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99" r:id="rId7"/>
    <p:sldId id="300" r:id="rId8"/>
    <p:sldId id="303" r:id="rId9"/>
    <p:sldId id="301" r:id="rId10"/>
    <p:sldId id="302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218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>
                <a:solidFill>
                  <a:srgbClr val="FF0000"/>
                </a:solidFill>
              </a:rPr>
              <a:t>Responsive </a:t>
            </a:r>
            <a:r>
              <a:rPr lang="en-US" altLang="zh-CN" sz="8800" dirty="0" smtClean="0">
                <a:solidFill>
                  <a:srgbClr val="FF0000"/>
                </a:solidFill>
              </a:rPr>
              <a:t>Web</a:t>
            </a:r>
            <a:endParaRPr kumimoji="1" lang="zh-CN" altLang="en-US" sz="8800" dirty="0">
              <a:solidFill>
                <a:srgbClr val="FF0000"/>
              </a:solidFill>
              <a:latin typeface="Adobe 黑体 Std R" panose="020B0400000000000000" charset="-122"/>
              <a:ea typeface="Adobe 黑体 Std R" panose="020B0400000000000000" charset="-122"/>
              <a:cs typeface="Adobe 黑体 Std R" panose="020B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什么是响应式布局</a:t>
            </a:r>
            <a:endParaRPr kumimoji="1" lang="zh-CN" altLang="en-US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Responsive Web Design </a:t>
            </a:r>
            <a:r>
              <a:rPr lang="zh-CN" altLang="en-US" sz="2800" dirty="0" smtClean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指可以自动识别屏幕宽度</a:t>
            </a:r>
            <a:r>
              <a:rPr lang="en-US" altLang="zh-CN" sz="2800" dirty="0" smtClean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,</a:t>
            </a:r>
            <a:r>
              <a:rPr lang="zh-CN" altLang="en-US" sz="2800" dirty="0" smtClean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并做出相应调整的网页设计</a:t>
            </a:r>
            <a:r>
              <a:rPr lang="en-US" altLang="zh-CN" sz="2800" dirty="0" smtClean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.</a:t>
            </a:r>
            <a:endParaRPr kumimoji="1" lang="zh-CN" altLang="en-US" sz="2800" dirty="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pic>
        <p:nvPicPr>
          <p:cNvPr id="4" name="图片 3" descr="111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" y="2391410"/>
            <a:ext cx="7620000" cy="425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viewport</a:t>
            </a:r>
            <a:endParaRPr kumimoji="1" lang="en-US" altLang="zh-CN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126490"/>
            <a:ext cx="8229600" cy="4789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什么是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viewport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</a:rPr>
              <a:t> 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通俗的讲，移动设备上的viewport就是设备的屏幕上能用来显示我们网页的那一块区域，在具体一点，就是浏览器上(也可能是一个app中的webview)用来显示网页的那部分区域.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</a:rPr>
              <a:t>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但viewport又不局限于浏览器可视区域的大小，它可能比浏览器的可视区域要大，也可能比浏览器的可视区域要小。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</a:rPr>
              <a:t>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移动设备上的浏览器都会把自己默认的viewport设为980px或1024px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4424680"/>
            <a:ext cx="6247765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viewport</a:t>
            </a:r>
            <a:endParaRPr kumimoji="1" lang="en-US" altLang="zh-CN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126490"/>
            <a:ext cx="8229600" cy="4789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viewport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的分类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</a:rPr>
              <a:t> 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layout viewport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</a:rPr>
              <a:t>  </a:t>
            </a:r>
            <a:endParaRPr lang="en-US" altLang="zh-CN" sz="2000" dirty="0" smtClean="0">
              <a:solidFill>
                <a:srgbClr val="FF0000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</a:rPr>
              <a:t>  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visual viewport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</a:t>
            </a:r>
            <a:endParaRPr lang="zh-CN" altLang="en-US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" y="3030855"/>
            <a:ext cx="7125970" cy="261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viewport</a:t>
            </a:r>
            <a:endParaRPr kumimoji="1" lang="en-US" altLang="zh-CN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126490"/>
            <a:ext cx="8229600" cy="4789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viewport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的设置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  &lt;meta name="viewport"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        content="width=device-width, user-scalable=no, initial-scale=1.0, maximum-scale=1.0, minimum-scale=1.0"&gt;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</a:t>
            </a:r>
            <a:endParaRPr lang="zh-CN" altLang="en-US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3476625"/>
            <a:ext cx="8329930" cy="2068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DPI</a:t>
            </a:r>
            <a:r>
              <a:rPr kumimoji="1" lang="zh-CN" altLang="en-US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适配</a:t>
            </a:r>
            <a:endParaRPr kumimoji="1" lang="zh-CN" altLang="en-US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034415"/>
            <a:ext cx="8229600" cy="530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css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中的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1px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不是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像素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?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-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iphone3，它的分辨率为320x480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；iphone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，它的分辨率为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640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960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；但是两款手机的实际宽度都是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320px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的；这样就导致了屏幕尺寸没变化，像素却多了一倍，这时，一个css像素是等于两个物理像素的；用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window.devicePixelRatio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检测的结果是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DPI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适配技巧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-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准备多张图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xxx.png  xxx@2x.png  xxx@3x.png ....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媒体查询</a:t>
            </a:r>
            <a:r>
              <a:rPr kumimoji="1" lang="en-US" altLang="zh-CN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@media</a:t>
            </a:r>
            <a:endParaRPr kumimoji="1" lang="en-US" altLang="zh-CN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034415"/>
            <a:ext cx="8229600" cy="530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Media Type</a:t>
            </a:r>
            <a:endParaRPr 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all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所有设备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screen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所有的屏幕设备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print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打印机设备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...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Media Query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  width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height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  device-width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device-height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device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-pixel-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ratio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orientation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检测横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(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landscape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)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竖屏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(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portrait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</a:rPr>
              <a:t>     ...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媒体查询</a:t>
            </a:r>
            <a:r>
              <a:rPr kumimoji="1" lang="en-US" altLang="zh-CN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@media</a:t>
            </a:r>
            <a:endParaRPr kumimoji="1" lang="en-US" altLang="zh-CN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034415"/>
            <a:ext cx="8229600" cy="5302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如何使用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-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&lt;link type="text/css" rel="stylesheet" href="phone.css" media="screen"/&gt;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  <a:sym typeface="+mn-ea"/>
              </a:rPr>
              <a:t>&lt;link type="text/css" rel="stylesheet" href="prient.css" media="prient"/&gt;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-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@media all and (min-width: 321px) and (max-width: 640px) {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         body {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             font-size: 20px;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         }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 panose="02020400000000000000" charset="-122"/>
              </a:rPr>
              <a:t>        }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 panose="02020400000000000000" charset="-122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WPS 演示</Application>
  <PresentationFormat>全屏显示(4:3)</PresentationFormat>
  <Paragraphs>70</Paragraphs>
  <Slides>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Arial</vt:lpstr>
      <vt:lpstr>Adobe 黑体 Std R</vt:lpstr>
      <vt:lpstr>Adobe 楷体 Std R</vt:lpstr>
      <vt:lpstr>微软雅黑</vt:lpstr>
      <vt:lpstr>Calibri</vt:lpstr>
      <vt:lpstr>Office 主题</vt:lpstr>
      <vt:lpstr>Responsive Web</vt:lpstr>
      <vt:lpstr>什么是响应式布局</vt:lpstr>
      <vt:lpstr>viewport</vt:lpstr>
      <vt:lpstr>viewport</vt:lpstr>
      <vt:lpstr>viewport</vt:lpstr>
      <vt:lpstr>DPI适配</vt:lpstr>
      <vt:lpstr>媒体查询@media</vt:lpstr>
      <vt:lpstr>媒体查询@media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zhufengpeixun</cp:lastModifiedBy>
  <cp:revision>109</cp:revision>
  <dcterms:created xsi:type="dcterms:W3CDTF">2015-11-24T05:22:00Z</dcterms:created>
  <dcterms:modified xsi:type="dcterms:W3CDTF">2016-10-15T09:29:41Z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