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62" r:id="rId6"/>
    <p:sldId id="299" r:id="rId7"/>
    <p:sldId id="300" r:id="rId8"/>
    <p:sldId id="303" r:id="rId9"/>
    <p:sldId id="301" r:id="rId10"/>
    <p:sldId id="302" r:id="rId11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1524" y="-114"/>
      </p:cViewPr>
      <p:guideLst>
        <p:guide orient="horz" pos="2218"/>
        <p:guide pos="289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58DF-2B6F-E74D-80F6-CDC33EE30BE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587038-AAAD-0C43-B1B7-F302C9BFF3E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87038-AAAD-0C43-B1B7-F302C9BFF3E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87038-AAAD-0C43-B1B7-F302C9BFF3E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87038-AAAD-0C43-B1B7-F302C9BFF3E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87038-AAAD-0C43-B1B7-F302C9BFF3E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87038-AAAD-0C43-B1B7-F302C9BFF3E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87038-AAAD-0C43-B1B7-F302C9BFF3E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87038-AAAD-0C43-B1B7-F302C9BFF3E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87038-AAAD-0C43-B1B7-F302C9BFF3E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D91E7-E9FB-124C-A248-FAD78853CED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E317A-7DF3-6745-96FC-DE11D02A604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8800" dirty="0">
                <a:solidFill>
                  <a:srgbClr val="FF0000"/>
                </a:solidFill>
              </a:rPr>
              <a:t>Responsive </a:t>
            </a:r>
            <a:r>
              <a:rPr lang="en-US" altLang="zh-CN" sz="8800" dirty="0" smtClean="0">
                <a:solidFill>
                  <a:srgbClr val="FF0000"/>
                </a:solidFill>
              </a:rPr>
              <a:t>Web</a:t>
            </a:r>
            <a:endParaRPr kumimoji="1" lang="zh-CN" altLang="en-US" sz="8800" dirty="0">
              <a:solidFill>
                <a:srgbClr val="FF0000"/>
              </a:solidFill>
              <a:latin typeface="Adobe 黑体 Std R"/>
              <a:ea typeface="Adobe 黑体 Std R"/>
              <a:cs typeface="Adobe 黑体 Std R"/>
            </a:endParaRPr>
          </a:p>
        </p:txBody>
      </p:sp>
      <p:pic>
        <p:nvPicPr>
          <p:cNvPr id="5" name="图片 4" descr="logo-new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什么是响应式布局</a:t>
            </a:r>
            <a:endParaRPr kumimoji="1" lang="zh-CN" altLang="en-US" dirty="0">
              <a:solidFill>
                <a:srgbClr val="FF0000"/>
              </a:solidFill>
              <a:latin typeface="Adobe 楷体 Std R"/>
              <a:ea typeface="Adobe 楷体 Std R"/>
              <a:cs typeface="Adobe 楷体 Std R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125" y="141763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 smtClean="0">
                <a:latin typeface="Adobe 楷体 Std R"/>
                <a:ea typeface="Adobe 楷体 Std R"/>
                <a:cs typeface="Adobe 楷体 Std R"/>
                <a:sym typeface="+mn-ea"/>
              </a:rPr>
              <a:t>Responsive Web Design </a:t>
            </a:r>
            <a:r>
              <a:rPr lang="zh-CN" altLang="en-US" sz="2800" dirty="0" smtClean="0">
                <a:latin typeface="Adobe 楷体 Std R"/>
                <a:ea typeface="Adobe 楷体 Std R"/>
                <a:cs typeface="Adobe 楷体 Std R"/>
              </a:rPr>
              <a:t>指可以自动识别屏幕宽度</a:t>
            </a:r>
            <a:r>
              <a:rPr lang="en-US" altLang="zh-CN" sz="2800" dirty="0" smtClean="0">
                <a:latin typeface="Adobe 楷体 Std R"/>
                <a:ea typeface="Adobe 楷体 Std R"/>
                <a:cs typeface="Adobe 楷体 Std R"/>
              </a:rPr>
              <a:t>,</a:t>
            </a:r>
            <a:r>
              <a:rPr lang="zh-CN" altLang="en-US" sz="2800" dirty="0" smtClean="0">
                <a:latin typeface="Adobe 楷体 Std R"/>
                <a:ea typeface="Adobe 楷体 Std R"/>
                <a:cs typeface="Adobe 楷体 Std R"/>
              </a:rPr>
              <a:t>并做出相应调整的网页设计</a:t>
            </a:r>
            <a:r>
              <a:rPr lang="en-US" altLang="zh-CN" sz="2800" dirty="0" smtClean="0">
                <a:latin typeface="Adobe 楷体 Std R"/>
                <a:ea typeface="Adobe 楷体 Std R"/>
                <a:cs typeface="Adobe 楷体 Std R"/>
              </a:rPr>
              <a:t>.</a:t>
            </a:r>
            <a:endParaRPr kumimoji="1" lang="zh-CN" altLang="en-US" sz="2800" dirty="0">
              <a:latin typeface="Adobe 楷体 Std R"/>
              <a:ea typeface="Adobe 楷体 Std R"/>
              <a:cs typeface="Adobe 楷体 Std R"/>
            </a:endParaRPr>
          </a:p>
        </p:txBody>
      </p:sp>
      <p:pic>
        <p:nvPicPr>
          <p:cNvPr id="4" name="图片 3" descr="111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80" y="2391410"/>
            <a:ext cx="7620000" cy="4254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viewport</a:t>
            </a:r>
            <a:endParaRPr kumimoji="1" lang="en-US" altLang="zh-CN" dirty="0">
              <a:solidFill>
                <a:srgbClr val="FF0000"/>
              </a:solidFill>
              <a:latin typeface="Adobe 楷体 Std R"/>
              <a:ea typeface="Adobe 楷体 Std R"/>
              <a:cs typeface="Adobe 楷体 Std R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155" y="1126490"/>
            <a:ext cx="8229600" cy="47891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dobe 楷体 Std R"/>
              </a:rPr>
              <a:t>什么是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dobe 楷体 Std R"/>
              </a:rPr>
              <a:t>viewport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Adobe 楷体 Std R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dobe 楷体 Std R"/>
              </a:rPr>
              <a:t>  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Adobe 楷体 Std R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dobe 楷体 Std R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cs typeface="Adobe 楷体 Std R"/>
              </a:rPr>
              <a:t> -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  <a:cs typeface="Adobe 楷体 Std R"/>
              </a:rPr>
              <a:t>通俗的讲，移动设备上的viewport就是设备的屏幕上能用来显示我们网页的那一块区域，在具体一点，就是浏览器上(也可能是一个app中的webview)用来显示网页的那部分区域.</a:t>
            </a:r>
            <a:endParaRPr lang="en-US" altLang="zh-CN" sz="2000" dirty="0" smtClean="0">
              <a:solidFill>
                <a:schemeClr val="tx1"/>
              </a:solidFill>
              <a:latin typeface="+mn-ea"/>
              <a:cs typeface="Adobe 楷体 Std R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000" dirty="0" smtClean="0">
              <a:solidFill>
                <a:schemeClr val="tx1"/>
              </a:solidFill>
              <a:latin typeface="+mn-ea"/>
              <a:cs typeface="Adobe 楷体 Std R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tx1"/>
                </a:solidFill>
                <a:latin typeface="+mn-ea"/>
                <a:cs typeface="Adobe 楷体 Std R"/>
              </a:rPr>
              <a:t>  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cs typeface="Adobe 楷体 Std R"/>
              </a:rPr>
              <a:t>-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  <a:cs typeface="Adobe 楷体 Std R"/>
              </a:rPr>
              <a:t>但viewport又不局限于浏览器可视区域的大小，它可能比浏览器的可视区域要大，也可能比浏览器的可视区域要小。</a:t>
            </a:r>
            <a:endParaRPr lang="en-US" altLang="zh-CN" sz="2000" dirty="0" smtClean="0">
              <a:solidFill>
                <a:schemeClr val="tx1"/>
              </a:solidFill>
              <a:latin typeface="+mn-ea"/>
              <a:cs typeface="Adobe 楷体 Std R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000" dirty="0" smtClean="0">
              <a:solidFill>
                <a:schemeClr val="tx1"/>
              </a:solidFill>
              <a:latin typeface="+mn-ea"/>
              <a:cs typeface="Adobe 楷体 Std R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tx1"/>
                </a:solidFill>
                <a:latin typeface="+mn-ea"/>
                <a:cs typeface="Adobe 楷体 Std R"/>
              </a:rPr>
              <a:t>  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cs typeface="Adobe 楷体 Std R"/>
              </a:rPr>
              <a:t>-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  <a:cs typeface="Adobe 楷体 Std R"/>
              </a:rPr>
              <a:t>移动设备上的浏览器都会把自己默认的viewport设为980px或1024px</a:t>
            </a:r>
            <a:endParaRPr lang="en-US" altLang="zh-CN" sz="2000" dirty="0" smtClean="0">
              <a:solidFill>
                <a:schemeClr val="tx1"/>
              </a:solidFill>
              <a:latin typeface="+mn-ea"/>
              <a:cs typeface="Adobe 楷体 Std R"/>
            </a:endParaRPr>
          </a:p>
        </p:txBody>
      </p:sp>
      <p:pic>
        <p:nvPicPr>
          <p:cNvPr id="5" name="图片 4" descr="logo-new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915" y="4424680"/>
            <a:ext cx="6247765" cy="857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viewport</a:t>
            </a:r>
            <a:endParaRPr kumimoji="1" lang="en-US" altLang="zh-CN" dirty="0">
              <a:solidFill>
                <a:srgbClr val="FF0000"/>
              </a:solidFill>
              <a:latin typeface="Adobe 楷体 Std R"/>
              <a:ea typeface="Adobe 楷体 Std R"/>
              <a:cs typeface="Adobe 楷体 Std R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155" y="1126490"/>
            <a:ext cx="8229600" cy="47891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dobe 楷体 Std R"/>
              </a:rPr>
              <a:t>viewport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dobe 楷体 Std R"/>
              </a:rPr>
              <a:t>的分类</a:t>
            </a:r>
            <a:endParaRPr lang="zh-CN" altLang="en-US" sz="24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Adobe 楷体 Std R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dobe 楷体 Std R"/>
              </a:rPr>
              <a:t>  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Adobe 楷体 Std R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dobe 楷体 Std R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cs typeface="Adobe 楷体 Std R"/>
              </a:rPr>
              <a:t> -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  <a:cs typeface="Adobe 楷体 Std R"/>
              </a:rPr>
              <a:t>layout viewport</a:t>
            </a:r>
            <a:endParaRPr lang="en-US" altLang="zh-CN" sz="2000" dirty="0" smtClean="0">
              <a:solidFill>
                <a:schemeClr val="tx1"/>
              </a:solidFill>
              <a:latin typeface="+mn-ea"/>
              <a:cs typeface="Adobe 楷体 Std R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+mn-ea"/>
                <a:cs typeface="Adobe 楷体 Std R"/>
              </a:rPr>
              <a:t>  </a:t>
            </a:r>
            <a:endParaRPr lang="en-US" altLang="zh-CN" sz="2000" dirty="0" smtClean="0">
              <a:solidFill>
                <a:srgbClr val="FF0000"/>
              </a:solidFill>
              <a:latin typeface="+mn-ea"/>
              <a:cs typeface="Adobe 楷体 Std R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+mn-ea"/>
                <a:cs typeface="Adobe 楷体 Std R"/>
              </a:rPr>
              <a:t>  -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  <a:cs typeface="Adobe 楷体 Std R"/>
              </a:rPr>
              <a:t>visual viewport</a:t>
            </a:r>
            <a:endParaRPr lang="en-US" altLang="zh-CN" sz="2000" dirty="0" smtClean="0">
              <a:solidFill>
                <a:schemeClr val="tx1"/>
              </a:solidFill>
              <a:latin typeface="+mn-ea"/>
              <a:cs typeface="Adobe 楷体 Std R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000" dirty="0" smtClean="0">
              <a:solidFill>
                <a:schemeClr val="tx1"/>
              </a:solidFill>
              <a:latin typeface="+mn-ea"/>
              <a:cs typeface="Adobe 楷体 Std R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tx1"/>
                </a:solidFill>
                <a:latin typeface="+mn-ea"/>
                <a:cs typeface="Adobe 楷体 Std R"/>
              </a:rPr>
              <a:t>  </a:t>
            </a:r>
            <a:endParaRPr lang="zh-CN" altLang="en-US" sz="2000" dirty="0" smtClean="0">
              <a:solidFill>
                <a:schemeClr val="tx1"/>
              </a:solidFill>
              <a:latin typeface="+mn-ea"/>
              <a:cs typeface="Adobe 楷体 Std R"/>
            </a:endParaRPr>
          </a:p>
        </p:txBody>
      </p:sp>
      <p:pic>
        <p:nvPicPr>
          <p:cNvPr id="5" name="图片 4" descr="logo-new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955" y="3030855"/>
            <a:ext cx="7125970" cy="26104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viewport</a:t>
            </a:r>
            <a:endParaRPr kumimoji="1" lang="en-US" altLang="zh-CN" dirty="0">
              <a:solidFill>
                <a:srgbClr val="FF0000"/>
              </a:solidFill>
              <a:latin typeface="Adobe 楷体 Std R"/>
              <a:ea typeface="Adobe 楷体 Std R"/>
              <a:cs typeface="Adobe 楷体 Std R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155" y="1126490"/>
            <a:ext cx="8229600" cy="47891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dobe 楷体 Std R"/>
              </a:rPr>
              <a:t>viewport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dobe 楷体 Std R"/>
              </a:rPr>
              <a:t>的设置</a:t>
            </a:r>
            <a:endParaRPr lang="zh-CN" altLang="en-US" sz="24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Adobe 楷体 Std R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dobe 楷体 Std R"/>
              </a:rPr>
              <a:t>  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Adobe 楷体 Std R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tx1"/>
                </a:solidFill>
                <a:latin typeface="+mn-ea"/>
                <a:cs typeface="Adobe 楷体 Std R"/>
              </a:rPr>
              <a:t>    &lt;meta name="viewport"</a:t>
            </a:r>
            <a:endParaRPr lang="en-US" altLang="zh-CN" sz="2000" dirty="0" smtClean="0">
              <a:solidFill>
                <a:schemeClr val="tx1"/>
              </a:solidFill>
              <a:latin typeface="+mn-ea"/>
              <a:cs typeface="Adobe 楷体 Std R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tx1"/>
                </a:solidFill>
                <a:latin typeface="+mn-ea"/>
                <a:cs typeface="Adobe 楷体 Std R"/>
              </a:rPr>
              <a:t>          content="width=device-width, user-scalable=no, initial-scale=1.0, maximum-scale=1.0, minimum-scale=1.0"&gt;</a:t>
            </a:r>
            <a:endParaRPr lang="en-US" altLang="zh-CN" sz="2000" dirty="0" smtClean="0">
              <a:solidFill>
                <a:schemeClr val="tx1"/>
              </a:solidFill>
              <a:latin typeface="+mn-ea"/>
              <a:cs typeface="Adobe 楷体 Std R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000" dirty="0" smtClean="0">
              <a:solidFill>
                <a:schemeClr val="tx1"/>
              </a:solidFill>
              <a:latin typeface="+mn-ea"/>
              <a:cs typeface="Adobe 楷体 Std R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tx1"/>
                </a:solidFill>
                <a:latin typeface="+mn-ea"/>
                <a:cs typeface="Adobe 楷体 Std R"/>
              </a:rPr>
              <a:t>  </a:t>
            </a:r>
            <a:endParaRPr lang="zh-CN" altLang="en-US" sz="2000" dirty="0" smtClean="0">
              <a:solidFill>
                <a:schemeClr val="tx1"/>
              </a:solidFill>
              <a:latin typeface="+mn-ea"/>
              <a:cs typeface="Adobe 楷体 Std R"/>
            </a:endParaRPr>
          </a:p>
        </p:txBody>
      </p:sp>
      <p:pic>
        <p:nvPicPr>
          <p:cNvPr id="5" name="图片 4" descr="logo-new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70" y="3476625"/>
            <a:ext cx="8329930" cy="20681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dirty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DPI</a:t>
            </a:r>
            <a:r>
              <a:rPr kumimoji="1" lang="zh-CN" altLang="en-US" dirty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适配</a:t>
            </a:r>
            <a:endParaRPr kumimoji="1" lang="zh-CN" altLang="en-US" dirty="0">
              <a:solidFill>
                <a:srgbClr val="FF0000"/>
              </a:solidFill>
              <a:latin typeface="Adobe 楷体 Std R"/>
              <a:ea typeface="Adobe 楷体 Std R"/>
              <a:cs typeface="Adobe 楷体 Std R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155" y="1034415"/>
            <a:ext cx="8229600" cy="5302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dobe 楷体 Std R"/>
              </a:rPr>
              <a:t>css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dobe 楷体 Std R"/>
              </a:rPr>
              <a:t>中的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dobe 楷体 Std R"/>
              </a:rPr>
              <a:t>1px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dobe 楷体 Std R"/>
              </a:rPr>
              <a:t>不是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dobe 楷体 Std R"/>
              </a:rPr>
              <a:t>1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dobe 楷体 Std R"/>
              </a:rPr>
              <a:t>像素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dobe 楷体 Std R"/>
              </a:rPr>
              <a:t>?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Adobe 楷体 Std R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dobe 楷体 Std R"/>
              </a:rPr>
              <a:t>   -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dobe 楷体 Std R"/>
              </a:rPr>
              <a:t>iphone3，它的分辨率为320x480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dobe 楷体 Std R"/>
              </a:rPr>
              <a:t>；iphone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dobe 楷体 Std R"/>
              </a:rPr>
              <a:t>4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dobe 楷体 Std R"/>
              </a:rPr>
              <a:t>，它的分辨率为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dobe 楷体 Std R"/>
              </a:rPr>
              <a:t>640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dobe 楷体 Std R"/>
              </a:rPr>
              <a:t>x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dobe 楷体 Std R"/>
              </a:rPr>
              <a:t>960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dobe 楷体 Std R"/>
              </a:rPr>
              <a:t>；但是两款手机的实际宽度都是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dobe 楷体 Std R"/>
              </a:rPr>
              <a:t>320px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dobe 楷体 Std R"/>
              </a:rPr>
              <a:t>的；这样就导致了屏幕尺寸没变化，像素却多了一倍，这时，一个css像素是等于两个物理像素的；用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dobe 楷体 Std R"/>
              </a:rPr>
              <a:t>window.devicePixelRatio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dobe 楷体 Std R"/>
              </a:rPr>
              <a:t>检测的结果是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dobe 楷体 Std R"/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dobe 楷体 Std R"/>
              </a:rPr>
              <a:t>；</a:t>
            </a:r>
            <a:endParaRPr lang="zh-CN" altLang="en-US" sz="20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Adobe 楷体 Std R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0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Adobe 楷体 Std R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dobe 楷体 Std R"/>
              </a:rPr>
              <a:t>DPI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dobe 楷体 Std R"/>
              </a:rPr>
              <a:t>适配技巧</a:t>
            </a:r>
            <a:endParaRPr lang="zh-CN" altLang="en-US" sz="24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Adobe 楷体 Std R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dobe 楷体 Std R"/>
              </a:rPr>
              <a:t>   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dobe 楷体 Std R"/>
              </a:rPr>
              <a:t>-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dobe 楷体 Std R"/>
              </a:rPr>
              <a:t>准备多张图  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dobe 楷体 Std R"/>
              </a:rPr>
              <a:t>xxx.png  xxx@2x.png  xxx@3x.png ....</a:t>
            </a:r>
            <a:endParaRPr lang="en-US" altLang="zh-CN" sz="20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Adobe 楷体 Std R"/>
            </a:endParaRPr>
          </a:p>
        </p:txBody>
      </p:sp>
      <p:pic>
        <p:nvPicPr>
          <p:cNvPr id="5" name="图片 4" descr="logo-new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1143000"/>
          </a:xfrm>
        </p:spPr>
        <p:txBody>
          <a:bodyPr>
            <a:norm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媒体查询</a:t>
            </a:r>
            <a:r>
              <a:rPr kumimoji="1" lang="en-US" altLang="zh-CN" dirty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@media</a:t>
            </a:r>
            <a:endParaRPr kumimoji="1" lang="en-US" altLang="zh-CN" dirty="0">
              <a:solidFill>
                <a:srgbClr val="FF0000"/>
              </a:solidFill>
              <a:latin typeface="Adobe 楷体 Std R"/>
              <a:ea typeface="Adobe 楷体 Std R"/>
              <a:cs typeface="Adobe 楷体 Std R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155" y="1034415"/>
            <a:ext cx="8229600" cy="5302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dobe 楷体 Std R"/>
              </a:rPr>
              <a:t>Media Type</a:t>
            </a:r>
            <a:endParaRPr lang="en-US" sz="24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Adobe 楷体 Std R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dobe 楷体 Std R"/>
              </a:rPr>
              <a:t>   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dobe 楷体 Std R"/>
              </a:rPr>
              <a:t>all 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dobe 楷体 Std R"/>
              </a:rPr>
              <a:t>所有设备</a:t>
            </a:r>
            <a:endParaRPr lang="zh-CN" altLang="en-US" sz="20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Adobe 楷体 Std R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dobe 楷体 Std R"/>
              </a:rPr>
              <a:t>    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dobe 楷体 Std R"/>
              </a:rPr>
              <a:t>screen 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dobe 楷体 Std R"/>
              </a:rPr>
              <a:t>所有的屏幕设备</a:t>
            </a:r>
            <a:endParaRPr lang="zh-CN" altLang="en-US" sz="20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Adobe 楷体 Std R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dobe 楷体 Std R"/>
              </a:rPr>
              <a:t>    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dobe 楷体 Std R"/>
              </a:rPr>
              <a:t>print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dobe 楷体 Std R"/>
              </a:rPr>
              <a:t>打印机设备</a:t>
            </a:r>
            <a:endParaRPr lang="zh-CN" altLang="en-US" sz="20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Adobe 楷体 Std R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dobe 楷体 Std R"/>
              </a:rPr>
              <a:t>    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dobe 楷体 Std R"/>
              </a:rPr>
              <a:t>...</a:t>
            </a:r>
            <a:endParaRPr lang="en-US" altLang="zh-CN" sz="20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Adobe 楷体 Std R"/>
            </a:endParaRPr>
          </a:p>
          <a:p>
            <a:pPr marL="0" indent="0" fontAlgn="auto">
              <a:lnSpc>
                <a:spcPct val="20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dobe 楷体 Std R"/>
              </a:rPr>
              <a:t>Media Query</a:t>
            </a:r>
            <a:endParaRPr lang="en-US" altLang="zh-CN" sz="20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Adobe 楷体 Std R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tx1"/>
                </a:solidFill>
                <a:latin typeface="+mn-ea"/>
                <a:cs typeface="Adobe 楷体 Std R"/>
              </a:rPr>
              <a:t>    width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  <a:cs typeface="Adobe 楷体 Std R"/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  <a:cs typeface="Adobe 楷体 Std R"/>
              </a:rPr>
              <a:t>height</a:t>
            </a:r>
            <a:endParaRPr lang="en-US" altLang="zh-CN" sz="2000" dirty="0" smtClean="0">
              <a:solidFill>
                <a:schemeClr val="tx1"/>
              </a:solidFill>
              <a:latin typeface="+mn-ea"/>
              <a:cs typeface="Adobe 楷体 Std R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tx1"/>
                </a:solidFill>
                <a:latin typeface="+mn-ea"/>
                <a:cs typeface="Adobe 楷体 Std R"/>
              </a:rPr>
              <a:t>    device-width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  <a:cs typeface="Adobe 楷体 Std R"/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  <a:cs typeface="Adobe 楷体 Std R"/>
              </a:rPr>
              <a:t>device-height</a:t>
            </a:r>
            <a:endParaRPr lang="en-US" altLang="zh-CN" sz="2000" dirty="0" smtClean="0">
              <a:solidFill>
                <a:schemeClr val="tx1"/>
              </a:solidFill>
              <a:latin typeface="+mn-ea"/>
              <a:cs typeface="Adobe 楷体 Std R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tx1"/>
                </a:solidFill>
                <a:latin typeface="+mn-ea"/>
                <a:cs typeface="Adobe 楷体 Std R"/>
              </a:rPr>
              <a:t>   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Adobe 楷体 Std R"/>
                <a:sym typeface="+mn-ea"/>
              </a:rPr>
              <a:t>device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Adobe 楷体 Std R"/>
                <a:sym typeface="+mn-ea"/>
              </a:rPr>
              <a:t>-pixel-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Adobe 楷体 Std R"/>
                <a:sym typeface="+mn-ea"/>
              </a:rPr>
              <a:t>ratio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  <a:cs typeface="Adobe 楷体 Std R"/>
              <a:sym typeface="+mn-ea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Adobe 楷体 Std R"/>
                <a:sym typeface="+mn-ea"/>
              </a:rPr>
              <a:t>   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Adobe 楷体 Std R"/>
                <a:sym typeface="+mn-ea"/>
              </a:rPr>
              <a:t>orientation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Adobe 楷体 Std R"/>
                <a:sym typeface="+mn-ea"/>
              </a:rPr>
              <a:t>检测横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Adobe 楷体 Std R"/>
                <a:sym typeface="+mn-ea"/>
              </a:rPr>
              <a:t>(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Adobe 楷体 Std R"/>
                <a:sym typeface="+mn-ea"/>
              </a:rPr>
              <a:t>landscape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Adobe 楷体 Std R"/>
                <a:sym typeface="+mn-ea"/>
              </a:rPr>
              <a:t>)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Adobe 楷体 Std R"/>
                <a:sym typeface="+mn-ea"/>
              </a:rPr>
              <a:t>竖屏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Adobe 楷体 Std R"/>
                <a:sym typeface="+mn-ea"/>
              </a:rPr>
              <a:t>(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Adobe 楷体 Std R"/>
                <a:sym typeface="+mn-ea"/>
              </a:rPr>
              <a:t>portrait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Adobe 楷体 Std R"/>
                <a:sym typeface="+mn-ea"/>
              </a:rPr>
              <a:t>)</a:t>
            </a:r>
            <a:endParaRPr lang="en-US" altLang="zh-CN" sz="20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Adobe 楷体 Std R"/>
              <a:sym typeface="+mn-ea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tx1"/>
                </a:solidFill>
                <a:latin typeface="+mn-ea"/>
                <a:cs typeface="Adobe 楷体 Std R"/>
              </a:rPr>
              <a:t>     ...</a:t>
            </a:r>
            <a:endParaRPr lang="en-US" altLang="zh-CN" sz="2000" dirty="0" smtClean="0">
              <a:solidFill>
                <a:schemeClr val="tx1"/>
              </a:solidFill>
              <a:latin typeface="+mn-ea"/>
              <a:cs typeface="Adobe 楷体 Std R"/>
            </a:endParaRPr>
          </a:p>
        </p:txBody>
      </p:sp>
      <p:pic>
        <p:nvPicPr>
          <p:cNvPr id="5" name="图片 4" descr="logo-new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1143000"/>
          </a:xfrm>
        </p:spPr>
        <p:txBody>
          <a:bodyPr>
            <a:norm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媒体查询</a:t>
            </a:r>
            <a:r>
              <a:rPr kumimoji="1" lang="en-US" altLang="zh-CN" dirty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@media</a:t>
            </a:r>
            <a:endParaRPr kumimoji="1" lang="en-US" altLang="zh-CN" dirty="0">
              <a:solidFill>
                <a:srgbClr val="FF0000"/>
              </a:solidFill>
              <a:latin typeface="Adobe 楷体 Std R"/>
              <a:ea typeface="Adobe 楷体 Std R"/>
              <a:cs typeface="Adobe 楷体 Std R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155" y="1034415"/>
            <a:ext cx="8229600" cy="5302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dobe 楷体 Std R"/>
              </a:rPr>
              <a:t>如何使用</a:t>
            </a:r>
            <a:endParaRPr lang="zh-CN" altLang="en-US" sz="24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Adobe 楷体 Std R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dobe 楷体 Std R"/>
              </a:rPr>
              <a:t>   -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dobe 楷体 Std R"/>
              </a:rPr>
              <a:t>&lt;link type="text/css" rel="stylesheet" href="phone.css" media="screen"/&gt;</a:t>
            </a:r>
            <a:endParaRPr lang="en-US" altLang="zh-CN" sz="20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Adobe 楷体 Std R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0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Adobe 楷体 Std R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dobe 楷体 Std R"/>
              </a:rPr>
              <a:t>   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dobe 楷体 Std R"/>
              </a:rPr>
              <a:t>-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dobe 楷体 Std R"/>
              </a:rPr>
              <a:t>@media all and (min-width: 321px) and (max-width: 640px) {</a:t>
            </a:r>
            <a:endParaRPr lang="en-US" altLang="zh-CN" sz="20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Adobe 楷体 Std R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dobe 楷体 Std R"/>
              </a:rPr>
              <a:t>            body {</a:t>
            </a:r>
            <a:endParaRPr lang="en-US" altLang="zh-CN" sz="20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Adobe 楷体 Std R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dobe 楷体 Std R"/>
              </a:rPr>
              <a:t>                font-size: 20px;</a:t>
            </a:r>
            <a:endParaRPr lang="en-US" altLang="zh-CN" sz="20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Adobe 楷体 Std R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dobe 楷体 Std R"/>
              </a:rPr>
              <a:t>            }</a:t>
            </a:r>
            <a:endParaRPr lang="en-US" altLang="zh-CN" sz="20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Adobe 楷体 Std R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dobe 楷体 Std R"/>
              </a:rPr>
              <a:t>        }</a:t>
            </a:r>
            <a:endParaRPr lang="en-US" altLang="zh-CN" sz="20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Adobe 楷体 Std R"/>
            </a:endParaRPr>
          </a:p>
        </p:txBody>
      </p:sp>
      <p:pic>
        <p:nvPicPr>
          <p:cNvPr id="5" name="图片 4" descr="logo-new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1147</Words>
  <Application>WPS 演示</Application>
  <PresentationFormat>全屏显示(4:3)</PresentationFormat>
  <Paragraphs>68</Paragraphs>
  <Slides>8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Arial</vt:lpstr>
      <vt:lpstr>Adobe 黑体 Std R</vt:lpstr>
      <vt:lpstr>Adobe 楷体 Std R</vt:lpstr>
      <vt:lpstr>Calibri</vt:lpstr>
      <vt:lpstr>黑体</vt:lpstr>
      <vt:lpstr>微软雅黑</vt:lpstr>
      <vt:lpstr>Office 主题</vt:lpstr>
      <vt:lpstr>Responsive Web</vt:lpstr>
      <vt:lpstr>课程简介</vt:lpstr>
      <vt:lpstr>规则一.允许网页宽度自动调整</vt:lpstr>
      <vt:lpstr>viewport</vt:lpstr>
      <vt:lpstr>viewport</vt:lpstr>
      <vt:lpstr>媒体查询@media</vt:lpstr>
      <vt:lpstr>viewport</vt:lpstr>
      <vt:lpstr>媒体查询@media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Responsive Web</dc:title>
  <dc:creator>wy wy</dc:creator>
  <cp:lastModifiedBy>team</cp:lastModifiedBy>
  <cp:revision>108</cp:revision>
  <dcterms:created xsi:type="dcterms:W3CDTF">2015-11-24T05:22:00Z</dcterms:created>
  <dcterms:modified xsi:type="dcterms:W3CDTF">2016-10-14T17:28:54Z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