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embeddedFontLst>
    <p:embeddedFont>
      <p:font typeface="Source Han Sans CN Bold" panose="020B0800000000000000" charset="-122"/>
      <p:regular r:id="rId19"/>
    </p:embeddedFont>
    <p:embeddedFont>
      <p:font typeface="OPPOSans H" panose="00020600040101010101" charset="-122"/>
      <p:regular r:id="rId20"/>
    </p:embeddedFont>
    <p:embeddedFont>
      <p:font typeface="OPPOSans R" panose="00020600040101010101" charset="-122"/>
      <p:regular r:id="rId21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alphaModFix amt="46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alphaModFix amt="100000"/>
          </a:blip>
          <a:srcRect t="24369"/>
          <a:stretch>
            <a:fillRect/>
          </a:stretch>
        </p:blipFill>
        <p:spPr>
          <a:xfrm>
            <a:off x="0" y="-1"/>
            <a:ext cx="12192000" cy="6845439"/>
          </a:xfrm>
          <a:custGeom>
            <a:avLst/>
            <a:gdLst>
              <a:gd name="connsiteX0" fmla="*/ 0 w 12192000"/>
              <a:gd name="connsiteY0" fmla="*/ 0 h 6877368"/>
              <a:gd name="connsiteX1" fmla="*/ 12192000 w 12192000"/>
              <a:gd name="connsiteY1" fmla="*/ 0 h 6877368"/>
              <a:gd name="connsiteX2" fmla="*/ 12192000 w 12192000"/>
              <a:gd name="connsiteY2" fmla="*/ 6877368 h 6877368"/>
              <a:gd name="connsiteX3" fmla="*/ 0 w 12192000"/>
              <a:gd name="connsiteY3" fmla="*/ 6877368 h 6877368"/>
            </a:gdLst>
            <a:ahLst/>
            <a:cxnLst/>
            <a:rect l="l" t="t" r="r" b="b"/>
            <a:pathLst>
              <a:path w="12192000" h="6877368">
                <a:moveTo>
                  <a:pt x="0" y="0"/>
                </a:moveTo>
                <a:lnTo>
                  <a:pt x="12192000" y="0"/>
                </a:lnTo>
                <a:lnTo>
                  <a:pt x="12192000" y="6877368"/>
                </a:lnTo>
                <a:lnTo>
                  <a:pt x="0" y="687736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" name="标题 1"/>
          <p:cNvSpPr txBox="1"/>
          <p:nvPr/>
        </p:nvSpPr>
        <p:spPr>
          <a:xfrm>
            <a:off x="0" y="12562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2162986" y="711201"/>
            <a:ext cx="10029014" cy="4309876"/>
          </a:xfrm>
          <a:custGeom>
            <a:avLst/>
            <a:gdLst>
              <a:gd name="connsiteX0" fmla="*/ 281802 w 10029014"/>
              <a:gd name="connsiteY0" fmla="*/ 0 h 4068761"/>
              <a:gd name="connsiteX1" fmla="*/ 10029014 w 10029014"/>
              <a:gd name="connsiteY1" fmla="*/ 0 h 4068761"/>
              <a:gd name="connsiteX2" fmla="*/ 10029014 w 10029014"/>
              <a:gd name="connsiteY2" fmla="*/ 4068761 h 4068761"/>
              <a:gd name="connsiteX3" fmla="*/ 281802 w 10029014"/>
              <a:gd name="connsiteY3" fmla="*/ 4068761 h 4068761"/>
              <a:gd name="connsiteX4" fmla="*/ 0 w 10029014"/>
              <a:gd name="connsiteY4" fmla="*/ 3786959 h 4068761"/>
              <a:gd name="connsiteX5" fmla="*/ 0 w 10029014"/>
              <a:gd name="connsiteY5" fmla="*/ 281802 h 4068761"/>
              <a:gd name="connsiteX6" fmla="*/ 281802 w 10029014"/>
              <a:gd name="connsiteY6" fmla="*/ 0 h 4068761"/>
            </a:gdLst>
            <a:ahLst/>
            <a:cxnLst/>
            <a:rect l="l" t="t" r="r" b="b"/>
            <a:pathLst>
              <a:path w="10029014" h="4068761">
                <a:moveTo>
                  <a:pt x="281802" y="0"/>
                </a:moveTo>
                <a:lnTo>
                  <a:pt x="10029014" y="0"/>
                </a:lnTo>
                <a:lnTo>
                  <a:pt x="10029014" y="4068761"/>
                </a:lnTo>
                <a:lnTo>
                  <a:pt x="281802" y="4068761"/>
                </a:lnTo>
                <a:cubicBezTo>
                  <a:pt x="126167" y="4068761"/>
                  <a:pt x="0" y="3942594"/>
                  <a:pt x="0" y="3786959"/>
                </a:cubicBezTo>
                <a:lnTo>
                  <a:pt x="0" y="281802"/>
                </a:lnTo>
                <a:cubicBezTo>
                  <a:pt x="0" y="126167"/>
                  <a:pt x="126167" y="0"/>
                  <a:pt x="281802" y="0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  <a:effectLst>
            <a:outerShdw blurRad="304800" sx="102000" sy="102000" algn="ctr" rotWithShape="0">
              <a:schemeClr val="accent1">
                <a:alpha val="26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0" y="838254"/>
            <a:ext cx="12192000" cy="5135137"/>
          </a:xfrm>
          <a:custGeom>
            <a:avLst/>
            <a:gdLst>
              <a:gd name="connsiteX0" fmla="*/ 0 w 12192000"/>
              <a:gd name="connsiteY0" fmla="*/ 0 h 4068761"/>
              <a:gd name="connsiteX1" fmla="*/ 12192000 w 12192000"/>
              <a:gd name="connsiteY1" fmla="*/ 0 h 4068761"/>
              <a:gd name="connsiteX2" fmla="*/ 12192000 w 12192000"/>
              <a:gd name="connsiteY2" fmla="*/ 4068761 h 4068761"/>
              <a:gd name="connsiteX3" fmla="*/ 0 w 12192000"/>
              <a:gd name="connsiteY3" fmla="*/ 4068761 h 4068761"/>
            </a:gdLst>
            <a:ahLst/>
            <a:cxnLst/>
            <a:rect l="l" t="t" r="r" b="b"/>
            <a:pathLst>
              <a:path w="12192000" h="4068761">
                <a:moveTo>
                  <a:pt x="0" y="0"/>
                </a:moveTo>
                <a:lnTo>
                  <a:pt x="12192000" y="0"/>
                </a:lnTo>
                <a:lnTo>
                  <a:pt x="12192000" y="4068761"/>
                </a:lnTo>
                <a:lnTo>
                  <a:pt x="0" y="4068761"/>
                </a:lnTo>
                <a:close/>
              </a:path>
            </a:pathLst>
          </a:custGeom>
          <a:solidFill>
            <a:schemeClr val="bg1"/>
          </a:solidFill>
          <a:ln w="12700" cap="sq">
            <a:noFill/>
            <a:miter/>
          </a:ln>
          <a:effectLst>
            <a:outerShdw blurRad="304800" sx="102000" sy="102000" algn="ctr" rotWithShape="0">
              <a:schemeClr val="accent1">
                <a:alpha val="26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20327625">
            <a:off x="4054805" y="13717"/>
            <a:ext cx="9161242" cy="6966156"/>
          </a:xfrm>
          <a:custGeom>
            <a:avLst/>
            <a:gdLst>
              <a:gd name="connsiteX0" fmla="*/ 5270579 w 9161242"/>
              <a:gd name="connsiteY0" fmla="*/ 0 h 6966156"/>
              <a:gd name="connsiteX1" fmla="*/ 9161242 w 9161242"/>
              <a:gd name="connsiteY1" fmla="*/ 1509578 h 6966156"/>
              <a:gd name="connsiteX2" fmla="*/ 8236510 w 9161242"/>
              <a:gd name="connsiteY2" fmla="*/ 3892906 h 6966156"/>
              <a:gd name="connsiteX3" fmla="*/ 8188441 w 9161242"/>
              <a:gd name="connsiteY3" fmla="*/ 3898396 h 6966156"/>
              <a:gd name="connsiteX4" fmla="*/ 4271326 w 9161242"/>
              <a:gd name="connsiteY4" fmla="*/ 6950259 h 6966156"/>
              <a:gd name="connsiteX5" fmla="*/ 4265507 w 9161242"/>
              <a:gd name="connsiteY5" fmla="*/ 6966156 h 6966156"/>
              <a:gd name="connsiteX6" fmla="*/ 0 w 9161242"/>
              <a:gd name="connsiteY6" fmla="*/ 5311140 h 6966156"/>
              <a:gd name="connsiteX7" fmla="*/ 2481 w 9161242"/>
              <a:gd name="connsiteY7" fmla="*/ 5304741 h 6966156"/>
              <a:gd name="connsiteX8" fmla="*/ 5066813 w 9161242"/>
              <a:gd name="connsiteY8" fmla="*/ 85033 h 6966156"/>
            </a:gdLst>
            <a:ahLst/>
            <a:cxnLst/>
            <a:rect l="l" t="t" r="r" b="b"/>
            <a:pathLst>
              <a:path w="9161242" h="6966156">
                <a:moveTo>
                  <a:pt x="5270579" y="0"/>
                </a:moveTo>
                <a:lnTo>
                  <a:pt x="9161242" y="1509578"/>
                </a:lnTo>
                <a:lnTo>
                  <a:pt x="8236510" y="3892906"/>
                </a:lnTo>
                <a:lnTo>
                  <a:pt x="8188441" y="3898396"/>
                </a:lnTo>
                <a:cubicBezTo>
                  <a:pt x="6418179" y="4168886"/>
                  <a:pt x="4947835" y="5350814"/>
                  <a:pt x="4271326" y="6950259"/>
                </a:cubicBezTo>
                <a:lnTo>
                  <a:pt x="4265507" y="6966156"/>
                </a:lnTo>
                <a:lnTo>
                  <a:pt x="0" y="5311140"/>
                </a:lnTo>
                <a:lnTo>
                  <a:pt x="2481" y="5304741"/>
                </a:lnTo>
                <a:cubicBezTo>
                  <a:pt x="946564" y="2974990"/>
                  <a:pt x="2772768" y="1096994"/>
                  <a:pt x="5066813" y="85033"/>
                </a:cubicBezTo>
                <a:close/>
              </a:path>
            </a:pathLst>
          </a:custGeom>
          <a:solidFill>
            <a:schemeClr val="accent1">
              <a:alpha val="21000"/>
            </a:schemeClr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900000">
            <a:off x="5952886" y="-392660"/>
            <a:ext cx="6290390" cy="8193635"/>
          </a:xfrm>
          <a:custGeom>
            <a:avLst/>
            <a:gdLst>
              <a:gd name="connsiteX0" fmla="*/ 5250517 w 6290390"/>
              <a:gd name="connsiteY0" fmla="*/ 0 h 8193635"/>
              <a:gd name="connsiteX1" fmla="*/ 6290390 w 6290390"/>
              <a:gd name="connsiteY1" fmla="*/ 3880861 h 8193635"/>
              <a:gd name="connsiteX2" fmla="*/ 6199089 w 6290390"/>
              <a:gd name="connsiteY2" fmla="*/ 3921461 h 8193635"/>
              <a:gd name="connsiteX3" fmla="*/ 4026413 w 6290390"/>
              <a:gd name="connsiteY3" fmla="*/ 6916412 h 8193635"/>
              <a:gd name="connsiteX4" fmla="*/ 4003073 w 6290390"/>
              <a:gd name="connsiteY4" fmla="*/ 7132048 h 8193635"/>
              <a:gd name="connsiteX5" fmla="*/ 41177 w 6290390"/>
              <a:gd name="connsiteY5" fmla="*/ 8193635 h 8193635"/>
              <a:gd name="connsiteX6" fmla="*/ 32511 w 6290390"/>
              <a:gd name="connsiteY6" fmla="*/ 8193635 h 8193635"/>
              <a:gd name="connsiteX7" fmla="*/ 10371 w 6290390"/>
              <a:gd name="connsiteY7" fmla="*/ 7902490 h 8193635"/>
              <a:gd name="connsiteX8" fmla="*/ 0 w 6290390"/>
              <a:gd name="connsiteY8" fmla="*/ 7492345 h 8193635"/>
              <a:gd name="connsiteX9" fmla="*/ 5002554 w 6290390"/>
              <a:gd name="connsiteY9" fmla="*/ 92955 h 8193635"/>
            </a:gdLst>
            <a:ahLst/>
            <a:cxnLst/>
            <a:rect l="l" t="t" r="r" b="b"/>
            <a:pathLst>
              <a:path w="6290390" h="8193635">
                <a:moveTo>
                  <a:pt x="5250517" y="0"/>
                </a:moveTo>
                <a:lnTo>
                  <a:pt x="6290390" y="3880861"/>
                </a:lnTo>
                <a:lnTo>
                  <a:pt x="6199089" y="3921461"/>
                </a:lnTo>
                <a:cubicBezTo>
                  <a:pt x="5050914" y="4492038"/>
                  <a:pt x="4216961" y="5600083"/>
                  <a:pt x="4026413" y="6916412"/>
                </a:cubicBezTo>
                <a:lnTo>
                  <a:pt x="4003073" y="7132048"/>
                </a:lnTo>
                <a:lnTo>
                  <a:pt x="41177" y="8193635"/>
                </a:lnTo>
                <a:lnTo>
                  <a:pt x="32511" y="8193635"/>
                </a:lnTo>
                <a:lnTo>
                  <a:pt x="10371" y="7902490"/>
                </a:lnTo>
                <a:cubicBezTo>
                  <a:pt x="3485" y="7766645"/>
                  <a:pt x="0" y="7629903"/>
                  <a:pt x="0" y="7492345"/>
                </a:cubicBezTo>
                <a:cubicBezTo>
                  <a:pt x="1" y="4139394"/>
                  <a:pt x="2070431" y="1270018"/>
                  <a:pt x="5002554" y="9295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0"/>
          </a:gra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6088788" y="1587388"/>
            <a:ext cx="6103212" cy="5270613"/>
          </a:xfrm>
          <a:custGeom>
            <a:avLst/>
            <a:gdLst>
              <a:gd name="connsiteX0" fmla="*/ 6103212 w 6103212"/>
              <a:gd name="connsiteY0" fmla="*/ 0 h 5270613"/>
              <a:gd name="connsiteX1" fmla="*/ 6103212 w 6103212"/>
              <a:gd name="connsiteY1" fmla="*/ 3896711 h 5270613"/>
              <a:gd name="connsiteX2" fmla="*/ 6005940 w 6103212"/>
              <a:gd name="connsiteY2" fmla="*/ 3930964 h 5270613"/>
              <a:gd name="connsiteX3" fmla="*/ 4329388 w 6103212"/>
              <a:gd name="connsiteY3" fmla="*/ 5138892 h 5270613"/>
              <a:gd name="connsiteX4" fmla="*/ 4229343 w 6103212"/>
              <a:gd name="connsiteY4" fmla="*/ 5270613 h 5270613"/>
              <a:gd name="connsiteX5" fmla="*/ 0 w 6103212"/>
              <a:gd name="connsiteY5" fmla="*/ 5270613 h 5270613"/>
              <a:gd name="connsiteX6" fmla="*/ 53009 w 6103212"/>
              <a:gd name="connsiteY6" fmla="*/ 5116075 h 5270613"/>
              <a:gd name="connsiteX7" fmla="*/ 5794140 w 6103212"/>
              <a:gd name="connsiteY7" fmla="*/ 62228 h 5270613"/>
            </a:gdLst>
            <a:ahLst/>
            <a:cxnLst/>
            <a:rect l="l" t="t" r="r" b="b"/>
            <a:pathLst>
              <a:path w="6103212" h="5270613">
                <a:moveTo>
                  <a:pt x="6103212" y="0"/>
                </a:moveTo>
                <a:lnTo>
                  <a:pt x="6103212" y="3896711"/>
                </a:lnTo>
                <a:lnTo>
                  <a:pt x="6005940" y="3930964"/>
                </a:lnTo>
                <a:cubicBezTo>
                  <a:pt x="5350326" y="4189488"/>
                  <a:pt x="4775398" y="4608208"/>
                  <a:pt x="4329388" y="5138892"/>
                </a:cubicBezTo>
                <a:lnTo>
                  <a:pt x="4229343" y="5270613"/>
                </a:lnTo>
                <a:lnTo>
                  <a:pt x="0" y="5270613"/>
                </a:lnTo>
                <a:lnTo>
                  <a:pt x="53009" y="5116075"/>
                </a:lnTo>
                <a:cubicBezTo>
                  <a:pt x="971349" y="2589901"/>
                  <a:pt x="3130823" y="659522"/>
                  <a:pt x="5794140" y="622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2700000" scaled="0"/>
          </a:gra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alphaModFix amt="100000"/>
          </a:blip>
          <a:srcRect/>
          <a:stretch>
            <a:fillRect/>
          </a:stretch>
        </p:blipFill>
        <p:spPr>
          <a:xfrm>
            <a:off x="6772042" y="5829753"/>
            <a:ext cx="3956085" cy="719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alphaModFix amt="100000"/>
          </a:blip>
          <a:srcRect/>
          <a:stretch>
            <a:fillRect/>
          </a:stretch>
        </p:blipFill>
        <p:spPr>
          <a:xfrm>
            <a:off x="5564139" y="441363"/>
            <a:ext cx="6089648" cy="608964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标题 1"/>
          <p:cNvSpPr txBox="1"/>
          <p:nvPr/>
        </p:nvSpPr>
        <p:spPr>
          <a:xfrm>
            <a:off x="295424" y="2208694"/>
            <a:ext cx="5087303" cy="164041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30000"/>
              </a:lnSpc>
            </a:pPr>
            <a:r>
              <a:rPr kumimoji="1" lang="en-US" altLang="zh-CN" sz="39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  <a:sym typeface="+mn-ea"/>
              </a:rPr>
              <a:t> Blend</a:t>
            </a:r>
            <a:r>
              <a:rPr kumimoji="1" lang="en-US" altLang="zh-CN" sz="39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MCP 演示 PPT 大纲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409034" y="4030729"/>
            <a:ext cx="4461744" cy="45719"/>
          </a:xfrm>
          <a:prstGeom prst="rect">
            <a:avLst/>
          </a:prstGeom>
          <a:gradFill>
            <a:gsLst>
              <a:gs pos="20000">
                <a:schemeClr val="accent2"/>
              </a:gs>
              <a:gs pos="100000">
                <a:schemeClr val="accent1">
                  <a:alpha val="0"/>
                </a:schemeClr>
              </a:gs>
            </a:gsLst>
            <a:lin ang="27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>
            <a:off x="482526" y="4824565"/>
            <a:ext cx="2117710" cy="4970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 cap="sq">
            <a:solidFill>
              <a:schemeClr val="accent1"/>
            </a:solidFill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>
            <a:off x="482527" y="4824565"/>
            <a:ext cx="1204440" cy="49702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82000">
                <a:schemeClr val="accent1"/>
              </a:gs>
            </a:gsLst>
            <a:lin ang="2700000" scaled="0"/>
          </a:gra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>
            <a:off x="409820" y="4824565"/>
            <a:ext cx="497027" cy="497027"/>
          </a:xfrm>
          <a:prstGeom prst="ellipse">
            <a:avLst/>
          </a:prstGeom>
          <a:solidFill>
            <a:schemeClr val="bg1"/>
          </a:solidFill>
          <a:ln w="25400" cap="sq">
            <a:solidFill>
              <a:schemeClr val="accent1">
                <a:alpha val="100000"/>
              </a:schemeClr>
            </a:solidFill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5400000">
            <a:off x="570929" y="4961020"/>
            <a:ext cx="254409" cy="243166"/>
          </a:xfrm>
          <a:prstGeom prst="triangl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82000">
                <a:schemeClr val="accent1"/>
              </a:gs>
            </a:gsLst>
            <a:lin ang="2700000" scaled="0"/>
          </a:gra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>
            <a:off x="951862" y="4955397"/>
            <a:ext cx="734535" cy="2462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1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主讲人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>
            <a:off x="1710073" y="4920006"/>
            <a:ext cx="808441" cy="28161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1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0724F8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Li Smith</a:t>
            </a:r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>
            <a:off x="2872557" y="4824565"/>
            <a:ext cx="2117710" cy="4970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 cap="sq">
            <a:solidFill>
              <a:schemeClr val="accent2"/>
            </a:solidFill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>
            <a:off x="2872558" y="4824565"/>
            <a:ext cx="1204440" cy="49702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82000">
                <a:schemeClr val="accent2"/>
              </a:gs>
            </a:gsLst>
            <a:lin ang="2700000" scaled="0"/>
          </a:gra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>
            <a:off x="2799851" y="4824565"/>
            <a:ext cx="497027" cy="497027"/>
          </a:xfrm>
          <a:prstGeom prst="ellipse">
            <a:avLst/>
          </a:prstGeom>
          <a:solidFill>
            <a:schemeClr val="bg1"/>
          </a:solidFill>
          <a:ln w="25400" cap="sq">
            <a:solidFill>
              <a:schemeClr val="accent2">
                <a:alpha val="100000"/>
              </a:schemeClr>
            </a:solidFill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3" name="标题 1"/>
          <p:cNvSpPr txBox="1"/>
          <p:nvPr/>
        </p:nvSpPr>
        <p:spPr>
          <a:xfrm rot="5400000">
            <a:off x="2960960" y="4961020"/>
            <a:ext cx="254409" cy="243166"/>
          </a:xfrm>
          <a:prstGeom prst="triangle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82000">
                <a:schemeClr val="accent2"/>
              </a:gs>
            </a:gsLst>
            <a:lin ang="2700000" scaled="0"/>
          </a:gra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4" name="标题 1"/>
          <p:cNvSpPr txBox="1"/>
          <p:nvPr/>
        </p:nvSpPr>
        <p:spPr>
          <a:xfrm>
            <a:off x="3430793" y="4955397"/>
            <a:ext cx="505935" cy="2462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1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时间</a:t>
            </a:r>
            <a:endParaRPr kumimoji="1" lang="zh-CN" altLang="en-US"/>
          </a:p>
        </p:txBody>
      </p:sp>
      <p:sp>
        <p:nvSpPr>
          <p:cNvPr id="25" name="标题 1"/>
          <p:cNvSpPr txBox="1"/>
          <p:nvPr/>
        </p:nvSpPr>
        <p:spPr>
          <a:xfrm>
            <a:off x="4201704" y="4955397"/>
            <a:ext cx="706841" cy="2462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1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11889B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2025.4</a:t>
            </a:r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294085" y="4170694"/>
            <a:ext cx="4611070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gradFill>
                  <a:gsLst>
                    <a:gs pos="0">
                      <a:srgbClr val="6A7CFB">
                        <a:alpha val="49000"/>
                      </a:srgbClr>
                    </a:gs>
                    <a:gs pos="31000">
                      <a:srgbClr val="0724F8">
                        <a:alpha val="41000"/>
                      </a:srgbClr>
                    </a:gs>
                  </a:gsLst>
                  <a:lin ang="5400000" scaled="0"/>
                </a:gra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202X PowerPoint Design</a:t>
            </a:r>
            <a:endParaRPr kumimoji="1" lang="zh-CN" altLang="en-US"/>
          </a:p>
        </p:txBody>
      </p:sp>
      <p:sp>
        <p:nvSpPr>
          <p:cNvPr id="27" name="标题 1"/>
          <p:cNvSpPr txBox="1"/>
          <p:nvPr/>
        </p:nvSpPr>
        <p:spPr>
          <a:xfrm rot="5400000">
            <a:off x="1743048" y="266367"/>
            <a:ext cx="333232" cy="3038674"/>
          </a:xfrm>
          <a:custGeom>
            <a:avLst/>
            <a:gdLst>
              <a:gd name="connsiteX0" fmla="*/ 40343 w 333232"/>
              <a:gd name="connsiteY0" fmla="*/ 252499 h 3038674"/>
              <a:gd name="connsiteX1" fmla="*/ 292889 w 333232"/>
              <a:gd name="connsiteY1" fmla="*/ 252499 h 3038674"/>
              <a:gd name="connsiteX2" fmla="*/ 166616 w 333232"/>
              <a:gd name="connsiteY2" fmla="*/ 34777 h 3038674"/>
              <a:gd name="connsiteX3" fmla="*/ 40343 w 333232"/>
              <a:gd name="connsiteY3" fmla="*/ 1038625 h 3038674"/>
              <a:gd name="connsiteX4" fmla="*/ 292889 w 333232"/>
              <a:gd name="connsiteY4" fmla="*/ 1038625 h 3038674"/>
              <a:gd name="connsiteX5" fmla="*/ 166616 w 333232"/>
              <a:gd name="connsiteY5" fmla="*/ 820903 h 3038674"/>
              <a:gd name="connsiteX6" fmla="*/ 40343 w 333232"/>
              <a:gd name="connsiteY6" fmla="*/ 1824737 h 3038674"/>
              <a:gd name="connsiteX7" fmla="*/ 292889 w 333232"/>
              <a:gd name="connsiteY7" fmla="*/ 1824737 h 3038674"/>
              <a:gd name="connsiteX8" fmla="*/ 166616 w 333232"/>
              <a:gd name="connsiteY8" fmla="*/ 1607015 h 3038674"/>
              <a:gd name="connsiteX9" fmla="*/ 40343 w 333232"/>
              <a:gd name="connsiteY9" fmla="*/ 2610848 h 3038674"/>
              <a:gd name="connsiteX10" fmla="*/ 292889 w 333232"/>
              <a:gd name="connsiteY10" fmla="*/ 2610848 h 3038674"/>
              <a:gd name="connsiteX11" fmla="*/ 166616 w 333232"/>
              <a:gd name="connsiteY11" fmla="*/ 2393126 h 3038674"/>
              <a:gd name="connsiteX12" fmla="*/ 4 w 333232"/>
              <a:gd name="connsiteY12" fmla="*/ 680339 h 3038674"/>
              <a:gd name="connsiteX13" fmla="*/ 166618 w 333232"/>
              <a:gd name="connsiteY13" fmla="*/ 393073 h 3038674"/>
              <a:gd name="connsiteX14" fmla="*/ 333231 w 333232"/>
              <a:gd name="connsiteY14" fmla="*/ 680339 h 3038674"/>
              <a:gd name="connsiteX15" fmla="*/ 4 w 333232"/>
              <a:gd name="connsiteY15" fmla="*/ 1466451 h 3038674"/>
              <a:gd name="connsiteX16" fmla="*/ 166618 w 333232"/>
              <a:gd name="connsiteY16" fmla="*/ 1179185 h 3038674"/>
              <a:gd name="connsiteX17" fmla="*/ 333231 w 333232"/>
              <a:gd name="connsiteY17" fmla="*/ 1466451 h 3038674"/>
              <a:gd name="connsiteX18" fmla="*/ 4 w 333232"/>
              <a:gd name="connsiteY18" fmla="*/ 2252562 h 3038674"/>
              <a:gd name="connsiteX19" fmla="*/ 166618 w 333232"/>
              <a:gd name="connsiteY19" fmla="*/ 1965296 h 3038674"/>
              <a:gd name="connsiteX20" fmla="*/ 333231 w 333232"/>
              <a:gd name="connsiteY20" fmla="*/ 2252562 h 3038674"/>
              <a:gd name="connsiteX21" fmla="*/ 4 w 333232"/>
              <a:gd name="connsiteY21" fmla="*/ 3038674 h 3038674"/>
              <a:gd name="connsiteX22" fmla="*/ 166618 w 333232"/>
              <a:gd name="connsiteY22" fmla="*/ 2751408 h 3038674"/>
              <a:gd name="connsiteX23" fmla="*/ 333231 w 333232"/>
              <a:gd name="connsiteY23" fmla="*/ 3038674 h 3038674"/>
              <a:gd name="connsiteX24" fmla="*/ 0 w 333232"/>
              <a:gd name="connsiteY24" fmla="*/ 287271 h 3038674"/>
              <a:gd name="connsiteX25" fmla="*/ 166621 w 333232"/>
              <a:gd name="connsiteY25" fmla="*/ 0 h 3038674"/>
              <a:gd name="connsiteX26" fmla="*/ 333232 w 333232"/>
              <a:gd name="connsiteY26" fmla="*/ 287271 h 3038674"/>
              <a:gd name="connsiteX27" fmla="*/ 0 w 333232"/>
              <a:gd name="connsiteY27" fmla="*/ 1073397 h 3038674"/>
              <a:gd name="connsiteX28" fmla="*/ 166621 w 333232"/>
              <a:gd name="connsiteY28" fmla="*/ 786126 h 3038674"/>
              <a:gd name="connsiteX29" fmla="*/ 333232 w 333232"/>
              <a:gd name="connsiteY29" fmla="*/ 1073397 h 3038674"/>
              <a:gd name="connsiteX30" fmla="*/ 0 w 333232"/>
              <a:gd name="connsiteY30" fmla="*/ 1859509 h 3038674"/>
              <a:gd name="connsiteX31" fmla="*/ 166621 w 333232"/>
              <a:gd name="connsiteY31" fmla="*/ 1572238 h 3038674"/>
              <a:gd name="connsiteX32" fmla="*/ 333232 w 333232"/>
              <a:gd name="connsiteY32" fmla="*/ 1859509 h 3038674"/>
              <a:gd name="connsiteX33" fmla="*/ 0 w 333232"/>
              <a:gd name="connsiteY33" fmla="*/ 2645620 h 3038674"/>
              <a:gd name="connsiteX34" fmla="*/ 166621 w 333232"/>
              <a:gd name="connsiteY34" fmla="*/ 2358349 h 3038674"/>
              <a:gd name="connsiteX35" fmla="*/ 333232 w 333232"/>
              <a:gd name="connsiteY35" fmla="*/ 2645620 h 3038674"/>
            </a:gdLst>
            <a:ahLst/>
            <a:cxnLst/>
            <a:rect l="l" t="t" r="r" b="b"/>
            <a:pathLst>
              <a:path w="333232" h="3038674">
                <a:moveTo>
                  <a:pt x="40343" y="252499"/>
                </a:moveTo>
                <a:lnTo>
                  <a:pt x="292889" y="252499"/>
                </a:lnTo>
                <a:lnTo>
                  <a:pt x="166616" y="34777"/>
                </a:lnTo>
                <a:close/>
                <a:moveTo>
                  <a:pt x="40343" y="1038625"/>
                </a:moveTo>
                <a:lnTo>
                  <a:pt x="292889" y="1038625"/>
                </a:lnTo>
                <a:lnTo>
                  <a:pt x="166616" y="820903"/>
                </a:lnTo>
                <a:close/>
                <a:moveTo>
                  <a:pt x="40343" y="1824737"/>
                </a:moveTo>
                <a:lnTo>
                  <a:pt x="292889" y="1824737"/>
                </a:lnTo>
                <a:lnTo>
                  <a:pt x="166616" y="1607015"/>
                </a:lnTo>
                <a:close/>
                <a:moveTo>
                  <a:pt x="40343" y="2610848"/>
                </a:moveTo>
                <a:lnTo>
                  <a:pt x="292889" y="2610848"/>
                </a:lnTo>
                <a:lnTo>
                  <a:pt x="166616" y="2393126"/>
                </a:lnTo>
                <a:close/>
                <a:moveTo>
                  <a:pt x="4" y="680339"/>
                </a:moveTo>
                <a:lnTo>
                  <a:pt x="166618" y="393073"/>
                </a:lnTo>
                <a:lnTo>
                  <a:pt x="333231" y="680339"/>
                </a:lnTo>
                <a:close/>
                <a:moveTo>
                  <a:pt x="4" y="1466451"/>
                </a:moveTo>
                <a:lnTo>
                  <a:pt x="166618" y="1179185"/>
                </a:lnTo>
                <a:lnTo>
                  <a:pt x="333231" y="1466451"/>
                </a:lnTo>
                <a:close/>
                <a:moveTo>
                  <a:pt x="4" y="2252562"/>
                </a:moveTo>
                <a:lnTo>
                  <a:pt x="166618" y="1965296"/>
                </a:lnTo>
                <a:lnTo>
                  <a:pt x="333231" y="2252562"/>
                </a:lnTo>
                <a:close/>
                <a:moveTo>
                  <a:pt x="4" y="3038674"/>
                </a:moveTo>
                <a:lnTo>
                  <a:pt x="166618" y="2751408"/>
                </a:lnTo>
                <a:lnTo>
                  <a:pt x="333231" y="3038674"/>
                </a:lnTo>
                <a:close/>
                <a:moveTo>
                  <a:pt x="0" y="287271"/>
                </a:moveTo>
                <a:lnTo>
                  <a:pt x="166621" y="0"/>
                </a:lnTo>
                <a:lnTo>
                  <a:pt x="333232" y="287271"/>
                </a:lnTo>
                <a:close/>
                <a:moveTo>
                  <a:pt x="0" y="1073397"/>
                </a:moveTo>
                <a:lnTo>
                  <a:pt x="166621" y="786126"/>
                </a:lnTo>
                <a:lnTo>
                  <a:pt x="333232" y="1073397"/>
                </a:lnTo>
                <a:close/>
                <a:moveTo>
                  <a:pt x="0" y="1859509"/>
                </a:moveTo>
                <a:lnTo>
                  <a:pt x="166621" y="1572238"/>
                </a:lnTo>
                <a:lnTo>
                  <a:pt x="333232" y="1859509"/>
                </a:lnTo>
                <a:close/>
                <a:moveTo>
                  <a:pt x="0" y="2645620"/>
                </a:moveTo>
                <a:lnTo>
                  <a:pt x="166621" y="2358349"/>
                </a:lnTo>
                <a:lnTo>
                  <a:pt x="333232" y="2645620"/>
                </a:ln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8" name="标题 1"/>
          <p:cNvSpPr txBox="1"/>
          <p:nvPr/>
        </p:nvSpPr>
        <p:spPr>
          <a:xfrm>
            <a:off x="2709251" y="1423399"/>
            <a:ext cx="2949098" cy="699210"/>
          </a:xfrm>
          <a:prstGeom prst="rightArrow">
            <a:avLst>
              <a:gd name="adj1" fmla="val 50000"/>
              <a:gd name="adj2" fmla="val 63279"/>
            </a:avLst>
          </a:prstGeom>
          <a:gradFill>
            <a:gsLst>
              <a:gs pos="30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/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9" name="标题 1"/>
          <p:cNvSpPr txBox="1"/>
          <p:nvPr/>
        </p:nvSpPr>
        <p:spPr>
          <a:xfrm>
            <a:off x="392834" y="346066"/>
            <a:ext cx="1739394" cy="215995"/>
          </a:xfrm>
          <a:custGeom>
            <a:avLst/>
            <a:gdLst>
              <a:gd name="connsiteX0" fmla="*/ 353068 w 1228797"/>
              <a:gd name="connsiteY0" fmla="*/ 146933 h 152590"/>
              <a:gd name="connsiteX1" fmla="*/ 353259 w 1228797"/>
              <a:gd name="connsiteY1" fmla="*/ 146971 h 152590"/>
              <a:gd name="connsiteX2" fmla="*/ 352878 w 1228797"/>
              <a:gd name="connsiteY2" fmla="*/ 146971 h 152590"/>
              <a:gd name="connsiteX3" fmla="*/ 463654 w 1228797"/>
              <a:gd name="connsiteY3" fmla="*/ 28766 h 152590"/>
              <a:gd name="connsiteX4" fmla="*/ 457368 w 1228797"/>
              <a:gd name="connsiteY4" fmla="*/ 35052 h 152590"/>
              <a:gd name="connsiteX5" fmla="*/ 457368 w 1228797"/>
              <a:gd name="connsiteY5" fmla="*/ 66866 h 152590"/>
              <a:gd name="connsiteX6" fmla="*/ 463464 w 1228797"/>
              <a:gd name="connsiteY6" fmla="*/ 73152 h 152590"/>
              <a:gd name="connsiteX7" fmla="*/ 463654 w 1228797"/>
              <a:gd name="connsiteY7" fmla="*/ 73152 h 152590"/>
              <a:gd name="connsiteX8" fmla="*/ 502611 w 1228797"/>
              <a:gd name="connsiteY8" fmla="*/ 73152 h 152590"/>
              <a:gd name="connsiteX9" fmla="*/ 525281 w 1228797"/>
              <a:gd name="connsiteY9" fmla="*/ 51911 h 152590"/>
              <a:gd name="connsiteX10" fmla="*/ 504450 w 1228797"/>
              <a:gd name="connsiteY10" fmla="*/ 28795 h 152590"/>
              <a:gd name="connsiteX11" fmla="*/ 503183 w 1228797"/>
              <a:gd name="connsiteY11" fmla="*/ 28766 h 152590"/>
              <a:gd name="connsiteX12" fmla="*/ 1154216 w 1228797"/>
              <a:gd name="connsiteY12" fmla="*/ 28194 h 152590"/>
              <a:gd name="connsiteX13" fmla="*/ 1154216 w 1228797"/>
              <a:gd name="connsiteY13" fmla="*/ 28765 h 152590"/>
              <a:gd name="connsiteX14" fmla="*/ 1104877 w 1228797"/>
              <a:gd name="connsiteY14" fmla="*/ 77914 h 152590"/>
              <a:gd name="connsiteX15" fmla="*/ 1154026 w 1228797"/>
              <a:gd name="connsiteY15" fmla="*/ 127254 h 152590"/>
              <a:gd name="connsiteX16" fmla="*/ 1203365 w 1228797"/>
              <a:gd name="connsiteY16" fmla="*/ 78105 h 152590"/>
              <a:gd name="connsiteX17" fmla="*/ 1203365 w 1228797"/>
              <a:gd name="connsiteY17" fmla="*/ 78009 h 152590"/>
              <a:gd name="connsiteX18" fmla="*/ 1154502 w 1228797"/>
              <a:gd name="connsiteY18" fmla="*/ 28195 h 152590"/>
              <a:gd name="connsiteX19" fmla="*/ 1154216 w 1228797"/>
              <a:gd name="connsiteY19" fmla="*/ 28194 h 152590"/>
              <a:gd name="connsiteX20" fmla="*/ 836558 w 1228797"/>
              <a:gd name="connsiteY20" fmla="*/ 25718 h 152590"/>
              <a:gd name="connsiteX21" fmla="*/ 787314 w 1228797"/>
              <a:gd name="connsiteY21" fmla="*/ 74962 h 152590"/>
              <a:gd name="connsiteX22" fmla="*/ 836558 w 1228797"/>
              <a:gd name="connsiteY22" fmla="*/ 124207 h 152590"/>
              <a:gd name="connsiteX23" fmla="*/ 885802 w 1228797"/>
              <a:gd name="connsiteY23" fmla="*/ 74962 h 152590"/>
              <a:gd name="connsiteX24" fmla="*/ 885802 w 1228797"/>
              <a:gd name="connsiteY24" fmla="*/ 74867 h 152590"/>
              <a:gd name="connsiteX25" fmla="*/ 836558 w 1228797"/>
              <a:gd name="connsiteY25" fmla="*/ 25718 h 152590"/>
              <a:gd name="connsiteX26" fmla="*/ 200954 w 1228797"/>
              <a:gd name="connsiteY26" fmla="*/ 25527 h 152590"/>
              <a:gd name="connsiteX27" fmla="*/ 200954 w 1228797"/>
              <a:gd name="connsiteY27" fmla="*/ 25908 h 152590"/>
              <a:gd name="connsiteX28" fmla="*/ 151424 w 1228797"/>
              <a:gd name="connsiteY28" fmla="*/ 75248 h 152590"/>
              <a:gd name="connsiteX29" fmla="*/ 200764 w 1228797"/>
              <a:gd name="connsiteY29" fmla="*/ 124778 h 152590"/>
              <a:gd name="connsiteX30" fmla="*/ 250294 w 1228797"/>
              <a:gd name="connsiteY30" fmla="*/ 75438 h 152590"/>
              <a:gd name="connsiteX31" fmla="*/ 250294 w 1228797"/>
              <a:gd name="connsiteY31" fmla="*/ 75248 h 152590"/>
              <a:gd name="connsiteX32" fmla="*/ 201145 w 1228797"/>
              <a:gd name="connsiteY32" fmla="*/ 25528 h 152590"/>
              <a:gd name="connsiteX33" fmla="*/ 200954 w 1228797"/>
              <a:gd name="connsiteY33" fmla="*/ 25527 h 152590"/>
              <a:gd name="connsiteX34" fmla="*/ 437841 w 1228797"/>
              <a:gd name="connsiteY34" fmla="*/ 3429 h 152590"/>
              <a:gd name="connsiteX35" fmla="*/ 502040 w 1228797"/>
              <a:gd name="connsiteY35" fmla="*/ 3429 h 152590"/>
              <a:gd name="connsiteX36" fmla="*/ 535949 w 1228797"/>
              <a:gd name="connsiteY36" fmla="*/ 16764 h 152590"/>
              <a:gd name="connsiteX37" fmla="*/ 550808 w 1228797"/>
              <a:gd name="connsiteY37" fmla="*/ 49340 h 152590"/>
              <a:gd name="connsiteX38" fmla="*/ 528615 w 1228797"/>
              <a:gd name="connsiteY38" fmla="*/ 91345 h 152590"/>
              <a:gd name="connsiteX39" fmla="*/ 526233 w 1228797"/>
              <a:gd name="connsiteY39" fmla="*/ 99251 h 152590"/>
              <a:gd name="connsiteX40" fmla="*/ 544712 w 1228797"/>
              <a:gd name="connsiteY40" fmla="*/ 138017 h 152590"/>
              <a:gd name="connsiteX41" fmla="*/ 541683 w 1228797"/>
              <a:gd name="connsiteY41" fmla="*/ 146377 h 152590"/>
              <a:gd name="connsiteX42" fmla="*/ 538997 w 1228797"/>
              <a:gd name="connsiteY42" fmla="*/ 146971 h 152590"/>
              <a:gd name="connsiteX43" fmla="*/ 525567 w 1228797"/>
              <a:gd name="connsiteY43" fmla="*/ 146971 h 152590"/>
              <a:gd name="connsiteX44" fmla="*/ 519947 w 1228797"/>
              <a:gd name="connsiteY44" fmla="*/ 143447 h 152590"/>
              <a:gd name="connsiteX45" fmla="*/ 500230 w 1228797"/>
              <a:gd name="connsiteY45" fmla="*/ 102203 h 152590"/>
              <a:gd name="connsiteX46" fmla="*/ 494611 w 1228797"/>
              <a:gd name="connsiteY46" fmla="*/ 98679 h 152590"/>
              <a:gd name="connsiteX47" fmla="*/ 463654 w 1228797"/>
              <a:gd name="connsiteY47" fmla="*/ 98679 h 152590"/>
              <a:gd name="connsiteX48" fmla="*/ 457368 w 1228797"/>
              <a:gd name="connsiteY48" fmla="*/ 104773 h 152590"/>
              <a:gd name="connsiteX49" fmla="*/ 457368 w 1228797"/>
              <a:gd name="connsiteY49" fmla="*/ 104966 h 152590"/>
              <a:gd name="connsiteX50" fmla="*/ 457368 w 1228797"/>
              <a:gd name="connsiteY50" fmla="*/ 140684 h 152590"/>
              <a:gd name="connsiteX51" fmla="*/ 451081 w 1228797"/>
              <a:gd name="connsiteY51" fmla="*/ 146971 h 152590"/>
              <a:gd name="connsiteX52" fmla="*/ 437841 w 1228797"/>
              <a:gd name="connsiteY52" fmla="*/ 146971 h 152590"/>
              <a:gd name="connsiteX53" fmla="*/ 431555 w 1228797"/>
              <a:gd name="connsiteY53" fmla="*/ 140684 h 152590"/>
              <a:gd name="connsiteX54" fmla="*/ 431555 w 1228797"/>
              <a:gd name="connsiteY54" fmla="*/ 9716 h 152590"/>
              <a:gd name="connsiteX55" fmla="*/ 437841 w 1228797"/>
              <a:gd name="connsiteY55" fmla="*/ 3429 h 152590"/>
              <a:gd name="connsiteX56" fmla="*/ 293633 w 1228797"/>
              <a:gd name="connsiteY56" fmla="*/ 3429 h 152590"/>
              <a:gd name="connsiteX57" fmla="*/ 306777 w 1228797"/>
              <a:gd name="connsiteY57" fmla="*/ 3429 h 152590"/>
              <a:gd name="connsiteX58" fmla="*/ 312683 w 1228797"/>
              <a:gd name="connsiteY58" fmla="*/ 9715 h 152590"/>
              <a:gd name="connsiteX59" fmla="*/ 312683 w 1228797"/>
              <a:gd name="connsiteY59" fmla="*/ 80677 h 152590"/>
              <a:gd name="connsiteX60" fmla="*/ 350592 w 1228797"/>
              <a:gd name="connsiteY60" fmla="*/ 123032 h 152590"/>
              <a:gd name="connsiteX61" fmla="*/ 392950 w 1228797"/>
              <a:gd name="connsiteY61" fmla="*/ 85118 h 152590"/>
              <a:gd name="connsiteX62" fmla="*/ 392978 w 1228797"/>
              <a:gd name="connsiteY62" fmla="*/ 81248 h 152590"/>
              <a:gd name="connsiteX63" fmla="*/ 392978 w 1228797"/>
              <a:gd name="connsiteY63" fmla="*/ 9715 h 152590"/>
              <a:gd name="connsiteX64" fmla="*/ 399265 w 1228797"/>
              <a:gd name="connsiteY64" fmla="*/ 3429 h 152590"/>
              <a:gd name="connsiteX65" fmla="*/ 412505 w 1228797"/>
              <a:gd name="connsiteY65" fmla="*/ 3429 h 152590"/>
              <a:gd name="connsiteX66" fmla="*/ 418696 w 1228797"/>
              <a:gd name="connsiteY66" fmla="*/ 9715 h 152590"/>
              <a:gd name="connsiteX67" fmla="*/ 418696 w 1228797"/>
              <a:gd name="connsiteY67" fmla="*/ 81153 h 152590"/>
              <a:gd name="connsiteX68" fmla="*/ 378496 w 1228797"/>
              <a:gd name="connsiteY68" fmla="*/ 141799 h 152590"/>
              <a:gd name="connsiteX69" fmla="*/ 353068 w 1228797"/>
              <a:gd name="connsiteY69" fmla="*/ 146933 h 152590"/>
              <a:gd name="connsiteX70" fmla="*/ 327634 w 1228797"/>
              <a:gd name="connsiteY70" fmla="*/ 141836 h 152590"/>
              <a:gd name="connsiteX71" fmla="*/ 287346 w 1228797"/>
              <a:gd name="connsiteY71" fmla="*/ 81248 h 152590"/>
              <a:gd name="connsiteX72" fmla="*/ 287346 w 1228797"/>
              <a:gd name="connsiteY72" fmla="*/ 81153 h 152590"/>
              <a:gd name="connsiteX73" fmla="*/ 287346 w 1228797"/>
              <a:gd name="connsiteY73" fmla="*/ 9715 h 152590"/>
              <a:gd name="connsiteX74" fmla="*/ 293633 w 1228797"/>
              <a:gd name="connsiteY74" fmla="*/ 3429 h 152590"/>
              <a:gd name="connsiteX75" fmla="*/ 6264 w 1228797"/>
              <a:gd name="connsiteY75" fmla="*/ 3333 h 152590"/>
              <a:gd name="connsiteX76" fmla="*/ 18646 w 1228797"/>
              <a:gd name="connsiteY76" fmla="*/ 3333 h 152590"/>
              <a:gd name="connsiteX77" fmla="*/ 23790 w 1228797"/>
              <a:gd name="connsiteY77" fmla="*/ 6000 h 152590"/>
              <a:gd name="connsiteX78" fmla="*/ 61890 w 1228797"/>
              <a:gd name="connsiteY78" fmla="*/ 59817 h 152590"/>
              <a:gd name="connsiteX79" fmla="*/ 67033 w 1228797"/>
              <a:gd name="connsiteY79" fmla="*/ 62388 h 152590"/>
              <a:gd name="connsiteX80" fmla="*/ 72081 w 1228797"/>
              <a:gd name="connsiteY80" fmla="*/ 59817 h 152590"/>
              <a:gd name="connsiteX81" fmla="*/ 110181 w 1228797"/>
              <a:gd name="connsiteY81" fmla="*/ 6000 h 152590"/>
              <a:gd name="connsiteX82" fmla="*/ 115325 w 1228797"/>
              <a:gd name="connsiteY82" fmla="*/ 3333 h 152590"/>
              <a:gd name="connsiteX83" fmla="*/ 127707 w 1228797"/>
              <a:gd name="connsiteY83" fmla="*/ 3333 h 152590"/>
              <a:gd name="connsiteX84" fmla="*/ 134065 w 1228797"/>
              <a:gd name="connsiteY84" fmla="*/ 9548 h 152590"/>
              <a:gd name="connsiteX85" fmla="*/ 132851 w 1228797"/>
              <a:gd name="connsiteY85" fmla="*/ 13335 h 152590"/>
              <a:gd name="connsiteX86" fmla="*/ 81702 w 1228797"/>
              <a:gd name="connsiteY86" fmla="*/ 83724 h 152590"/>
              <a:gd name="connsiteX87" fmla="*/ 79987 w 1228797"/>
              <a:gd name="connsiteY87" fmla="*/ 89154 h 152590"/>
              <a:gd name="connsiteX88" fmla="*/ 79987 w 1228797"/>
              <a:gd name="connsiteY88" fmla="*/ 140684 h 152590"/>
              <a:gd name="connsiteX89" fmla="*/ 73701 w 1228797"/>
              <a:gd name="connsiteY89" fmla="*/ 146970 h 152590"/>
              <a:gd name="connsiteX90" fmla="*/ 60270 w 1228797"/>
              <a:gd name="connsiteY90" fmla="*/ 146970 h 152590"/>
              <a:gd name="connsiteX91" fmla="*/ 53984 w 1228797"/>
              <a:gd name="connsiteY91" fmla="*/ 140684 h 152590"/>
              <a:gd name="connsiteX92" fmla="*/ 53984 w 1228797"/>
              <a:gd name="connsiteY92" fmla="*/ 89154 h 152590"/>
              <a:gd name="connsiteX93" fmla="*/ 52269 w 1228797"/>
              <a:gd name="connsiteY93" fmla="*/ 83724 h 152590"/>
              <a:gd name="connsiteX94" fmla="*/ 1215 w 1228797"/>
              <a:gd name="connsiteY94" fmla="*/ 13335 h 152590"/>
              <a:gd name="connsiteX95" fmla="*/ 2572 w 1228797"/>
              <a:gd name="connsiteY95" fmla="*/ 4549 h 152590"/>
              <a:gd name="connsiteX96" fmla="*/ 6264 w 1228797"/>
              <a:gd name="connsiteY96" fmla="*/ 3333 h 152590"/>
              <a:gd name="connsiteX97" fmla="*/ 1154026 w 1228797"/>
              <a:gd name="connsiteY97" fmla="*/ 3238 h 152590"/>
              <a:gd name="connsiteX98" fmla="*/ 1228797 w 1228797"/>
              <a:gd name="connsiteY98" fmla="*/ 77819 h 152590"/>
              <a:gd name="connsiteX99" fmla="*/ 1228797 w 1228797"/>
              <a:gd name="connsiteY99" fmla="*/ 77914 h 152590"/>
              <a:gd name="connsiteX100" fmla="*/ 1154216 w 1228797"/>
              <a:gd name="connsiteY100" fmla="*/ 152590 h 152590"/>
              <a:gd name="connsiteX101" fmla="*/ 1079445 w 1228797"/>
              <a:gd name="connsiteY101" fmla="*/ 78009 h 152590"/>
              <a:gd name="connsiteX102" fmla="*/ 1154026 w 1228797"/>
              <a:gd name="connsiteY102" fmla="*/ 3238 h 152590"/>
              <a:gd name="connsiteX103" fmla="*/ 646058 w 1228797"/>
              <a:gd name="connsiteY103" fmla="*/ 2096 h 152590"/>
              <a:gd name="connsiteX104" fmla="*/ 659774 w 1228797"/>
              <a:gd name="connsiteY104" fmla="*/ 2096 h 152590"/>
              <a:gd name="connsiteX105" fmla="*/ 666060 w 1228797"/>
              <a:gd name="connsiteY105" fmla="*/ 8382 h 152590"/>
              <a:gd name="connsiteX106" fmla="*/ 666060 w 1228797"/>
              <a:gd name="connsiteY106" fmla="*/ 116491 h 152590"/>
              <a:gd name="connsiteX107" fmla="*/ 672346 w 1228797"/>
              <a:gd name="connsiteY107" fmla="*/ 122778 h 152590"/>
              <a:gd name="connsiteX108" fmla="*/ 750166 w 1228797"/>
              <a:gd name="connsiteY108" fmla="*/ 122778 h 152590"/>
              <a:gd name="connsiteX109" fmla="*/ 756452 w 1228797"/>
              <a:gd name="connsiteY109" fmla="*/ 129064 h 152590"/>
              <a:gd name="connsiteX110" fmla="*/ 756452 w 1228797"/>
              <a:gd name="connsiteY110" fmla="*/ 141733 h 152590"/>
              <a:gd name="connsiteX111" fmla="*/ 750356 w 1228797"/>
              <a:gd name="connsiteY111" fmla="*/ 148019 h 152590"/>
              <a:gd name="connsiteX112" fmla="*/ 750166 w 1228797"/>
              <a:gd name="connsiteY112" fmla="*/ 148019 h 152590"/>
              <a:gd name="connsiteX113" fmla="*/ 646058 w 1228797"/>
              <a:gd name="connsiteY113" fmla="*/ 148019 h 152590"/>
              <a:gd name="connsiteX114" fmla="*/ 639771 w 1228797"/>
              <a:gd name="connsiteY114" fmla="*/ 141733 h 152590"/>
              <a:gd name="connsiteX115" fmla="*/ 639771 w 1228797"/>
              <a:gd name="connsiteY115" fmla="*/ 8382 h 152590"/>
              <a:gd name="connsiteX116" fmla="*/ 646058 w 1228797"/>
              <a:gd name="connsiteY116" fmla="*/ 2096 h 152590"/>
              <a:gd name="connsiteX117" fmla="*/ 995720 w 1228797"/>
              <a:gd name="connsiteY117" fmla="*/ 191 h 152590"/>
              <a:gd name="connsiteX118" fmla="*/ 1040488 w 1228797"/>
              <a:gd name="connsiteY118" fmla="*/ 15621 h 152590"/>
              <a:gd name="connsiteX119" fmla="*/ 1051060 w 1228797"/>
              <a:gd name="connsiteY119" fmla="*/ 25146 h 152590"/>
              <a:gd name="connsiteX120" fmla="*/ 1051251 w 1228797"/>
              <a:gd name="connsiteY120" fmla="*/ 25418 h 152590"/>
              <a:gd name="connsiteX121" fmla="*/ 1049536 w 1228797"/>
              <a:gd name="connsiteY121" fmla="*/ 34004 h 152590"/>
              <a:gd name="connsiteX122" fmla="*/ 1038964 w 1228797"/>
              <a:gd name="connsiteY122" fmla="*/ 41434 h 152590"/>
              <a:gd name="connsiteX123" fmla="*/ 1030867 w 1228797"/>
              <a:gd name="connsiteY123" fmla="*/ 40767 h 152590"/>
              <a:gd name="connsiteX124" fmla="*/ 1028010 w 1228797"/>
              <a:gd name="connsiteY124" fmla="*/ 38100 h 152590"/>
              <a:gd name="connsiteX125" fmla="*/ 1027343 w 1228797"/>
              <a:gd name="connsiteY125" fmla="*/ 37624 h 152590"/>
              <a:gd name="connsiteX126" fmla="*/ 995911 w 1228797"/>
              <a:gd name="connsiteY126" fmla="*/ 26194 h 152590"/>
              <a:gd name="connsiteX127" fmla="*/ 993815 w 1228797"/>
              <a:gd name="connsiteY127" fmla="*/ 26194 h 152590"/>
              <a:gd name="connsiteX128" fmla="*/ 990386 w 1228797"/>
              <a:gd name="connsiteY128" fmla="*/ 26194 h 152590"/>
              <a:gd name="connsiteX129" fmla="*/ 981623 w 1228797"/>
              <a:gd name="connsiteY129" fmla="*/ 28004 h 152590"/>
              <a:gd name="connsiteX130" fmla="*/ 947638 w 1228797"/>
              <a:gd name="connsiteY130" fmla="*/ 64456 h 152590"/>
              <a:gd name="connsiteX131" fmla="*/ 984957 w 1228797"/>
              <a:gd name="connsiteY131" fmla="*/ 123254 h 152590"/>
              <a:gd name="connsiteX132" fmla="*/ 988957 w 1228797"/>
              <a:gd name="connsiteY132" fmla="*/ 124016 h 152590"/>
              <a:gd name="connsiteX133" fmla="*/ 992291 w 1228797"/>
              <a:gd name="connsiteY133" fmla="*/ 122968 h 152590"/>
              <a:gd name="connsiteX134" fmla="*/ 1001816 w 1228797"/>
              <a:gd name="connsiteY134" fmla="*/ 122968 h 152590"/>
              <a:gd name="connsiteX135" fmla="*/ 1009150 w 1228797"/>
              <a:gd name="connsiteY135" fmla="*/ 121920 h 152590"/>
              <a:gd name="connsiteX136" fmla="*/ 1010484 w 1228797"/>
              <a:gd name="connsiteY136" fmla="*/ 121920 h 152590"/>
              <a:gd name="connsiteX137" fmla="*/ 1011817 w 1228797"/>
              <a:gd name="connsiteY137" fmla="*/ 121920 h 152590"/>
              <a:gd name="connsiteX138" fmla="*/ 1017437 w 1228797"/>
              <a:gd name="connsiteY138" fmla="*/ 119920 h 152590"/>
              <a:gd name="connsiteX139" fmla="*/ 1018580 w 1228797"/>
              <a:gd name="connsiteY139" fmla="*/ 119444 h 152590"/>
              <a:gd name="connsiteX140" fmla="*/ 1019723 w 1228797"/>
              <a:gd name="connsiteY140" fmla="*/ 118967 h 152590"/>
              <a:gd name="connsiteX141" fmla="*/ 1020866 w 1228797"/>
              <a:gd name="connsiteY141" fmla="*/ 118396 h 152590"/>
              <a:gd name="connsiteX142" fmla="*/ 1023438 w 1228797"/>
              <a:gd name="connsiteY142" fmla="*/ 117062 h 152590"/>
              <a:gd name="connsiteX143" fmla="*/ 1024200 w 1228797"/>
              <a:gd name="connsiteY143" fmla="*/ 116491 h 152590"/>
              <a:gd name="connsiteX144" fmla="*/ 1041154 w 1228797"/>
              <a:gd name="connsiteY144" fmla="*/ 95345 h 152590"/>
              <a:gd name="connsiteX145" fmla="*/ 1040202 w 1228797"/>
              <a:gd name="connsiteY145" fmla="*/ 90297 h 152590"/>
              <a:gd name="connsiteX146" fmla="*/ 1036106 w 1228797"/>
              <a:gd name="connsiteY146" fmla="*/ 88583 h 152590"/>
              <a:gd name="connsiteX147" fmla="*/ 1008579 w 1228797"/>
              <a:gd name="connsiteY147" fmla="*/ 88583 h 152590"/>
              <a:gd name="connsiteX148" fmla="*/ 1002292 w 1228797"/>
              <a:gd name="connsiteY148" fmla="*/ 82296 h 152590"/>
              <a:gd name="connsiteX149" fmla="*/ 1002292 w 1228797"/>
              <a:gd name="connsiteY149" fmla="*/ 69437 h 152590"/>
              <a:gd name="connsiteX150" fmla="*/ 1002292 w 1228797"/>
              <a:gd name="connsiteY150" fmla="*/ 69245 h 152590"/>
              <a:gd name="connsiteX151" fmla="*/ 1008579 w 1228797"/>
              <a:gd name="connsiteY151" fmla="*/ 63151 h 152590"/>
              <a:gd name="connsiteX152" fmla="*/ 1065729 w 1228797"/>
              <a:gd name="connsiteY152" fmla="*/ 63151 h 152590"/>
              <a:gd name="connsiteX153" fmla="*/ 1066205 w 1228797"/>
              <a:gd name="connsiteY153" fmla="*/ 63151 h 152590"/>
              <a:gd name="connsiteX154" fmla="*/ 1066777 w 1228797"/>
              <a:gd name="connsiteY154" fmla="*/ 63151 h 152590"/>
              <a:gd name="connsiteX155" fmla="*/ 1068205 w 1228797"/>
              <a:gd name="connsiteY155" fmla="*/ 68771 h 152590"/>
              <a:gd name="connsiteX156" fmla="*/ 1068205 w 1228797"/>
              <a:gd name="connsiteY156" fmla="*/ 80391 h 152590"/>
              <a:gd name="connsiteX157" fmla="*/ 1043155 w 1228797"/>
              <a:gd name="connsiteY157" fmla="*/ 136112 h 152590"/>
              <a:gd name="connsiteX158" fmla="*/ 1040869 w 1228797"/>
              <a:gd name="connsiteY158" fmla="*/ 138113 h 152590"/>
              <a:gd name="connsiteX159" fmla="*/ 1039630 w 1228797"/>
              <a:gd name="connsiteY159" fmla="*/ 139065 h 152590"/>
              <a:gd name="connsiteX160" fmla="*/ 1037249 w 1228797"/>
              <a:gd name="connsiteY160" fmla="*/ 140780 h 152590"/>
              <a:gd name="connsiteX161" fmla="*/ 1036011 w 1228797"/>
              <a:gd name="connsiteY161" fmla="*/ 141637 h 152590"/>
              <a:gd name="connsiteX162" fmla="*/ 1033630 w 1228797"/>
              <a:gd name="connsiteY162" fmla="*/ 143161 h 152590"/>
              <a:gd name="connsiteX163" fmla="*/ 1032391 w 1228797"/>
              <a:gd name="connsiteY163" fmla="*/ 143923 h 152590"/>
              <a:gd name="connsiteX164" fmla="*/ 1029915 w 1228797"/>
              <a:gd name="connsiteY164" fmla="*/ 145352 h 152590"/>
              <a:gd name="connsiteX165" fmla="*/ 1029343 w 1228797"/>
              <a:gd name="connsiteY165" fmla="*/ 145352 h 152590"/>
              <a:gd name="connsiteX166" fmla="*/ 1025343 w 1228797"/>
              <a:gd name="connsiteY166" fmla="*/ 147257 h 152590"/>
              <a:gd name="connsiteX167" fmla="*/ 1024676 w 1228797"/>
              <a:gd name="connsiteY167" fmla="*/ 147257 h 152590"/>
              <a:gd name="connsiteX168" fmla="*/ 1022104 w 1228797"/>
              <a:gd name="connsiteY168" fmla="*/ 148209 h 152590"/>
              <a:gd name="connsiteX169" fmla="*/ 1020866 w 1228797"/>
              <a:gd name="connsiteY169" fmla="*/ 148209 h 152590"/>
              <a:gd name="connsiteX170" fmla="*/ 1020104 w 1228797"/>
              <a:gd name="connsiteY170" fmla="*/ 148209 h 152590"/>
              <a:gd name="connsiteX171" fmla="*/ 1018009 w 1228797"/>
              <a:gd name="connsiteY171" fmla="*/ 148971 h 152590"/>
              <a:gd name="connsiteX172" fmla="*/ 1017151 w 1228797"/>
              <a:gd name="connsiteY172" fmla="*/ 148971 h 152590"/>
              <a:gd name="connsiteX173" fmla="*/ 1015913 w 1228797"/>
              <a:gd name="connsiteY173" fmla="*/ 148971 h 152590"/>
              <a:gd name="connsiteX174" fmla="*/ 1015056 w 1228797"/>
              <a:gd name="connsiteY174" fmla="*/ 148971 h 152590"/>
              <a:gd name="connsiteX175" fmla="*/ 1013151 w 1228797"/>
              <a:gd name="connsiteY175" fmla="*/ 149447 h 152590"/>
              <a:gd name="connsiteX176" fmla="*/ 1012103 w 1228797"/>
              <a:gd name="connsiteY176" fmla="*/ 149447 h 152590"/>
              <a:gd name="connsiteX177" fmla="*/ 1010960 w 1228797"/>
              <a:gd name="connsiteY177" fmla="*/ 149447 h 152590"/>
              <a:gd name="connsiteX178" fmla="*/ 1009912 w 1228797"/>
              <a:gd name="connsiteY178" fmla="*/ 149447 h 152590"/>
              <a:gd name="connsiteX179" fmla="*/ 1008103 w 1228797"/>
              <a:gd name="connsiteY179" fmla="*/ 149447 h 152590"/>
              <a:gd name="connsiteX180" fmla="*/ 1006960 w 1228797"/>
              <a:gd name="connsiteY180" fmla="*/ 149447 h 152590"/>
              <a:gd name="connsiteX181" fmla="*/ 1005817 w 1228797"/>
              <a:gd name="connsiteY181" fmla="*/ 149447 h 152590"/>
              <a:gd name="connsiteX182" fmla="*/ 1004578 w 1228797"/>
              <a:gd name="connsiteY182" fmla="*/ 149447 h 152590"/>
              <a:gd name="connsiteX183" fmla="*/ 1002864 w 1228797"/>
              <a:gd name="connsiteY183" fmla="*/ 149447 h 152590"/>
              <a:gd name="connsiteX184" fmla="*/ 995720 w 1228797"/>
              <a:gd name="connsiteY184" fmla="*/ 149447 h 152590"/>
              <a:gd name="connsiteX185" fmla="*/ 990386 w 1228797"/>
              <a:gd name="connsiteY185" fmla="*/ 149447 h 152590"/>
              <a:gd name="connsiteX186" fmla="*/ 918425 w 1228797"/>
              <a:gd name="connsiteY186" fmla="*/ 72152 h 152590"/>
              <a:gd name="connsiteX187" fmla="*/ 995720 w 1228797"/>
              <a:gd name="connsiteY187" fmla="*/ 191 h 152590"/>
              <a:gd name="connsiteX188" fmla="*/ 836558 w 1228797"/>
              <a:gd name="connsiteY188" fmla="*/ 191 h 152590"/>
              <a:gd name="connsiteX189" fmla="*/ 911234 w 1228797"/>
              <a:gd name="connsiteY189" fmla="*/ 74867 h 152590"/>
              <a:gd name="connsiteX190" fmla="*/ 836558 w 1228797"/>
              <a:gd name="connsiteY190" fmla="*/ 149543 h 152590"/>
              <a:gd name="connsiteX191" fmla="*/ 761882 w 1228797"/>
              <a:gd name="connsiteY191" fmla="*/ 74867 h 152590"/>
              <a:gd name="connsiteX192" fmla="*/ 836558 w 1228797"/>
              <a:gd name="connsiteY192" fmla="*/ 191 h 152590"/>
              <a:gd name="connsiteX193" fmla="*/ 200954 w 1228797"/>
              <a:gd name="connsiteY193" fmla="*/ 0 h 152590"/>
              <a:gd name="connsiteX194" fmla="*/ 275821 w 1228797"/>
              <a:gd name="connsiteY194" fmla="*/ 74867 h 152590"/>
              <a:gd name="connsiteX195" fmla="*/ 200954 w 1228797"/>
              <a:gd name="connsiteY195" fmla="*/ 149733 h 152590"/>
              <a:gd name="connsiteX196" fmla="*/ 126088 w 1228797"/>
              <a:gd name="connsiteY196" fmla="*/ 74867 h 152590"/>
              <a:gd name="connsiteX197" fmla="*/ 200954 w 1228797"/>
              <a:gd name="connsiteY197" fmla="*/ 0 h 152590"/>
            </a:gdLst>
            <a:ahLst/>
            <a:cxnLst/>
            <a:rect l="l" t="t" r="r" b="b"/>
            <a:pathLst>
              <a:path w="1228797" h="152590">
                <a:moveTo>
                  <a:pt x="353068" y="146933"/>
                </a:moveTo>
                <a:lnTo>
                  <a:pt x="353259" y="146971"/>
                </a:lnTo>
                <a:lnTo>
                  <a:pt x="352878" y="146971"/>
                </a:lnTo>
                <a:close/>
                <a:moveTo>
                  <a:pt x="463654" y="28766"/>
                </a:moveTo>
                <a:cubicBezTo>
                  <a:pt x="460187" y="28766"/>
                  <a:pt x="457368" y="31580"/>
                  <a:pt x="457368" y="35052"/>
                </a:cubicBezTo>
                <a:lnTo>
                  <a:pt x="457368" y="66866"/>
                </a:lnTo>
                <a:cubicBezTo>
                  <a:pt x="457311" y="70284"/>
                  <a:pt x="460044" y="73099"/>
                  <a:pt x="463464" y="73152"/>
                </a:cubicBezTo>
                <a:cubicBezTo>
                  <a:pt x="463530" y="73153"/>
                  <a:pt x="463588" y="73153"/>
                  <a:pt x="463654" y="73152"/>
                </a:cubicBezTo>
                <a:lnTo>
                  <a:pt x="502611" y="73152"/>
                </a:lnTo>
                <a:cubicBezTo>
                  <a:pt x="514613" y="73223"/>
                  <a:pt x="524576" y="63892"/>
                  <a:pt x="525281" y="51911"/>
                </a:cubicBezTo>
                <a:cubicBezTo>
                  <a:pt x="525910" y="39775"/>
                  <a:pt x="516585" y="29427"/>
                  <a:pt x="504450" y="28795"/>
                </a:cubicBezTo>
                <a:cubicBezTo>
                  <a:pt x="504031" y="28773"/>
                  <a:pt x="503602" y="28763"/>
                  <a:pt x="503183" y="28766"/>
                </a:cubicBezTo>
                <a:close/>
                <a:moveTo>
                  <a:pt x="1154216" y="28194"/>
                </a:moveTo>
                <a:lnTo>
                  <a:pt x="1154216" y="28765"/>
                </a:lnTo>
                <a:cubicBezTo>
                  <a:pt x="1127022" y="28713"/>
                  <a:pt x="1104934" y="50717"/>
                  <a:pt x="1104877" y="77914"/>
                </a:cubicBezTo>
                <a:cubicBezTo>
                  <a:pt x="1104820" y="105111"/>
                  <a:pt x="1126832" y="127201"/>
                  <a:pt x="1154026" y="127254"/>
                </a:cubicBezTo>
                <a:cubicBezTo>
                  <a:pt x="1181220" y="127306"/>
                  <a:pt x="1203308" y="105301"/>
                  <a:pt x="1203365" y="78105"/>
                </a:cubicBezTo>
                <a:cubicBezTo>
                  <a:pt x="1203365" y="78073"/>
                  <a:pt x="1203365" y="78041"/>
                  <a:pt x="1203365" y="78009"/>
                </a:cubicBezTo>
                <a:cubicBezTo>
                  <a:pt x="1203632" y="50761"/>
                  <a:pt x="1181753" y="28458"/>
                  <a:pt x="1154502" y="28195"/>
                </a:cubicBezTo>
                <a:cubicBezTo>
                  <a:pt x="1154407" y="28195"/>
                  <a:pt x="1154312" y="28194"/>
                  <a:pt x="1154216" y="28194"/>
                </a:cubicBezTo>
                <a:close/>
                <a:moveTo>
                  <a:pt x="836558" y="25718"/>
                </a:moveTo>
                <a:cubicBezTo>
                  <a:pt x="809364" y="25718"/>
                  <a:pt x="787314" y="47766"/>
                  <a:pt x="787314" y="74962"/>
                </a:cubicBezTo>
                <a:cubicBezTo>
                  <a:pt x="787314" y="102159"/>
                  <a:pt x="809364" y="124207"/>
                  <a:pt x="836558" y="124207"/>
                </a:cubicBezTo>
                <a:cubicBezTo>
                  <a:pt x="863752" y="124207"/>
                  <a:pt x="885802" y="102159"/>
                  <a:pt x="885802" y="74962"/>
                </a:cubicBezTo>
                <a:cubicBezTo>
                  <a:pt x="885802" y="74931"/>
                  <a:pt x="885802" y="74898"/>
                  <a:pt x="885802" y="74867"/>
                </a:cubicBezTo>
                <a:cubicBezTo>
                  <a:pt x="885745" y="47707"/>
                  <a:pt x="863714" y="25718"/>
                  <a:pt x="836558" y="25718"/>
                </a:cubicBezTo>
                <a:close/>
                <a:moveTo>
                  <a:pt x="200954" y="25527"/>
                </a:moveTo>
                <a:lnTo>
                  <a:pt x="200954" y="25908"/>
                </a:lnTo>
                <a:cubicBezTo>
                  <a:pt x="173652" y="25856"/>
                  <a:pt x="151477" y="47945"/>
                  <a:pt x="151424" y="75248"/>
                </a:cubicBezTo>
                <a:cubicBezTo>
                  <a:pt x="151372" y="102550"/>
                  <a:pt x="173462" y="124725"/>
                  <a:pt x="200764" y="124778"/>
                </a:cubicBezTo>
                <a:cubicBezTo>
                  <a:pt x="228063" y="124830"/>
                  <a:pt x="250237" y="102740"/>
                  <a:pt x="250294" y="75438"/>
                </a:cubicBezTo>
                <a:cubicBezTo>
                  <a:pt x="250294" y="75374"/>
                  <a:pt x="250294" y="75311"/>
                  <a:pt x="250294" y="75248"/>
                </a:cubicBezTo>
                <a:cubicBezTo>
                  <a:pt x="250456" y="47946"/>
                  <a:pt x="228444" y="25686"/>
                  <a:pt x="201145" y="25528"/>
                </a:cubicBezTo>
                <a:cubicBezTo>
                  <a:pt x="201078" y="25527"/>
                  <a:pt x="201021" y="25527"/>
                  <a:pt x="200954" y="25527"/>
                </a:cubicBezTo>
                <a:close/>
                <a:moveTo>
                  <a:pt x="437841" y="3429"/>
                </a:moveTo>
                <a:lnTo>
                  <a:pt x="502040" y="3429"/>
                </a:lnTo>
                <a:cubicBezTo>
                  <a:pt x="514623" y="3414"/>
                  <a:pt x="526748" y="8180"/>
                  <a:pt x="535949" y="16764"/>
                </a:cubicBezTo>
                <a:cubicBezTo>
                  <a:pt x="545074" y="25190"/>
                  <a:pt x="550427" y="36928"/>
                  <a:pt x="550808" y="49340"/>
                </a:cubicBezTo>
                <a:cubicBezTo>
                  <a:pt x="551303" y="66268"/>
                  <a:pt x="542883" y="82215"/>
                  <a:pt x="528615" y="91345"/>
                </a:cubicBezTo>
                <a:cubicBezTo>
                  <a:pt x="525881" y="92959"/>
                  <a:pt x="524852" y="96397"/>
                  <a:pt x="526233" y="99251"/>
                </a:cubicBezTo>
                <a:lnTo>
                  <a:pt x="544712" y="138017"/>
                </a:lnTo>
                <a:cubicBezTo>
                  <a:pt x="546188" y="141161"/>
                  <a:pt x="544826" y="144904"/>
                  <a:pt x="541683" y="146377"/>
                </a:cubicBezTo>
                <a:cubicBezTo>
                  <a:pt x="540845" y="146772"/>
                  <a:pt x="539930" y="146974"/>
                  <a:pt x="538997" y="146971"/>
                </a:cubicBezTo>
                <a:lnTo>
                  <a:pt x="525567" y="146971"/>
                </a:lnTo>
                <a:cubicBezTo>
                  <a:pt x="523166" y="146983"/>
                  <a:pt x="520976" y="145611"/>
                  <a:pt x="519947" y="143447"/>
                </a:cubicBezTo>
                <a:lnTo>
                  <a:pt x="500230" y="102203"/>
                </a:lnTo>
                <a:cubicBezTo>
                  <a:pt x="499221" y="100023"/>
                  <a:pt x="497011" y="98643"/>
                  <a:pt x="494611" y="98679"/>
                </a:cubicBezTo>
                <a:lnTo>
                  <a:pt x="463654" y="98679"/>
                </a:lnTo>
                <a:cubicBezTo>
                  <a:pt x="460235" y="98626"/>
                  <a:pt x="457425" y="101355"/>
                  <a:pt x="457368" y="104773"/>
                </a:cubicBezTo>
                <a:cubicBezTo>
                  <a:pt x="457368" y="104838"/>
                  <a:pt x="457368" y="104902"/>
                  <a:pt x="457368" y="104966"/>
                </a:cubicBezTo>
                <a:lnTo>
                  <a:pt x="457368" y="140684"/>
                </a:lnTo>
                <a:cubicBezTo>
                  <a:pt x="457368" y="144156"/>
                  <a:pt x="454558" y="146971"/>
                  <a:pt x="451081" y="146971"/>
                </a:cubicBezTo>
                <a:lnTo>
                  <a:pt x="437841" y="146971"/>
                </a:lnTo>
                <a:cubicBezTo>
                  <a:pt x="434365" y="146971"/>
                  <a:pt x="431555" y="144156"/>
                  <a:pt x="431555" y="140684"/>
                </a:cubicBezTo>
                <a:lnTo>
                  <a:pt x="431555" y="9716"/>
                </a:lnTo>
                <a:cubicBezTo>
                  <a:pt x="431603" y="6265"/>
                  <a:pt x="434393" y="3480"/>
                  <a:pt x="437841" y="3429"/>
                </a:cubicBezTo>
                <a:close/>
                <a:moveTo>
                  <a:pt x="293633" y="3429"/>
                </a:moveTo>
                <a:lnTo>
                  <a:pt x="306777" y="3429"/>
                </a:lnTo>
                <a:cubicBezTo>
                  <a:pt x="310101" y="3631"/>
                  <a:pt x="312692" y="6387"/>
                  <a:pt x="312683" y="9715"/>
                </a:cubicBezTo>
                <a:lnTo>
                  <a:pt x="312683" y="80677"/>
                </a:lnTo>
                <a:cubicBezTo>
                  <a:pt x="311454" y="102842"/>
                  <a:pt x="328427" y="121805"/>
                  <a:pt x="350592" y="123032"/>
                </a:cubicBezTo>
                <a:cubicBezTo>
                  <a:pt x="372757" y="124258"/>
                  <a:pt x="391721" y="107284"/>
                  <a:pt x="392950" y="85118"/>
                </a:cubicBezTo>
                <a:cubicBezTo>
                  <a:pt x="393026" y="83830"/>
                  <a:pt x="393035" y="82538"/>
                  <a:pt x="392978" y="81248"/>
                </a:cubicBezTo>
                <a:lnTo>
                  <a:pt x="392978" y="9715"/>
                </a:lnTo>
                <a:cubicBezTo>
                  <a:pt x="393026" y="6265"/>
                  <a:pt x="395817" y="3480"/>
                  <a:pt x="399265" y="3429"/>
                </a:cubicBezTo>
                <a:lnTo>
                  <a:pt x="412505" y="3429"/>
                </a:lnTo>
                <a:cubicBezTo>
                  <a:pt x="415943" y="3481"/>
                  <a:pt x="418696" y="6281"/>
                  <a:pt x="418696" y="9715"/>
                </a:cubicBezTo>
                <a:lnTo>
                  <a:pt x="418696" y="81153"/>
                </a:lnTo>
                <a:cubicBezTo>
                  <a:pt x="418696" y="108416"/>
                  <a:pt x="402119" y="131807"/>
                  <a:pt x="378496" y="141799"/>
                </a:cubicBezTo>
                <a:lnTo>
                  <a:pt x="353068" y="146933"/>
                </a:lnTo>
                <a:lnTo>
                  <a:pt x="327634" y="141836"/>
                </a:lnTo>
                <a:cubicBezTo>
                  <a:pt x="303998" y="131878"/>
                  <a:pt x="287389" y="108511"/>
                  <a:pt x="287346" y="81248"/>
                </a:cubicBezTo>
                <a:cubicBezTo>
                  <a:pt x="287346" y="81217"/>
                  <a:pt x="287346" y="81184"/>
                  <a:pt x="287346" y="81153"/>
                </a:cubicBezTo>
                <a:lnTo>
                  <a:pt x="287346" y="9715"/>
                </a:lnTo>
                <a:cubicBezTo>
                  <a:pt x="287394" y="6265"/>
                  <a:pt x="290184" y="3480"/>
                  <a:pt x="293633" y="3429"/>
                </a:cubicBezTo>
                <a:close/>
                <a:moveTo>
                  <a:pt x="6264" y="3333"/>
                </a:moveTo>
                <a:lnTo>
                  <a:pt x="18646" y="3333"/>
                </a:lnTo>
                <a:cubicBezTo>
                  <a:pt x="20692" y="3332"/>
                  <a:pt x="22611" y="4327"/>
                  <a:pt x="23790" y="6000"/>
                </a:cubicBezTo>
                <a:lnTo>
                  <a:pt x="61890" y="59817"/>
                </a:lnTo>
                <a:cubicBezTo>
                  <a:pt x="63109" y="61430"/>
                  <a:pt x="65011" y="62381"/>
                  <a:pt x="67033" y="62388"/>
                </a:cubicBezTo>
                <a:cubicBezTo>
                  <a:pt x="69032" y="62397"/>
                  <a:pt x="70913" y="61439"/>
                  <a:pt x="72081" y="59817"/>
                </a:cubicBezTo>
                <a:lnTo>
                  <a:pt x="110181" y="6000"/>
                </a:lnTo>
                <a:cubicBezTo>
                  <a:pt x="111360" y="4327"/>
                  <a:pt x="113279" y="3332"/>
                  <a:pt x="115325" y="3333"/>
                </a:cubicBezTo>
                <a:lnTo>
                  <a:pt x="127707" y="3333"/>
                </a:lnTo>
                <a:cubicBezTo>
                  <a:pt x="131179" y="3293"/>
                  <a:pt x="134026" y="6076"/>
                  <a:pt x="134065" y="9548"/>
                </a:cubicBezTo>
                <a:cubicBezTo>
                  <a:pt x="134082" y="10908"/>
                  <a:pt x="133655" y="12237"/>
                  <a:pt x="132851" y="13335"/>
                </a:cubicBezTo>
                <a:lnTo>
                  <a:pt x="81702" y="83724"/>
                </a:lnTo>
                <a:cubicBezTo>
                  <a:pt x="80555" y="85300"/>
                  <a:pt x="79953" y="87206"/>
                  <a:pt x="79987" y="89154"/>
                </a:cubicBezTo>
                <a:lnTo>
                  <a:pt x="79987" y="140684"/>
                </a:lnTo>
                <a:cubicBezTo>
                  <a:pt x="79987" y="144156"/>
                  <a:pt x="77172" y="146970"/>
                  <a:pt x="73701" y="146970"/>
                </a:cubicBezTo>
                <a:lnTo>
                  <a:pt x="60270" y="146970"/>
                </a:lnTo>
                <a:cubicBezTo>
                  <a:pt x="56798" y="146970"/>
                  <a:pt x="53984" y="144156"/>
                  <a:pt x="53984" y="140684"/>
                </a:cubicBezTo>
                <a:lnTo>
                  <a:pt x="53984" y="89154"/>
                </a:lnTo>
                <a:cubicBezTo>
                  <a:pt x="54018" y="87206"/>
                  <a:pt x="53416" y="85300"/>
                  <a:pt x="52269" y="83724"/>
                </a:cubicBezTo>
                <a:lnTo>
                  <a:pt x="1215" y="13335"/>
                </a:lnTo>
                <a:cubicBezTo>
                  <a:pt x="-836" y="10533"/>
                  <a:pt x="-229" y="6600"/>
                  <a:pt x="2572" y="4549"/>
                </a:cubicBezTo>
                <a:cubicBezTo>
                  <a:pt x="3643" y="3764"/>
                  <a:pt x="4936" y="3338"/>
                  <a:pt x="6264" y="3333"/>
                </a:cubicBezTo>
                <a:close/>
                <a:moveTo>
                  <a:pt x="1154026" y="3238"/>
                </a:moveTo>
                <a:cubicBezTo>
                  <a:pt x="1195269" y="3186"/>
                  <a:pt x="1228740" y="36577"/>
                  <a:pt x="1228797" y="77819"/>
                </a:cubicBezTo>
                <a:cubicBezTo>
                  <a:pt x="1228797" y="77850"/>
                  <a:pt x="1228797" y="77883"/>
                  <a:pt x="1228797" y="77914"/>
                </a:cubicBezTo>
                <a:cubicBezTo>
                  <a:pt x="1228740" y="119097"/>
                  <a:pt x="1195402" y="152485"/>
                  <a:pt x="1154216" y="152590"/>
                </a:cubicBezTo>
                <a:cubicBezTo>
                  <a:pt x="1112973" y="152642"/>
                  <a:pt x="1079502" y="119252"/>
                  <a:pt x="1079445" y="78009"/>
                </a:cubicBezTo>
                <a:cubicBezTo>
                  <a:pt x="1079388" y="36767"/>
                  <a:pt x="1112783" y="3290"/>
                  <a:pt x="1154026" y="3238"/>
                </a:cubicBezTo>
                <a:close/>
                <a:moveTo>
                  <a:pt x="646058" y="2096"/>
                </a:moveTo>
                <a:lnTo>
                  <a:pt x="659774" y="2096"/>
                </a:lnTo>
                <a:cubicBezTo>
                  <a:pt x="663250" y="2096"/>
                  <a:pt x="666060" y="4911"/>
                  <a:pt x="666060" y="8382"/>
                </a:cubicBezTo>
                <a:lnTo>
                  <a:pt x="666060" y="116491"/>
                </a:lnTo>
                <a:cubicBezTo>
                  <a:pt x="666060" y="119963"/>
                  <a:pt x="668870" y="122778"/>
                  <a:pt x="672346" y="122778"/>
                </a:cubicBezTo>
                <a:lnTo>
                  <a:pt x="750166" y="122778"/>
                </a:lnTo>
                <a:cubicBezTo>
                  <a:pt x="753633" y="122778"/>
                  <a:pt x="756452" y="125592"/>
                  <a:pt x="756452" y="129064"/>
                </a:cubicBezTo>
                <a:lnTo>
                  <a:pt x="756452" y="141733"/>
                </a:lnTo>
                <a:cubicBezTo>
                  <a:pt x="756509" y="145151"/>
                  <a:pt x="753776" y="147966"/>
                  <a:pt x="750356" y="148019"/>
                </a:cubicBezTo>
                <a:cubicBezTo>
                  <a:pt x="750290" y="148020"/>
                  <a:pt x="750232" y="148020"/>
                  <a:pt x="750166" y="148019"/>
                </a:cubicBezTo>
                <a:lnTo>
                  <a:pt x="646058" y="148019"/>
                </a:lnTo>
                <a:cubicBezTo>
                  <a:pt x="642581" y="148019"/>
                  <a:pt x="639771" y="145204"/>
                  <a:pt x="639771" y="141733"/>
                </a:cubicBezTo>
                <a:lnTo>
                  <a:pt x="639771" y="8382"/>
                </a:lnTo>
                <a:cubicBezTo>
                  <a:pt x="639819" y="4932"/>
                  <a:pt x="642609" y="2147"/>
                  <a:pt x="646058" y="2096"/>
                </a:cubicBezTo>
                <a:close/>
                <a:moveTo>
                  <a:pt x="995720" y="191"/>
                </a:moveTo>
                <a:cubicBezTo>
                  <a:pt x="1011922" y="355"/>
                  <a:pt x="1027629" y="5769"/>
                  <a:pt x="1040488" y="15621"/>
                </a:cubicBezTo>
                <a:cubicBezTo>
                  <a:pt x="1044298" y="18466"/>
                  <a:pt x="1047831" y="21654"/>
                  <a:pt x="1051060" y="25146"/>
                </a:cubicBezTo>
                <a:cubicBezTo>
                  <a:pt x="1051127" y="25235"/>
                  <a:pt x="1051194" y="25326"/>
                  <a:pt x="1051251" y="25418"/>
                </a:cubicBezTo>
                <a:cubicBezTo>
                  <a:pt x="1053146" y="28264"/>
                  <a:pt x="1052384" y="32107"/>
                  <a:pt x="1049536" y="34004"/>
                </a:cubicBezTo>
                <a:lnTo>
                  <a:pt x="1038964" y="41434"/>
                </a:lnTo>
                <a:cubicBezTo>
                  <a:pt x="1036478" y="43261"/>
                  <a:pt x="1033020" y="42976"/>
                  <a:pt x="1030867" y="40767"/>
                </a:cubicBezTo>
                <a:cubicBezTo>
                  <a:pt x="1029962" y="39830"/>
                  <a:pt x="1029010" y="38939"/>
                  <a:pt x="1028010" y="38100"/>
                </a:cubicBezTo>
                <a:cubicBezTo>
                  <a:pt x="1027753" y="37997"/>
                  <a:pt x="1027524" y="37834"/>
                  <a:pt x="1027343" y="37624"/>
                </a:cubicBezTo>
                <a:cubicBezTo>
                  <a:pt x="1018532" y="30242"/>
                  <a:pt x="1007407" y="26196"/>
                  <a:pt x="995911" y="26194"/>
                </a:cubicBezTo>
                <a:lnTo>
                  <a:pt x="993815" y="26194"/>
                </a:lnTo>
                <a:cubicBezTo>
                  <a:pt x="992672" y="26099"/>
                  <a:pt x="991529" y="26099"/>
                  <a:pt x="990386" y="26194"/>
                </a:cubicBezTo>
                <a:cubicBezTo>
                  <a:pt x="987414" y="26512"/>
                  <a:pt x="984481" y="27118"/>
                  <a:pt x="981623" y="28004"/>
                </a:cubicBezTo>
                <a:cubicBezTo>
                  <a:pt x="964526" y="33101"/>
                  <a:pt x="951524" y="47046"/>
                  <a:pt x="947638" y="64456"/>
                </a:cubicBezTo>
                <a:cubicBezTo>
                  <a:pt x="941704" y="90998"/>
                  <a:pt x="958411" y="117323"/>
                  <a:pt x="984957" y="123254"/>
                </a:cubicBezTo>
                <a:lnTo>
                  <a:pt x="988957" y="124016"/>
                </a:lnTo>
                <a:lnTo>
                  <a:pt x="992291" y="122968"/>
                </a:lnTo>
                <a:lnTo>
                  <a:pt x="1001816" y="122968"/>
                </a:lnTo>
                <a:cubicBezTo>
                  <a:pt x="1004274" y="122753"/>
                  <a:pt x="1006731" y="122403"/>
                  <a:pt x="1009150" y="121920"/>
                </a:cubicBezTo>
                <a:lnTo>
                  <a:pt x="1010484" y="121920"/>
                </a:lnTo>
                <a:lnTo>
                  <a:pt x="1011817" y="121920"/>
                </a:lnTo>
                <a:lnTo>
                  <a:pt x="1017437" y="119920"/>
                </a:lnTo>
                <a:lnTo>
                  <a:pt x="1018580" y="119444"/>
                </a:lnTo>
                <a:lnTo>
                  <a:pt x="1019723" y="118967"/>
                </a:lnTo>
                <a:lnTo>
                  <a:pt x="1020866" y="118396"/>
                </a:lnTo>
                <a:lnTo>
                  <a:pt x="1023438" y="117062"/>
                </a:lnTo>
                <a:lnTo>
                  <a:pt x="1024200" y="116491"/>
                </a:lnTo>
                <a:cubicBezTo>
                  <a:pt x="1031496" y="110931"/>
                  <a:pt x="1037316" y="103671"/>
                  <a:pt x="1041154" y="95345"/>
                </a:cubicBezTo>
                <a:cubicBezTo>
                  <a:pt x="1041764" y="93613"/>
                  <a:pt x="1041393" y="91690"/>
                  <a:pt x="1040202" y="90297"/>
                </a:cubicBezTo>
                <a:cubicBezTo>
                  <a:pt x="1039135" y="89178"/>
                  <a:pt x="1037649" y="88556"/>
                  <a:pt x="1036106" y="88583"/>
                </a:cubicBezTo>
                <a:lnTo>
                  <a:pt x="1008579" y="88583"/>
                </a:lnTo>
                <a:cubicBezTo>
                  <a:pt x="1005102" y="88583"/>
                  <a:pt x="1002292" y="85768"/>
                  <a:pt x="1002292" y="82296"/>
                </a:cubicBezTo>
                <a:lnTo>
                  <a:pt x="1002292" y="69437"/>
                </a:lnTo>
                <a:cubicBezTo>
                  <a:pt x="1002292" y="69373"/>
                  <a:pt x="1002292" y="69310"/>
                  <a:pt x="1002292" y="69245"/>
                </a:cubicBezTo>
                <a:cubicBezTo>
                  <a:pt x="1002350" y="65826"/>
                  <a:pt x="1005159" y="63097"/>
                  <a:pt x="1008579" y="63151"/>
                </a:cubicBezTo>
                <a:lnTo>
                  <a:pt x="1065729" y="63151"/>
                </a:lnTo>
                <a:lnTo>
                  <a:pt x="1066205" y="63151"/>
                </a:lnTo>
                <a:lnTo>
                  <a:pt x="1066777" y="63151"/>
                </a:lnTo>
                <a:cubicBezTo>
                  <a:pt x="1068139" y="64680"/>
                  <a:pt x="1068672" y="66776"/>
                  <a:pt x="1068205" y="68771"/>
                </a:cubicBezTo>
                <a:lnTo>
                  <a:pt x="1068205" y="80391"/>
                </a:lnTo>
                <a:cubicBezTo>
                  <a:pt x="1068244" y="101700"/>
                  <a:pt x="1059119" y="121997"/>
                  <a:pt x="1043155" y="136112"/>
                </a:cubicBezTo>
                <a:lnTo>
                  <a:pt x="1040869" y="138113"/>
                </a:lnTo>
                <a:lnTo>
                  <a:pt x="1039630" y="139065"/>
                </a:lnTo>
                <a:cubicBezTo>
                  <a:pt x="1038878" y="139697"/>
                  <a:pt x="1038087" y="140270"/>
                  <a:pt x="1037249" y="140780"/>
                </a:cubicBezTo>
                <a:lnTo>
                  <a:pt x="1036011" y="141637"/>
                </a:lnTo>
                <a:lnTo>
                  <a:pt x="1033630" y="143161"/>
                </a:lnTo>
                <a:lnTo>
                  <a:pt x="1032391" y="143923"/>
                </a:lnTo>
                <a:lnTo>
                  <a:pt x="1029915" y="145352"/>
                </a:lnTo>
                <a:lnTo>
                  <a:pt x="1029343" y="145352"/>
                </a:lnTo>
                <a:lnTo>
                  <a:pt x="1025343" y="147257"/>
                </a:lnTo>
                <a:lnTo>
                  <a:pt x="1024676" y="147257"/>
                </a:lnTo>
                <a:lnTo>
                  <a:pt x="1022104" y="148209"/>
                </a:lnTo>
                <a:lnTo>
                  <a:pt x="1020866" y="148209"/>
                </a:lnTo>
                <a:lnTo>
                  <a:pt x="1020104" y="148209"/>
                </a:lnTo>
                <a:lnTo>
                  <a:pt x="1018009" y="148971"/>
                </a:lnTo>
                <a:lnTo>
                  <a:pt x="1017151" y="148971"/>
                </a:lnTo>
                <a:lnTo>
                  <a:pt x="1015913" y="148971"/>
                </a:lnTo>
                <a:lnTo>
                  <a:pt x="1015056" y="148971"/>
                </a:lnTo>
                <a:lnTo>
                  <a:pt x="1013151" y="149447"/>
                </a:lnTo>
                <a:lnTo>
                  <a:pt x="1012103" y="149447"/>
                </a:lnTo>
                <a:lnTo>
                  <a:pt x="1010960" y="149447"/>
                </a:lnTo>
                <a:lnTo>
                  <a:pt x="1009912" y="149447"/>
                </a:lnTo>
                <a:lnTo>
                  <a:pt x="1008103" y="149447"/>
                </a:lnTo>
                <a:lnTo>
                  <a:pt x="1006960" y="149447"/>
                </a:lnTo>
                <a:lnTo>
                  <a:pt x="1005817" y="149447"/>
                </a:lnTo>
                <a:lnTo>
                  <a:pt x="1004578" y="149447"/>
                </a:lnTo>
                <a:lnTo>
                  <a:pt x="1002864" y="149447"/>
                </a:lnTo>
                <a:lnTo>
                  <a:pt x="995720" y="149447"/>
                </a:lnTo>
                <a:cubicBezTo>
                  <a:pt x="993939" y="149511"/>
                  <a:pt x="992167" y="149511"/>
                  <a:pt x="990386" y="149447"/>
                </a:cubicBezTo>
                <a:cubicBezTo>
                  <a:pt x="949171" y="147975"/>
                  <a:pt x="916948" y="113368"/>
                  <a:pt x="918425" y="72152"/>
                </a:cubicBezTo>
                <a:cubicBezTo>
                  <a:pt x="919901" y="30936"/>
                  <a:pt x="954505" y="-1282"/>
                  <a:pt x="995720" y="191"/>
                </a:cubicBezTo>
                <a:close/>
                <a:moveTo>
                  <a:pt x="836558" y="191"/>
                </a:moveTo>
                <a:cubicBezTo>
                  <a:pt x="877801" y="191"/>
                  <a:pt x="911234" y="33625"/>
                  <a:pt x="911234" y="74867"/>
                </a:cubicBezTo>
                <a:cubicBezTo>
                  <a:pt x="911234" y="116109"/>
                  <a:pt x="877801" y="149543"/>
                  <a:pt x="836558" y="149543"/>
                </a:cubicBezTo>
                <a:cubicBezTo>
                  <a:pt x="795315" y="149543"/>
                  <a:pt x="761882" y="116109"/>
                  <a:pt x="761882" y="74867"/>
                </a:cubicBezTo>
                <a:cubicBezTo>
                  <a:pt x="761882" y="33625"/>
                  <a:pt x="795315" y="191"/>
                  <a:pt x="836558" y="191"/>
                </a:cubicBezTo>
                <a:close/>
                <a:moveTo>
                  <a:pt x="200954" y="0"/>
                </a:moveTo>
                <a:cubicBezTo>
                  <a:pt x="242302" y="0"/>
                  <a:pt x="275821" y="33518"/>
                  <a:pt x="275821" y="74867"/>
                </a:cubicBezTo>
                <a:cubicBezTo>
                  <a:pt x="275821" y="116215"/>
                  <a:pt x="242302" y="149733"/>
                  <a:pt x="200954" y="149733"/>
                </a:cubicBezTo>
                <a:cubicBezTo>
                  <a:pt x="159606" y="149733"/>
                  <a:pt x="126088" y="116215"/>
                  <a:pt x="126088" y="74867"/>
                </a:cubicBezTo>
                <a:cubicBezTo>
                  <a:pt x="126088" y="33518"/>
                  <a:pt x="159606" y="0"/>
                  <a:pt x="200954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0" name="标题 1"/>
          <p:cNvSpPr txBox="1"/>
          <p:nvPr/>
        </p:nvSpPr>
        <p:spPr>
          <a:xfrm>
            <a:off x="0" y="6372285"/>
            <a:ext cx="12192000" cy="48571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5000">
                <a:schemeClr val="accent1"/>
              </a:gs>
              <a:gs pos="71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1" name="标题 1"/>
          <p:cNvSpPr txBox="1"/>
          <p:nvPr/>
        </p:nvSpPr>
        <p:spPr>
          <a:xfrm flipH="1" flipV="1">
            <a:off x="2749073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2" name="标题 1"/>
          <p:cNvSpPr txBox="1"/>
          <p:nvPr/>
        </p:nvSpPr>
        <p:spPr>
          <a:xfrm flipH="1" flipV="1">
            <a:off x="1425896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3" name="标题 1"/>
          <p:cNvSpPr txBox="1"/>
          <p:nvPr/>
        </p:nvSpPr>
        <p:spPr>
          <a:xfrm flipH="1" flipV="1">
            <a:off x="102719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4" name="标题 1"/>
          <p:cNvSpPr txBox="1"/>
          <p:nvPr/>
        </p:nvSpPr>
        <p:spPr>
          <a:xfrm flipH="1" flipV="1">
            <a:off x="4072250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5" name="标题 1"/>
          <p:cNvSpPr txBox="1"/>
          <p:nvPr/>
        </p:nvSpPr>
        <p:spPr>
          <a:xfrm flipH="1" flipV="1">
            <a:off x="5395427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6" name="标题 1"/>
          <p:cNvSpPr txBox="1"/>
          <p:nvPr/>
        </p:nvSpPr>
        <p:spPr>
          <a:xfrm flipH="1" flipV="1">
            <a:off x="6718604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7" name="标题 1"/>
          <p:cNvSpPr txBox="1"/>
          <p:nvPr/>
        </p:nvSpPr>
        <p:spPr>
          <a:xfrm flipH="1" flipV="1">
            <a:off x="8041781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8" name="标题 1"/>
          <p:cNvSpPr txBox="1"/>
          <p:nvPr/>
        </p:nvSpPr>
        <p:spPr>
          <a:xfrm flipH="1" flipV="1">
            <a:off x="9364958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9" name="标题 1"/>
          <p:cNvSpPr txBox="1"/>
          <p:nvPr/>
        </p:nvSpPr>
        <p:spPr>
          <a:xfrm flipH="1" flipV="1">
            <a:off x="10688136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-138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20327625">
            <a:off x="4054805" y="13717"/>
            <a:ext cx="9161242" cy="6966156"/>
          </a:xfrm>
          <a:custGeom>
            <a:avLst/>
            <a:gdLst>
              <a:gd name="connsiteX0" fmla="*/ 5270579 w 9161242"/>
              <a:gd name="connsiteY0" fmla="*/ 0 h 6966156"/>
              <a:gd name="connsiteX1" fmla="*/ 9161242 w 9161242"/>
              <a:gd name="connsiteY1" fmla="*/ 1509578 h 6966156"/>
              <a:gd name="connsiteX2" fmla="*/ 8236510 w 9161242"/>
              <a:gd name="connsiteY2" fmla="*/ 3892906 h 6966156"/>
              <a:gd name="connsiteX3" fmla="*/ 8188441 w 9161242"/>
              <a:gd name="connsiteY3" fmla="*/ 3898396 h 6966156"/>
              <a:gd name="connsiteX4" fmla="*/ 4271326 w 9161242"/>
              <a:gd name="connsiteY4" fmla="*/ 6950259 h 6966156"/>
              <a:gd name="connsiteX5" fmla="*/ 4265507 w 9161242"/>
              <a:gd name="connsiteY5" fmla="*/ 6966156 h 6966156"/>
              <a:gd name="connsiteX6" fmla="*/ 0 w 9161242"/>
              <a:gd name="connsiteY6" fmla="*/ 5311140 h 6966156"/>
              <a:gd name="connsiteX7" fmla="*/ 2481 w 9161242"/>
              <a:gd name="connsiteY7" fmla="*/ 5304741 h 6966156"/>
              <a:gd name="connsiteX8" fmla="*/ 5066813 w 9161242"/>
              <a:gd name="connsiteY8" fmla="*/ 85033 h 6966156"/>
            </a:gdLst>
            <a:ahLst/>
            <a:cxnLst/>
            <a:rect l="l" t="t" r="r" b="b"/>
            <a:pathLst>
              <a:path w="9161242" h="6966156">
                <a:moveTo>
                  <a:pt x="5270579" y="0"/>
                </a:moveTo>
                <a:lnTo>
                  <a:pt x="9161242" y="1509578"/>
                </a:lnTo>
                <a:lnTo>
                  <a:pt x="8236510" y="3892906"/>
                </a:lnTo>
                <a:lnTo>
                  <a:pt x="8188441" y="3898396"/>
                </a:lnTo>
                <a:cubicBezTo>
                  <a:pt x="6418179" y="4168886"/>
                  <a:pt x="4947835" y="5350814"/>
                  <a:pt x="4271326" y="6950259"/>
                </a:cubicBezTo>
                <a:lnTo>
                  <a:pt x="4265507" y="6966156"/>
                </a:lnTo>
                <a:lnTo>
                  <a:pt x="0" y="5311140"/>
                </a:lnTo>
                <a:lnTo>
                  <a:pt x="2481" y="5304741"/>
                </a:lnTo>
                <a:cubicBezTo>
                  <a:pt x="946564" y="2974990"/>
                  <a:pt x="2772768" y="1096994"/>
                  <a:pt x="5066813" y="85033"/>
                </a:cubicBezTo>
                <a:close/>
              </a:path>
            </a:pathLst>
          </a:custGeom>
          <a:solidFill>
            <a:schemeClr val="accent1">
              <a:alpha val="21000"/>
            </a:schemeClr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900000">
            <a:off x="5952886" y="-392660"/>
            <a:ext cx="6290390" cy="8193635"/>
          </a:xfrm>
          <a:custGeom>
            <a:avLst/>
            <a:gdLst>
              <a:gd name="connsiteX0" fmla="*/ 5250517 w 6290390"/>
              <a:gd name="connsiteY0" fmla="*/ 0 h 8193635"/>
              <a:gd name="connsiteX1" fmla="*/ 6290390 w 6290390"/>
              <a:gd name="connsiteY1" fmla="*/ 3880861 h 8193635"/>
              <a:gd name="connsiteX2" fmla="*/ 6199089 w 6290390"/>
              <a:gd name="connsiteY2" fmla="*/ 3921461 h 8193635"/>
              <a:gd name="connsiteX3" fmla="*/ 4026413 w 6290390"/>
              <a:gd name="connsiteY3" fmla="*/ 6916412 h 8193635"/>
              <a:gd name="connsiteX4" fmla="*/ 4003073 w 6290390"/>
              <a:gd name="connsiteY4" fmla="*/ 7132048 h 8193635"/>
              <a:gd name="connsiteX5" fmla="*/ 41177 w 6290390"/>
              <a:gd name="connsiteY5" fmla="*/ 8193635 h 8193635"/>
              <a:gd name="connsiteX6" fmla="*/ 32511 w 6290390"/>
              <a:gd name="connsiteY6" fmla="*/ 8193635 h 8193635"/>
              <a:gd name="connsiteX7" fmla="*/ 10371 w 6290390"/>
              <a:gd name="connsiteY7" fmla="*/ 7902490 h 8193635"/>
              <a:gd name="connsiteX8" fmla="*/ 0 w 6290390"/>
              <a:gd name="connsiteY8" fmla="*/ 7492345 h 8193635"/>
              <a:gd name="connsiteX9" fmla="*/ 5002554 w 6290390"/>
              <a:gd name="connsiteY9" fmla="*/ 92955 h 8193635"/>
            </a:gdLst>
            <a:ahLst/>
            <a:cxnLst/>
            <a:rect l="l" t="t" r="r" b="b"/>
            <a:pathLst>
              <a:path w="6290390" h="8193635">
                <a:moveTo>
                  <a:pt x="5250517" y="0"/>
                </a:moveTo>
                <a:lnTo>
                  <a:pt x="6290390" y="3880861"/>
                </a:lnTo>
                <a:lnTo>
                  <a:pt x="6199089" y="3921461"/>
                </a:lnTo>
                <a:cubicBezTo>
                  <a:pt x="5050914" y="4492038"/>
                  <a:pt x="4216961" y="5600083"/>
                  <a:pt x="4026413" y="6916412"/>
                </a:cubicBezTo>
                <a:lnTo>
                  <a:pt x="4003073" y="7132048"/>
                </a:lnTo>
                <a:lnTo>
                  <a:pt x="41177" y="8193635"/>
                </a:lnTo>
                <a:lnTo>
                  <a:pt x="32511" y="8193635"/>
                </a:lnTo>
                <a:lnTo>
                  <a:pt x="10371" y="7902490"/>
                </a:lnTo>
                <a:cubicBezTo>
                  <a:pt x="3485" y="7766645"/>
                  <a:pt x="0" y="7629903"/>
                  <a:pt x="0" y="7492345"/>
                </a:cubicBezTo>
                <a:cubicBezTo>
                  <a:pt x="1" y="4139394"/>
                  <a:pt x="2070431" y="1270018"/>
                  <a:pt x="5002554" y="9295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0"/>
          </a:gra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6088788" y="1587388"/>
            <a:ext cx="6103212" cy="5270613"/>
          </a:xfrm>
          <a:custGeom>
            <a:avLst/>
            <a:gdLst>
              <a:gd name="connsiteX0" fmla="*/ 6103212 w 6103212"/>
              <a:gd name="connsiteY0" fmla="*/ 0 h 5270613"/>
              <a:gd name="connsiteX1" fmla="*/ 6103212 w 6103212"/>
              <a:gd name="connsiteY1" fmla="*/ 3896711 h 5270613"/>
              <a:gd name="connsiteX2" fmla="*/ 6005940 w 6103212"/>
              <a:gd name="connsiteY2" fmla="*/ 3930964 h 5270613"/>
              <a:gd name="connsiteX3" fmla="*/ 4329388 w 6103212"/>
              <a:gd name="connsiteY3" fmla="*/ 5138892 h 5270613"/>
              <a:gd name="connsiteX4" fmla="*/ 4229343 w 6103212"/>
              <a:gd name="connsiteY4" fmla="*/ 5270613 h 5270613"/>
              <a:gd name="connsiteX5" fmla="*/ 0 w 6103212"/>
              <a:gd name="connsiteY5" fmla="*/ 5270613 h 5270613"/>
              <a:gd name="connsiteX6" fmla="*/ 53009 w 6103212"/>
              <a:gd name="connsiteY6" fmla="*/ 5116075 h 5270613"/>
              <a:gd name="connsiteX7" fmla="*/ 5794140 w 6103212"/>
              <a:gd name="connsiteY7" fmla="*/ 62228 h 5270613"/>
            </a:gdLst>
            <a:ahLst/>
            <a:cxnLst/>
            <a:rect l="l" t="t" r="r" b="b"/>
            <a:pathLst>
              <a:path w="6103212" h="5270613">
                <a:moveTo>
                  <a:pt x="6103212" y="0"/>
                </a:moveTo>
                <a:lnTo>
                  <a:pt x="6103212" y="3896711"/>
                </a:lnTo>
                <a:lnTo>
                  <a:pt x="6005940" y="3930964"/>
                </a:lnTo>
                <a:cubicBezTo>
                  <a:pt x="5350326" y="4189488"/>
                  <a:pt x="4775398" y="4608208"/>
                  <a:pt x="4329388" y="5138892"/>
                </a:cubicBezTo>
                <a:lnTo>
                  <a:pt x="4229343" y="5270613"/>
                </a:lnTo>
                <a:lnTo>
                  <a:pt x="0" y="5270613"/>
                </a:lnTo>
                <a:lnTo>
                  <a:pt x="53009" y="5116075"/>
                </a:lnTo>
                <a:cubicBezTo>
                  <a:pt x="971349" y="2589901"/>
                  <a:pt x="3130823" y="659522"/>
                  <a:pt x="5794140" y="622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2700000" scaled="0"/>
          </a:gra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alphaModFix amt="100000"/>
          </a:blip>
          <a:srcRect/>
          <a:stretch>
            <a:fillRect/>
          </a:stretch>
        </p:blipFill>
        <p:spPr>
          <a:xfrm>
            <a:off x="6772042" y="5829753"/>
            <a:ext cx="3956085" cy="71926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标题 1"/>
          <p:cNvSpPr txBox="1"/>
          <p:nvPr/>
        </p:nvSpPr>
        <p:spPr>
          <a:xfrm>
            <a:off x="0" y="6372285"/>
            <a:ext cx="12192000" cy="48571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5000">
                <a:schemeClr val="accent1"/>
              </a:gs>
              <a:gs pos="71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flipH="1" flipV="1">
            <a:off x="2749073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flipH="1" flipV="1">
            <a:off x="1425896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flipH="1" flipV="1">
            <a:off x="102719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flipH="1" flipV="1">
            <a:off x="4072250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flipH="1" flipV="1">
            <a:off x="5395427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flipH="1" flipV="1">
            <a:off x="6718604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flipH="1" flipV="1">
            <a:off x="8041781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flipH="1" flipV="1">
            <a:off x="9364958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flipH="1" flipV="1">
            <a:off x="10688136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>
            <a:off x="193176" y="261257"/>
            <a:ext cx="11805648" cy="6335486"/>
          </a:xfrm>
          <a:prstGeom prst="roundRect">
            <a:avLst>
              <a:gd name="adj" fmla="val 8032"/>
            </a:avLst>
          </a:prstGeom>
          <a:solidFill>
            <a:schemeClr val="bg1"/>
          </a:solidFill>
          <a:ln w="25400" cap="sq">
            <a:solidFill>
              <a:schemeClr val="accent1">
                <a:lumMod val="20000"/>
                <a:lumOff val="80000"/>
              </a:schemeClr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>
            <a:off x="793794" y="1595144"/>
            <a:ext cx="10542990" cy="4415526"/>
          </a:xfrm>
          <a:prstGeom prst="roundRect">
            <a:avLst>
              <a:gd name="adj" fmla="val 3723"/>
            </a:avLst>
          </a:prstGeom>
          <a:solidFill>
            <a:schemeClr val="bg1"/>
          </a:solidFill>
          <a:ln w="12700" cap="rnd">
            <a:noFill/>
            <a:round/>
          </a:ln>
          <a:effectLst>
            <a:outerShdw blurRad="254000" dist="127000" algn="ctr" rotWithShape="0">
              <a:schemeClr val="accent1">
                <a:alpha val="3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20000"/>
              </a:lnSpc>
            </a:pP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>
            <a:off x="848725" y="1341562"/>
            <a:ext cx="10350500" cy="354667"/>
          </a:xfrm>
          <a:prstGeom prst="roundRect">
            <a:avLst/>
          </a:prstGeom>
          <a:solidFill>
            <a:schemeClr val="accent1"/>
          </a:solidFill>
          <a:ln w="57150" cap="rnd">
            <a:noFill/>
            <a:round/>
          </a:ln>
          <a:effectLst>
            <a:outerShdw blurRad="76200" dist="50800" dir="5400000" algn="ctr" rotWithShape="0">
              <a:schemeClr val="accent1"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>
            <a:off x="891414" y="6001931"/>
            <a:ext cx="4962950" cy="491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 cap="rnd">
            <a:noFill/>
            <a:round/>
          </a:ln>
          <a:effectLst>
            <a:outerShdw blurRad="76200" dist="50800" dir="5400000" algn="ctr" rotWithShape="0">
              <a:srgbClr val="CD9673">
                <a:alpha val="20000"/>
              </a:srgb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20000"/>
              </a:lnSpc>
            </a:pPr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>
            <a:off x="1036106" y="1785355"/>
            <a:ext cx="10083767" cy="40691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Smith：拥有多年区块链开发经验，是 AI Agent 领域的专家，主导了 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  <a:sym typeface="+mn-ea"/>
              </a:rPr>
              <a:t> Blend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MCP 的开发工作。</a:t>
            </a:r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>
            <a:off x="1032030" y="1341562"/>
            <a:ext cx="10257019" cy="38880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rPr>
              <a:t>01</a:t>
            </a:r>
            <a:endParaRPr kumimoji="1" lang="zh-CN" altLang="en-US"/>
          </a:p>
        </p:txBody>
      </p:sp>
      <p:sp>
        <p:nvSpPr>
          <p:cNvPr id="23" name="标题 1"/>
          <p:cNvSpPr txBox="1"/>
          <p:nvPr/>
        </p:nvSpPr>
        <p:spPr>
          <a:xfrm>
            <a:off x="6337636" y="6001931"/>
            <a:ext cx="4962950" cy="491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 cap="rnd">
            <a:noFill/>
            <a:round/>
          </a:ln>
          <a:effectLst>
            <a:outerShdw blurRad="76200" dist="50800" dir="5400000" algn="ctr" rotWithShape="0">
              <a:srgbClr val="CD9673">
                <a:alpha val="20000"/>
              </a:srgb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20000"/>
              </a:lnSpc>
            </a:pPr>
            <a:endParaRPr kumimoji="1" lang="zh-CN" altLang="en-US"/>
          </a:p>
        </p:txBody>
      </p:sp>
      <p:sp>
        <p:nvSpPr>
          <p:cNvPr id="24" name="标题 1"/>
          <p:cNvSpPr txBox="1"/>
          <p:nvPr/>
        </p:nvSpPr>
        <p:spPr>
          <a:xfrm>
            <a:off x="787215" y="385281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团队成员</a:t>
            </a:r>
            <a:endParaRPr kumimoji="1" lang="zh-CN" alt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50439" y="310415"/>
            <a:ext cx="635736" cy="571787"/>
            <a:chOff x="150439" y="310415"/>
            <a:chExt cx="635736" cy="571787"/>
          </a:xfrm>
        </p:grpSpPr>
        <p:sp>
          <p:nvSpPr>
            <p:cNvPr id="26" name="标题 1"/>
            <p:cNvSpPr txBox="1"/>
            <p:nvPr/>
          </p:nvSpPr>
          <p:spPr>
            <a:xfrm rot="2700000">
              <a:off x="329662" y="608061"/>
              <a:ext cx="227106" cy="227106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27" name="标题 1"/>
            <p:cNvSpPr txBox="1"/>
            <p:nvPr/>
          </p:nvSpPr>
          <p:spPr>
            <a:xfrm rot="2700000">
              <a:off x="185799" y="505781"/>
              <a:ext cx="170732" cy="170732"/>
            </a:xfrm>
            <a:prstGeom prst="rect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28" name="标题 1"/>
            <p:cNvSpPr txBox="1"/>
            <p:nvPr/>
          </p:nvSpPr>
          <p:spPr>
            <a:xfrm rot="2700000">
              <a:off x="512034" y="430850"/>
              <a:ext cx="227106" cy="227106"/>
            </a:xfrm>
            <a:prstGeom prst="rect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29" name="标题 1"/>
            <p:cNvSpPr txBox="1"/>
            <p:nvPr/>
          </p:nvSpPr>
          <p:spPr>
            <a:xfrm rot="2700000">
              <a:off x="373160" y="338720"/>
              <a:ext cx="136667" cy="136668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-138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20327625">
            <a:off x="4054805" y="13717"/>
            <a:ext cx="9161242" cy="6966156"/>
          </a:xfrm>
          <a:custGeom>
            <a:avLst/>
            <a:gdLst>
              <a:gd name="connsiteX0" fmla="*/ 5270579 w 9161242"/>
              <a:gd name="connsiteY0" fmla="*/ 0 h 6966156"/>
              <a:gd name="connsiteX1" fmla="*/ 9161242 w 9161242"/>
              <a:gd name="connsiteY1" fmla="*/ 1509578 h 6966156"/>
              <a:gd name="connsiteX2" fmla="*/ 8236510 w 9161242"/>
              <a:gd name="connsiteY2" fmla="*/ 3892906 h 6966156"/>
              <a:gd name="connsiteX3" fmla="*/ 8188441 w 9161242"/>
              <a:gd name="connsiteY3" fmla="*/ 3898396 h 6966156"/>
              <a:gd name="connsiteX4" fmla="*/ 4271326 w 9161242"/>
              <a:gd name="connsiteY4" fmla="*/ 6950259 h 6966156"/>
              <a:gd name="connsiteX5" fmla="*/ 4265507 w 9161242"/>
              <a:gd name="connsiteY5" fmla="*/ 6966156 h 6966156"/>
              <a:gd name="connsiteX6" fmla="*/ 0 w 9161242"/>
              <a:gd name="connsiteY6" fmla="*/ 5311140 h 6966156"/>
              <a:gd name="connsiteX7" fmla="*/ 2481 w 9161242"/>
              <a:gd name="connsiteY7" fmla="*/ 5304741 h 6966156"/>
              <a:gd name="connsiteX8" fmla="*/ 5066813 w 9161242"/>
              <a:gd name="connsiteY8" fmla="*/ 85033 h 6966156"/>
            </a:gdLst>
            <a:ahLst/>
            <a:cxnLst/>
            <a:rect l="l" t="t" r="r" b="b"/>
            <a:pathLst>
              <a:path w="9161242" h="6966156">
                <a:moveTo>
                  <a:pt x="5270579" y="0"/>
                </a:moveTo>
                <a:lnTo>
                  <a:pt x="9161242" y="1509578"/>
                </a:lnTo>
                <a:lnTo>
                  <a:pt x="8236510" y="3892906"/>
                </a:lnTo>
                <a:lnTo>
                  <a:pt x="8188441" y="3898396"/>
                </a:lnTo>
                <a:cubicBezTo>
                  <a:pt x="6418179" y="4168886"/>
                  <a:pt x="4947835" y="5350814"/>
                  <a:pt x="4271326" y="6950259"/>
                </a:cubicBezTo>
                <a:lnTo>
                  <a:pt x="4265507" y="6966156"/>
                </a:lnTo>
                <a:lnTo>
                  <a:pt x="0" y="5311140"/>
                </a:lnTo>
                <a:lnTo>
                  <a:pt x="2481" y="5304741"/>
                </a:lnTo>
                <a:cubicBezTo>
                  <a:pt x="946564" y="2974990"/>
                  <a:pt x="2772768" y="1096994"/>
                  <a:pt x="5066813" y="85033"/>
                </a:cubicBezTo>
                <a:close/>
              </a:path>
            </a:pathLst>
          </a:custGeom>
          <a:solidFill>
            <a:schemeClr val="accent1">
              <a:alpha val="21000"/>
            </a:schemeClr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900000">
            <a:off x="5952886" y="-392660"/>
            <a:ext cx="6290390" cy="8193635"/>
          </a:xfrm>
          <a:custGeom>
            <a:avLst/>
            <a:gdLst>
              <a:gd name="connsiteX0" fmla="*/ 5250517 w 6290390"/>
              <a:gd name="connsiteY0" fmla="*/ 0 h 8193635"/>
              <a:gd name="connsiteX1" fmla="*/ 6290390 w 6290390"/>
              <a:gd name="connsiteY1" fmla="*/ 3880861 h 8193635"/>
              <a:gd name="connsiteX2" fmla="*/ 6199089 w 6290390"/>
              <a:gd name="connsiteY2" fmla="*/ 3921461 h 8193635"/>
              <a:gd name="connsiteX3" fmla="*/ 4026413 w 6290390"/>
              <a:gd name="connsiteY3" fmla="*/ 6916412 h 8193635"/>
              <a:gd name="connsiteX4" fmla="*/ 4003073 w 6290390"/>
              <a:gd name="connsiteY4" fmla="*/ 7132048 h 8193635"/>
              <a:gd name="connsiteX5" fmla="*/ 41177 w 6290390"/>
              <a:gd name="connsiteY5" fmla="*/ 8193635 h 8193635"/>
              <a:gd name="connsiteX6" fmla="*/ 32511 w 6290390"/>
              <a:gd name="connsiteY6" fmla="*/ 8193635 h 8193635"/>
              <a:gd name="connsiteX7" fmla="*/ 10371 w 6290390"/>
              <a:gd name="connsiteY7" fmla="*/ 7902490 h 8193635"/>
              <a:gd name="connsiteX8" fmla="*/ 0 w 6290390"/>
              <a:gd name="connsiteY8" fmla="*/ 7492345 h 8193635"/>
              <a:gd name="connsiteX9" fmla="*/ 5002554 w 6290390"/>
              <a:gd name="connsiteY9" fmla="*/ 92955 h 8193635"/>
            </a:gdLst>
            <a:ahLst/>
            <a:cxnLst/>
            <a:rect l="l" t="t" r="r" b="b"/>
            <a:pathLst>
              <a:path w="6290390" h="8193635">
                <a:moveTo>
                  <a:pt x="5250517" y="0"/>
                </a:moveTo>
                <a:lnTo>
                  <a:pt x="6290390" y="3880861"/>
                </a:lnTo>
                <a:lnTo>
                  <a:pt x="6199089" y="3921461"/>
                </a:lnTo>
                <a:cubicBezTo>
                  <a:pt x="5050914" y="4492038"/>
                  <a:pt x="4216961" y="5600083"/>
                  <a:pt x="4026413" y="6916412"/>
                </a:cubicBezTo>
                <a:lnTo>
                  <a:pt x="4003073" y="7132048"/>
                </a:lnTo>
                <a:lnTo>
                  <a:pt x="41177" y="8193635"/>
                </a:lnTo>
                <a:lnTo>
                  <a:pt x="32511" y="8193635"/>
                </a:lnTo>
                <a:lnTo>
                  <a:pt x="10371" y="7902490"/>
                </a:lnTo>
                <a:cubicBezTo>
                  <a:pt x="3485" y="7766645"/>
                  <a:pt x="0" y="7629903"/>
                  <a:pt x="0" y="7492345"/>
                </a:cubicBezTo>
                <a:cubicBezTo>
                  <a:pt x="1" y="4139394"/>
                  <a:pt x="2070431" y="1270018"/>
                  <a:pt x="5002554" y="9295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0"/>
          </a:gra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6088788" y="1587388"/>
            <a:ext cx="6103212" cy="5270613"/>
          </a:xfrm>
          <a:custGeom>
            <a:avLst/>
            <a:gdLst>
              <a:gd name="connsiteX0" fmla="*/ 6103212 w 6103212"/>
              <a:gd name="connsiteY0" fmla="*/ 0 h 5270613"/>
              <a:gd name="connsiteX1" fmla="*/ 6103212 w 6103212"/>
              <a:gd name="connsiteY1" fmla="*/ 3896711 h 5270613"/>
              <a:gd name="connsiteX2" fmla="*/ 6005940 w 6103212"/>
              <a:gd name="connsiteY2" fmla="*/ 3930964 h 5270613"/>
              <a:gd name="connsiteX3" fmla="*/ 4329388 w 6103212"/>
              <a:gd name="connsiteY3" fmla="*/ 5138892 h 5270613"/>
              <a:gd name="connsiteX4" fmla="*/ 4229343 w 6103212"/>
              <a:gd name="connsiteY4" fmla="*/ 5270613 h 5270613"/>
              <a:gd name="connsiteX5" fmla="*/ 0 w 6103212"/>
              <a:gd name="connsiteY5" fmla="*/ 5270613 h 5270613"/>
              <a:gd name="connsiteX6" fmla="*/ 53009 w 6103212"/>
              <a:gd name="connsiteY6" fmla="*/ 5116075 h 5270613"/>
              <a:gd name="connsiteX7" fmla="*/ 5794140 w 6103212"/>
              <a:gd name="connsiteY7" fmla="*/ 62228 h 5270613"/>
            </a:gdLst>
            <a:ahLst/>
            <a:cxnLst/>
            <a:rect l="l" t="t" r="r" b="b"/>
            <a:pathLst>
              <a:path w="6103212" h="5270613">
                <a:moveTo>
                  <a:pt x="6103212" y="0"/>
                </a:moveTo>
                <a:lnTo>
                  <a:pt x="6103212" y="3896711"/>
                </a:lnTo>
                <a:lnTo>
                  <a:pt x="6005940" y="3930964"/>
                </a:lnTo>
                <a:cubicBezTo>
                  <a:pt x="5350326" y="4189488"/>
                  <a:pt x="4775398" y="4608208"/>
                  <a:pt x="4329388" y="5138892"/>
                </a:cubicBezTo>
                <a:lnTo>
                  <a:pt x="4229343" y="5270613"/>
                </a:lnTo>
                <a:lnTo>
                  <a:pt x="0" y="5270613"/>
                </a:lnTo>
                <a:lnTo>
                  <a:pt x="53009" y="5116075"/>
                </a:lnTo>
                <a:cubicBezTo>
                  <a:pt x="971349" y="2589901"/>
                  <a:pt x="3130823" y="659522"/>
                  <a:pt x="5794140" y="622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2700000" scaled="0"/>
          </a:gra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alphaModFix amt="100000"/>
          </a:blip>
          <a:srcRect/>
          <a:stretch>
            <a:fillRect/>
          </a:stretch>
        </p:blipFill>
        <p:spPr>
          <a:xfrm>
            <a:off x="6772042" y="5829753"/>
            <a:ext cx="3956085" cy="71926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标题 1"/>
          <p:cNvSpPr txBox="1"/>
          <p:nvPr/>
        </p:nvSpPr>
        <p:spPr>
          <a:xfrm>
            <a:off x="0" y="6372285"/>
            <a:ext cx="12192000" cy="48571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5000">
                <a:schemeClr val="accent1"/>
              </a:gs>
              <a:gs pos="71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flipH="1" flipV="1">
            <a:off x="2749073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flipH="1" flipV="1">
            <a:off x="1425896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flipH="1" flipV="1">
            <a:off x="102719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flipH="1" flipV="1">
            <a:off x="4072250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flipH="1" flipV="1">
            <a:off x="5395427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flipH="1" flipV="1">
            <a:off x="6718604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flipH="1" flipV="1">
            <a:off x="8041781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flipH="1" flipV="1">
            <a:off x="9364958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flipH="1" flipV="1">
            <a:off x="10688136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>
            <a:off x="193176" y="261257"/>
            <a:ext cx="11805648" cy="6335486"/>
          </a:xfrm>
          <a:prstGeom prst="roundRect">
            <a:avLst>
              <a:gd name="adj" fmla="val 8032"/>
            </a:avLst>
          </a:prstGeom>
          <a:solidFill>
            <a:schemeClr val="bg1"/>
          </a:solidFill>
          <a:ln w="25400" cap="sq">
            <a:solidFill>
              <a:schemeClr val="accent1">
                <a:lumMod val="20000"/>
                <a:lumOff val="80000"/>
              </a:schemeClr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>
            <a:off x="2015668" y="4114060"/>
            <a:ext cx="1543050" cy="1543050"/>
          </a:xfrm>
          <a:prstGeom prst="ellipse">
            <a:avLst/>
          </a:prstGeom>
          <a:solidFill>
            <a:schemeClr val="bg1"/>
          </a:solidFill>
          <a:ln w="12700" cap="sq">
            <a:noFill/>
            <a:miter/>
          </a:ln>
          <a:effectLst>
            <a:outerShdw blurRad="762000" dist="254000" dir="5400000" algn="ctr" rotWithShape="0">
              <a:srgbClr val="000000">
                <a:alpha val="10000"/>
              </a:srgbClr>
            </a:outerShdw>
          </a:effectLst>
        </p:spPr>
        <p:txBody>
          <a:bodyPr vert="horz" wrap="square" lIns="0" tIns="0" rIns="0" bIns="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>
            <a:off x="2549155" y="4646383"/>
            <a:ext cx="477566" cy="517320"/>
          </a:xfrm>
          <a:custGeom>
            <a:avLst/>
            <a:gdLst>
              <a:gd name="connsiteX0" fmla="*/ 712625 w 1425436"/>
              <a:gd name="connsiteY0" fmla="*/ 111621 h 1544091"/>
              <a:gd name="connsiteX1" fmla="*/ 902567 w 1425436"/>
              <a:gd name="connsiteY1" fmla="*/ 190314 h 1544091"/>
              <a:gd name="connsiteX2" fmla="*/ 981260 w 1425436"/>
              <a:gd name="connsiteY2" fmla="*/ 380256 h 1544091"/>
              <a:gd name="connsiteX3" fmla="*/ 902567 w 1425436"/>
              <a:gd name="connsiteY3" fmla="*/ 570198 h 1544091"/>
              <a:gd name="connsiteX4" fmla="*/ 712625 w 1425436"/>
              <a:gd name="connsiteY4" fmla="*/ 648891 h 1544091"/>
              <a:gd name="connsiteX5" fmla="*/ 522684 w 1425436"/>
              <a:gd name="connsiteY5" fmla="*/ 570198 h 1544091"/>
              <a:gd name="connsiteX6" fmla="*/ 444177 w 1425436"/>
              <a:gd name="connsiteY6" fmla="*/ 380070 h 1544091"/>
              <a:gd name="connsiteX7" fmla="*/ 522870 w 1425436"/>
              <a:gd name="connsiteY7" fmla="*/ 190128 h 1544091"/>
              <a:gd name="connsiteX8" fmla="*/ 712625 w 1425436"/>
              <a:gd name="connsiteY8" fmla="*/ 111621 h 1544091"/>
              <a:gd name="connsiteX9" fmla="*/ 712625 w 1425436"/>
              <a:gd name="connsiteY9" fmla="*/ 0 h 1544091"/>
              <a:gd name="connsiteX10" fmla="*/ 332556 w 1425436"/>
              <a:gd name="connsiteY10" fmla="*/ 380070 h 1544091"/>
              <a:gd name="connsiteX11" fmla="*/ 712625 w 1425436"/>
              <a:gd name="connsiteY11" fmla="*/ 760140 h 1544091"/>
              <a:gd name="connsiteX12" fmla="*/ 1092695 w 1425436"/>
              <a:gd name="connsiteY12" fmla="*/ 380070 h 1544091"/>
              <a:gd name="connsiteX13" fmla="*/ 712625 w 1425436"/>
              <a:gd name="connsiteY13" fmla="*/ 0 h 1544091"/>
              <a:gd name="connsiteX14" fmla="*/ 712625 w 1425436"/>
              <a:gd name="connsiteY14" fmla="*/ 943012 h 1544091"/>
              <a:gd name="connsiteX15" fmla="*/ 978842 w 1425436"/>
              <a:gd name="connsiteY15" fmla="*/ 976685 h 1544091"/>
              <a:gd name="connsiteX16" fmla="*/ 1146087 w 1425436"/>
              <a:gd name="connsiteY16" fmla="*/ 1059470 h 1544091"/>
              <a:gd name="connsiteX17" fmla="*/ 1248593 w 1425436"/>
              <a:gd name="connsiteY17" fmla="*/ 1174440 h 1544091"/>
              <a:gd name="connsiteX18" fmla="*/ 1310356 w 1425436"/>
              <a:gd name="connsiteY18" fmla="*/ 1316385 h 1544091"/>
              <a:gd name="connsiteX19" fmla="*/ 1296590 w 1425436"/>
              <a:gd name="connsiteY19" fmla="*/ 1390241 h 1544091"/>
              <a:gd name="connsiteX20" fmla="*/ 1208595 w 1425436"/>
              <a:gd name="connsiteY20" fmla="*/ 1432285 h 1544091"/>
              <a:gd name="connsiteX21" fmla="*/ 216842 w 1425436"/>
              <a:gd name="connsiteY21" fmla="*/ 1432285 h 1544091"/>
              <a:gd name="connsiteX22" fmla="*/ 128847 w 1425436"/>
              <a:gd name="connsiteY22" fmla="*/ 1390241 h 1544091"/>
              <a:gd name="connsiteX23" fmla="*/ 115081 w 1425436"/>
              <a:gd name="connsiteY23" fmla="*/ 1316385 h 1544091"/>
              <a:gd name="connsiteX24" fmla="*/ 176844 w 1425436"/>
              <a:gd name="connsiteY24" fmla="*/ 1174440 h 1544091"/>
              <a:gd name="connsiteX25" fmla="*/ 279350 w 1425436"/>
              <a:gd name="connsiteY25" fmla="*/ 1059470 h 1544091"/>
              <a:gd name="connsiteX26" fmla="*/ 446595 w 1425436"/>
              <a:gd name="connsiteY26" fmla="*/ 976685 h 1544091"/>
              <a:gd name="connsiteX27" fmla="*/ 712625 w 1425436"/>
              <a:gd name="connsiteY27" fmla="*/ 943012 h 1544091"/>
              <a:gd name="connsiteX28" fmla="*/ 712625 w 1425436"/>
              <a:gd name="connsiteY28" fmla="*/ 831391 h 1544091"/>
              <a:gd name="connsiteX29" fmla="*/ 8296 w 1425436"/>
              <a:gd name="connsiteY29" fmla="*/ 1284387 h 1544091"/>
              <a:gd name="connsiteX30" fmla="*/ 216842 w 1425436"/>
              <a:gd name="connsiteY30" fmla="*/ 1544092 h 1544091"/>
              <a:gd name="connsiteX31" fmla="*/ 1208595 w 1425436"/>
              <a:gd name="connsiteY31" fmla="*/ 1544092 h 1544091"/>
              <a:gd name="connsiteX32" fmla="*/ 1417141 w 1425436"/>
              <a:gd name="connsiteY32" fmla="*/ 1284387 h 1544091"/>
              <a:gd name="connsiteX33" fmla="*/ 712625 w 1425436"/>
              <a:gd name="connsiteY33" fmla="*/ 831391 h 1544091"/>
            </a:gdLst>
            <a:ahLst/>
            <a:cxnLst/>
            <a:rect l="l" t="t" r="r" b="b"/>
            <a:pathLst>
              <a:path w="1425436" h="1544091">
                <a:moveTo>
                  <a:pt x="712625" y="111621"/>
                </a:moveTo>
                <a:cubicBezTo>
                  <a:pt x="784435" y="111621"/>
                  <a:pt x="851780" y="139526"/>
                  <a:pt x="902567" y="190314"/>
                </a:cubicBezTo>
                <a:cubicBezTo>
                  <a:pt x="953355" y="241102"/>
                  <a:pt x="981260" y="308446"/>
                  <a:pt x="981260" y="380256"/>
                </a:cubicBezTo>
                <a:cubicBezTo>
                  <a:pt x="981260" y="452065"/>
                  <a:pt x="953355" y="519410"/>
                  <a:pt x="902567" y="570198"/>
                </a:cubicBezTo>
                <a:cubicBezTo>
                  <a:pt x="851780" y="620985"/>
                  <a:pt x="784435" y="648891"/>
                  <a:pt x="712625" y="648891"/>
                </a:cubicBezTo>
                <a:cubicBezTo>
                  <a:pt x="640816" y="648891"/>
                  <a:pt x="573471" y="620985"/>
                  <a:pt x="522684" y="570198"/>
                </a:cubicBezTo>
                <a:cubicBezTo>
                  <a:pt x="472082" y="519224"/>
                  <a:pt x="444177" y="451693"/>
                  <a:pt x="444177" y="380070"/>
                </a:cubicBezTo>
                <a:cubicBezTo>
                  <a:pt x="444177" y="308446"/>
                  <a:pt x="472082" y="240916"/>
                  <a:pt x="522870" y="190128"/>
                </a:cubicBezTo>
                <a:cubicBezTo>
                  <a:pt x="573471" y="139526"/>
                  <a:pt x="641002" y="111621"/>
                  <a:pt x="712625" y="111621"/>
                </a:cubicBezTo>
                <a:moveTo>
                  <a:pt x="712625" y="0"/>
                </a:moveTo>
                <a:cubicBezTo>
                  <a:pt x="502778" y="0"/>
                  <a:pt x="332556" y="170036"/>
                  <a:pt x="332556" y="380070"/>
                </a:cubicBezTo>
                <a:cubicBezTo>
                  <a:pt x="332556" y="589917"/>
                  <a:pt x="502778" y="760140"/>
                  <a:pt x="712625" y="760140"/>
                </a:cubicBezTo>
                <a:cubicBezTo>
                  <a:pt x="922473" y="760140"/>
                  <a:pt x="1092695" y="589917"/>
                  <a:pt x="1092695" y="380070"/>
                </a:cubicBezTo>
                <a:cubicBezTo>
                  <a:pt x="1092881" y="170036"/>
                  <a:pt x="922659" y="0"/>
                  <a:pt x="712625" y="0"/>
                </a:cubicBezTo>
                <a:close/>
                <a:moveTo>
                  <a:pt x="712625" y="943012"/>
                </a:moveTo>
                <a:cubicBezTo>
                  <a:pt x="813643" y="943012"/>
                  <a:pt x="903126" y="954360"/>
                  <a:pt x="978842" y="976685"/>
                </a:cubicBezTo>
                <a:cubicBezTo>
                  <a:pt x="1043582" y="995846"/>
                  <a:pt x="1099951" y="1023752"/>
                  <a:pt x="1146087" y="1059470"/>
                </a:cubicBezTo>
                <a:cubicBezTo>
                  <a:pt x="1186829" y="1091096"/>
                  <a:pt x="1220315" y="1128675"/>
                  <a:pt x="1248593" y="1174440"/>
                </a:cubicBezTo>
                <a:cubicBezTo>
                  <a:pt x="1273708" y="1215368"/>
                  <a:pt x="1293985" y="1261877"/>
                  <a:pt x="1310356" y="1316385"/>
                </a:cubicBezTo>
                <a:cubicBezTo>
                  <a:pt x="1320774" y="1350801"/>
                  <a:pt x="1306264" y="1377404"/>
                  <a:pt x="1296590" y="1390241"/>
                </a:cubicBezTo>
                <a:cubicBezTo>
                  <a:pt x="1276684" y="1417030"/>
                  <a:pt x="1244686" y="1432285"/>
                  <a:pt x="1208595" y="1432285"/>
                </a:cubicBezTo>
                <a:lnTo>
                  <a:pt x="216842" y="1432285"/>
                </a:lnTo>
                <a:cubicBezTo>
                  <a:pt x="180937" y="1432285"/>
                  <a:pt x="148753" y="1417030"/>
                  <a:pt x="128847" y="1390241"/>
                </a:cubicBezTo>
                <a:cubicBezTo>
                  <a:pt x="119359" y="1377404"/>
                  <a:pt x="104849" y="1350801"/>
                  <a:pt x="115081" y="1316385"/>
                </a:cubicBezTo>
                <a:cubicBezTo>
                  <a:pt x="131452" y="1261877"/>
                  <a:pt x="151543" y="1215368"/>
                  <a:pt x="176844" y="1174440"/>
                </a:cubicBezTo>
                <a:cubicBezTo>
                  <a:pt x="204936" y="1128675"/>
                  <a:pt x="238422" y="1090910"/>
                  <a:pt x="279350" y="1059470"/>
                </a:cubicBezTo>
                <a:cubicBezTo>
                  <a:pt x="325486" y="1023752"/>
                  <a:pt x="381855" y="995846"/>
                  <a:pt x="446595" y="976685"/>
                </a:cubicBezTo>
                <a:cubicBezTo>
                  <a:pt x="522125" y="954360"/>
                  <a:pt x="611794" y="943012"/>
                  <a:pt x="712625" y="943012"/>
                </a:cubicBezTo>
                <a:moveTo>
                  <a:pt x="712625" y="831391"/>
                </a:moveTo>
                <a:cubicBezTo>
                  <a:pt x="244561" y="831391"/>
                  <a:pt x="77501" y="1053331"/>
                  <a:pt x="8296" y="1284387"/>
                </a:cubicBezTo>
                <a:cubicBezTo>
                  <a:pt x="-30771" y="1414611"/>
                  <a:pt x="73037" y="1544092"/>
                  <a:pt x="216842" y="1544092"/>
                </a:cubicBezTo>
                <a:lnTo>
                  <a:pt x="1208595" y="1544092"/>
                </a:lnTo>
                <a:cubicBezTo>
                  <a:pt x="1352400" y="1544092"/>
                  <a:pt x="1456208" y="1414611"/>
                  <a:pt x="1417141" y="1284387"/>
                </a:cubicBezTo>
                <a:cubicBezTo>
                  <a:pt x="1347750" y="1053331"/>
                  <a:pt x="1180690" y="831391"/>
                  <a:pt x="712625" y="831391"/>
                </a:cubicBezTo>
                <a:close/>
              </a:path>
            </a:pathLst>
          </a:custGeom>
          <a:solidFill>
            <a:schemeClr val="tx1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>
            <a:off x="2015668" y="1571801"/>
            <a:ext cx="1543050" cy="1543050"/>
          </a:xfrm>
          <a:prstGeom prst="ellipse">
            <a:avLst/>
          </a:prstGeom>
          <a:solidFill>
            <a:schemeClr val="bg1"/>
          </a:solidFill>
          <a:ln w="12700" cap="sq">
            <a:noFill/>
            <a:miter/>
          </a:ln>
          <a:effectLst>
            <a:outerShdw blurRad="762000" dist="254000" dir="5400000" algn="ctr" rotWithShape="0">
              <a:srgbClr val="000000">
                <a:alpha val="10000"/>
              </a:srgbClr>
            </a:outerShdw>
          </a:effectLst>
        </p:spPr>
        <p:txBody>
          <a:bodyPr vert="horz" wrap="square" lIns="0" tIns="0" rIns="0" bIns="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>
            <a:off x="2015668" y="2844871"/>
            <a:ext cx="1543050" cy="1543050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  <a:effectLst>
            <a:outerShdw blurRad="762000" dist="254000" dir="5400000" algn="ctr" rotWithShape="0">
              <a:srgbClr val="000000">
                <a:alpha val="30000"/>
              </a:srgbClr>
            </a:outerShdw>
          </a:effectLst>
        </p:spPr>
        <p:txBody>
          <a:bodyPr vert="horz" wrap="square" lIns="0" tIns="0" rIns="0" bIns="0" rtlCol="0" anchor="t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>
            <a:off x="3981891" y="2095088"/>
            <a:ext cx="180975" cy="390525"/>
          </a:xfrm>
          <a:prstGeom prst="chevron">
            <a:avLst/>
          </a:prstGeom>
          <a:solidFill>
            <a:schemeClr val="bg1">
              <a:lumMod val="85000"/>
            </a:schemeClr>
          </a:solidFill>
          <a:ln w="12700" cap="sq">
            <a:noFill/>
            <a:miter/>
          </a:ln>
          <a:effectLst>
            <a:outerShdw blurRad="762000" dist="254000" dir="5400000" algn="ctr" rotWithShape="0">
              <a:srgbClr val="000000">
                <a:alpha val="10000"/>
              </a:srgbClr>
            </a:outerShdw>
          </a:effectLst>
        </p:spPr>
        <p:txBody>
          <a:bodyPr vert="horz" wrap="square" lIns="0" tIns="0" rIns="0" bIns="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3" name="标题 1"/>
          <p:cNvSpPr txBox="1"/>
          <p:nvPr/>
        </p:nvSpPr>
        <p:spPr>
          <a:xfrm>
            <a:off x="3981891" y="3344933"/>
            <a:ext cx="180975" cy="390525"/>
          </a:xfrm>
          <a:prstGeom prst="chevron">
            <a:avLst/>
          </a:prstGeom>
          <a:solidFill>
            <a:schemeClr val="accent1"/>
          </a:solidFill>
          <a:ln w="12700" cap="sq">
            <a:noFill/>
            <a:miter/>
          </a:ln>
          <a:effectLst>
            <a:outerShdw blurRad="762000" dist="254000" dir="5400000" algn="ctr" rotWithShape="0">
              <a:srgbClr val="000000">
                <a:alpha val="20000"/>
              </a:srgbClr>
            </a:outerShdw>
          </a:effectLst>
        </p:spPr>
        <p:txBody>
          <a:bodyPr vert="horz" wrap="square" lIns="0" tIns="0" rIns="0" bIns="0" rtlCol="0" anchor="t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4" name="标题 1"/>
          <p:cNvSpPr txBox="1"/>
          <p:nvPr/>
        </p:nvSpPr>
        <p:spPr>
          <a:xfrm>
            <a:off x="3981891" y="4773509"/>
            <a:ext cx="180975" cy="390525"/>
          </a:xfrm>
          <a:prstGeom prst="chevron">
            <a:avLst/>
          </a:prstGeom>
          <a:solidFill>
            <a:schemeClr val="bg1">
              <a:lumMod val="85000"/>
            </a:schemeClr>
          </a:solidFill>
          <a:ln w="12700" cap="sq">
            <a:noFill/>
            <a:miter/>
          </a:ln>
          <a:effectLst>
            <a:outerShdw blurRad="762000" dist="254000" dir="5400000" algn="ctr" rotWithShape="0">
              <a:srgbClr val="000000">
                <a:alpha val="10000"/>
              </a:srgbClr>
            </a:outerShdw>
          </a:effectLst>
        </p:spPr>
        <p:txBody>
          <a:bodyPr vert="horz" wrap="square" lIns="0" tIns="0" rIns="0" bIns="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5" name="标题 1"/>
          <p:cNvSpPr txBox="1"/>
          <p:nvPr/>
        </p:nvSpPr>
        <p:spPr>
          <a:xfrm>
            <a:off x="2546718" y="2043298"/>
            <a:ext cx="482439" cy="550962"/>
          </a:xfrm>
          <a:custGeom>
            <a:avLst/>
            <a:gdLst>
              <a:gd name="connsiteX0" fmla="*/ 1449958 w 1449958"/>
              <a:gd name="connsiteY0" fmla="*/ 669913 h 1655898"/>
              <a:gd name="connsiteX1" fmla="*/ 1449586 w 1449958"/>
              <a:gd name="connsiteY1" fmla="*/ 666192 h 1655898"/>
              <a:gd name="connsiteX2" fmla="*/ 1449586 w 1449958"/>
              <a:gd name="connsiteY2" fmla="*/ 665634 h 1655898"/>
              <a:gd name="connsiteX3" fmla="*/ 1448098 w 1449958"/>
              <a:gd name="connsiteY3" fmla="*/ 658006 h 1655898"/>
              <a:gd name="connsiteX4" fmla="*/ 1445307 w 1449958"/>
              <a:gd name="connsiteY4" fmla="*/ 650379 h 1655898"/>
              <a:gd name="connsiteX5" fmla="*/ 1443633 w 1449958"/>
              <a:gd name="connsiteY5" fmla="*/ 646844 h 1655898"/>
              <a:gd name="connsiteX6" fmla="*/ 1441772 w 1449958"/>
              <a:gd name="connsiteY6" fmla="*/ 643496 h 1655898"/>
              <a:gd name="connsiteX7" fmla="*/ 1441400 w 1449958"/>
              <a:gd name="connsiteY7" fmla="*/ 643124 h 1655898"/>
              <a:gd name="connsiteX8" fmla="*/ 1439354 w 1449958"/>
              <a:gd name="connsiteY8" fmla="*/ 640147 h 1655898"/>
              <a:gd name="connsiteX9" fmla="*/ 1439168 w 1449958"/>
              <a:gd name="connsiteY9" fmla="*/ 639775 h 1655898"/>
              <a:gd name="connsiteX10" fmla="*/ 1436936 w 1449958"/>
              <a:gd name="connsiteY10" fmla="*/ 636798 h 1655898"/>
              <a:gd name="connsiteX11" fmla="*/ 1436378 w 1449958"/>
              <a:gd name="connsiteY11" fmla="*/ 636240 h 1655898"/>
              <a:gd name="connsiteX12" fmla="*/ 1433773 w 1449958"/>
              <a:gd name="connsiteY12" fmla="*/ 633450 h 1655898"/>
              <a:gd name="connsiteX13" fmla="*/ 816136 w 1449958"/>
              <a:gd name="connsiteY13" fmla="*/ 15813 h 1655898"/>
              <a:gd name="connsiteX14" fmla="*/ 813346 w 1449958"/>
              <a:gd name="connsiteY14" fmla="*/ 13208 h 1655898"/>
              <a:gd name="connsiteX15" fmla="*/ 812788 w 1449958"/>
              <a:gd name="connsiteY15" fmla="*/ 12650 h 1655898"/>
              <a:gd name="connsiteX16" fmla="*/ 809997 w 1449958"/>
              <a:gd name="connsiteY16" fmla="*/ 10418 h 1655898"/>
              <a:gd name="connsiteX17" fmla="*/ 809625 w 1449958"/>
              <a:gd name="connsiteY17" fmla="*/ 10232 h 1655898"/>
              <a:gd name="connsiteX18" fmla="*/ 806834 w 1449958"/>
              <a:gd name="connsiteY18" fmla="*/ 8372 h 1655898"/>
              <a:gd name="connsiteX19" fmla="*/ 806276 w 1449958"/>
              <a:gd name="connsiteY19" fmla="*/ 8000 h 1655898"/>
              <a:gd name="connsiteX20" fmla="*/ 802928 w 1449958"/>
              <a:gd name="connsiteY20" fmla="*/ 6139 h 1655898"/>
              <a:gd name="connsiteX21" fmla="*/ 802742 w 1449958"/>
              <a:gd name="connsiteY21" fmla="*/ 6139 h 1655898"/>
              <a:gd name="connsiteX22" fmla="*/ 799207 w 1449958"/>
              <a:gd name="connsiteY22" fmla="*/ 4465 h 1655898"/>
              <a:gd name="connsiteX23" fmla="*/ 799021 w 1449958"/>
              <a:gd name="connsiteY23" fmla="*/ 4465 h 1655898"/>
              <a:gd name="connsiteX24" fmla="*/ 791580 w 1449958"/>
              <a:gd name="connsiteY24" fmla="*/ 1860 h 1655898"/>
              <a:gd name="connsiteX25" fmla="*/ 791394 w 1449958"/>
              <a:gd name="connsiteY25" fmla="*/ 1860 h 1655898"/>
              <a:gd name="connsiteX26" fmla="*/ 783766 w 1449958"/>
              <a:gd name="connsiteY26" fmla="*/ 372 h 1655898"/>
              <a:gd name="connsiteX27" fmla="*/ 783022 w 1449958"/>
              <a:gd name="connsiteY27" fmla="*/ 372 h 1655898"/>
              <a:gd name="connsiteX28" fmla="*/ 779301 w 1449958"/>
              <a:gd name="connsiteY28" fmla="*/ 0 h 1655898"/>
              <a:gd name="connsiteX29" fmla="*/ 261751 w 1449958"/>
              <a:gd name="connsiteY29" fmla="*/ 0 h 1655898"/>
              <a:gd name="connsiteX30" fmla="*/ 0 w 1449958"/>
              <a:gd name="connsiteY30" fmla="*/ 261751 h 1655898"/>
              <a:gd name="connsiteX31" fmla="*/ 0 w 1449958"/>
              <a:gd name="connsiteY31" fmla="*/ 1394148 h 1655898"/>
              <a:gd name="connsiteX32" fmla="*/ 261751 w 1449958"/>
              <a:gd name="connsiteY32" fmla="*/ 1655899 h 1655898"/>
              <a:gd name="connsiteX33" fmla="*/ 1188207 w 1449958"/>
              <a:gd name="connsiteY33" fmla="*/ 1655899 h 1655898"/>
              <a:gd name="connsiteX34" fmla="*/ 1449958 w 1449958"/>
              <a:gd name="connsiteY34" fmla="*/ 1394148 h 1655898"/>
              <a:gd name="connsiteX35" fmla="*/ 1449958 w 1449958"/>
              <a:gd name="connsiteY35" fmla="*/ 672889 h 1655898"/>
              <a:gd name="connsiteX36" fmla="*/ 1449958 w 1449958"/>
              <a:gd name="connsiteY36" fmla="*/ 669913 h 1655898"/>
              <a:gd name="connsiteX37" fmla="*/ 832321 w 1449958"/>
              <a:gd name="connsiteY37" fmla="*/ 466948 h 1655898"/>
              <a:gd name="connsiteX38" fmla="*/ 832321 w 1449958"/>
              <a:gd name="connsiteY38" fmla="*/ 189942 h 1655898"/>
              <a:gd name="connsiteX39" fmla="*/ 1259458 w 1449958"/>
              <a:gd name="connsiteY39" fmla="*/ 617079 h 1655898"/>
              <a:gd name="connsiteX40" fmla="*/ 982452 w 1449958"/>
              <a:gd name="connsiteY40" fmla="*/ 617079 h 1655898"/>
              <a:gd name="connsiteX41" fmla="*/ 832321 w 1449958"/>
              <a:gd name="connsiteY41" fmla="*/ 466948 h 1655898"/>
              <a:gd name="connsiteX42" fmla="*/ 1338337 w 1449958"/>
              <a:gd name="connsiteY42" fmla="*/ 1393403 h 1655898"/>
              <a:gd name="connsiteX43" fmla="*/ 1188207 w 1449958"/>
              <a:gd name="connsiteY43" fmla="*/ 1543534 h 1655898"/>
              <a:gd name="connsiteX44" fmla="*/ 261751 w 1449958"/>
              <a:gd name="connsiteY44" fmla="*/ 1543534 h 1655898"/>
              <a:gd name="connsiteX45" fmla="*/ 111621 w 1449958"/>
              <a:gd name="connsiteY45" fmla="*/ 1393403 h 1655898"/>
              <a:gd name="connsiteX46" fmla="*/ 111621 w 1449958"/>
              <a:gd name="connsiteY46" fmla="*/ 261007 h 1655898"/>
              <a:gd name="connsiteX47" fmla="*/ 261751 w 1449958"/>
              <a:gd name="connsiteY47" fmla="*/ 110877 h 1655898"/>
              <a:gd name="connsiteX48" fmla="*/ 720700 w 1449958"/>
              <a:gd name="connsiteY48" fmla="*/ 110877 h 1655898"/>
              <a:gd name="connsiteX49" fmla="*/ 720700 w 1449958"/>
              <a:gd name="connsiteY49" fmla="*/ 466948 h 1655898"/>
              <a:gd name="connsiteX50" fmla="*/ 982452 w 1449958"/>
              <a:gd name="connsiteY50" fmla="*/ 728700 h 1655898"/>
              <a:gd name="connsiteX51" fmla="*/ 1338523 w 1449958"/>
              <a:gd name="connsiteY51" fmla="*/ 728700 h 1655898"/>
              <a:gd name="connsiteX52" fmla="*/ 1338523 w 1449958"/>
              <a:gd name="connsiteY52" fmla="*/ 1393403 h 1655898"/>
            </a:gdLst>
            <a:ahLst/>
            <a:cxnLst/>
            <a:rect l="l" t="t" r="r" b="b"/>
            <a:pathLst>
              <a:path w="1449958" h="1655898">
                <a:moveTo>
                  <a:pt x="1449958" y="669913"/>
                </a:moveTo>
                <a:cubicBezTo>
                  <a:pt x="1449958" y="668610"/>
                  <a:pt x="1449772" y="667308"/>
                  <a:pt x="1449586" y="666192"/>
                </a:cubicBezTo>
                <a:lnTo>
                  <a:pt x="1449586" y="665634"/>
                </a:lnTo>
                <a:cubicBezTo>
                  <a:pt x="1449214" y="663029"/>
                  <a:pt x="1448656" y="660425"/>
                  <a:pt x="1448098" y="658006"/>
                </a:cubicBezTo>
                <a:cubicBezTo>
                  <a:pt x="1447354" y="655402"/>
                  <a:pt x="1446423" y="652797"/>
                  <a:pt x="1445307" y="650379"/>
                </a:cubicBezTo>
                <a:cubicBezTo>
                  <a:pt x="1444749" y="649077"/>
                  <a:pt x="1444191" y="647960"/>
                  <a:pt x="1443633" y="646844"/>
                </a:cubicBezTo>
                <a:cubicBezTo>
                  <a:pt x="1443075" y="645728"/>
                  <a:pt x="1442331" y="644612"/>
                  <a:pt x="1441772" y="643496"/>
                </a:cubicBezTo>
                <a:cubicBezTo>
                  <a:pt x="1441587" y="643310"/>
                  <a:pt x="1441587" y="643124"/>
                  <a:pt x="1441400" y="643124"/>
                </a:cubicBezTo>
                <a:cubicBezTo>
                  <a:pt x="1440842" y="642193"/>
                  <a:pt x="1440098" y="641077"/>
                  <a:pt x="1439354" y="640147"/>
                </a:cubicBezTo>
                <a:cubicBezTo>
                  <a:pt x="1439354" y="640147"/>
                  <a:pt x="1439168" y="639961"/>
                  <a:pt x="1439168" y="639775"/>
                </a:cubicBezTo>
                <a:cubicBezTo>
                  <a:pt x="1438424" y="638845"/>
                  <a:pt x="1437680" y="637729"/>
                  <a:pt x="1436936" y="636798"/>
                </a:cubicBezTo>
                <a:lnTo>
                  <a:pt x="1436378" y="636240"/>
                </a:lnTo>
                <a:cubicBezTo>
                  <a:pt x="1435633" y="635310"/>
                  <a:pt x="1434703" y="634380"/>
                  <a:pt x="1433773" y="633450"/>
                </a:cubicBezTo>
                <a:lnTo>
                  <a:pt x="816136" y="15813"/>
                </a:lnTo>
                <a:cubicBezTo>
                  <a:pt x="815206" y="14883"/>
                  <a:pt x="814276" y="14139"/>
                  <a:pt x="813346" y="13208"/>
                </a:cubicBezTo>
                <a:lnTo>
                  <a:pt x="812788" y="12650"/>
                </a:lnTo>
                <a:lnTo>
                  <a:pt x="809997" y="10418"/>
                </a:lnTo>
                <a:cubicBezTo>
                  <a:pt x="809811" y="10418"/>
                  <a:pt x="809811" y="10232"/>
                  <a:pt x="809625" y="10232"/>
                </a:cubicBezTo>
                <a:cubicBezTo>
                  <a:pt x="808695" y="9488"/>
                  <a:pt x="807765" y="8930"/>
                  <a:pt x="806834" y="8372"/>
                </a:cubicBezTo>
                <a:cubicBezTo>
                  <a:pt x="806649" y="8186"/>
                  <a:pt x="806462" y="8186"/>
                  <a:pt x="806276" y="8000"/>
                </a:cubicBezTo>
                <a:cubicBezTo>
                  <a:pt x="805160" y="7255"/>
                  <a:pt x="804044" y="6697"/>
                  <a:pt x="802928" y="6139"/>
                </a:cubicBezTo>
                <a:lnTo>
                  <a:pt x="802742" y="6139"/>
                </a:lnTo>
                <a:cubicBezTo>
                  <a:pt x="801626" y="5581"/>
                  <a:pt x="800509" y="5023"/>
                  <a:pt x="799207" y="4465"/>
                </a:cubicBezTo>
                <a:lnTo>
                  <a:pt x="799021" y="4465"/>
                </a:lnTo>
                <a:cubicBezTo>
                  <a:pt x="796603" y="3349"/>
                  <a:pt x="793998" y="2418"/>
                  <a:pt x="791580" y="1860"/>
                </a:cubicBezTo>
                <a:lnTo>
                  <a:pt x="791394" y="1860"/>
                </a:lnTo>
                <a:cubicBezTo>
                  <a:pt x="788975" y="1116"/>
                  <a:pt x="786371" y="744"/>
                  <a:pt x="783766" y="372"/>
                </a:cubicBezTo>
                <a:lnTo>
                  <a:pt x="783022" y="372"/>
                </a:lnTo>
                <a:cubicBezTo>
                  <a:pt x="781720" y="186"/>
                  <a:pt x="780604" y="186"/>
                  <a:pt x="779301" y="0"/>
                </a:cubicBezTo>
                <a:lnTo>
                  <a:pt x="261751" y="0"/>
                </a:lnTo>
                <a:cubicBezTo>
                  <a:pt x="117388" y="0"/>
                  <a:pt x="0" y="117388"/>
                  <a:pt x="0" y="261751"/>
                </a:cubicBezTo>
                <a:lnTo>
                  <a:pt x="0" y="1394148"/>
                </a:lnTo>
                <a:cubicBezTo>
                  <a:pt x="0" y="1538511"/>
                  <a:pt x="117388" y="1655899"/>
                  <a:pt x="261751" y="1655899"/>
                </a:cubicBezTo>
                <a:lnTo>
                  <a:pt x="1188207" y="1655899"/>
                </a:lnTo>
                <a:cubicBezTo>
                  <a:pt x="1332570" y="1655899"/>
                  <a:pt x="1449958" y="1538511"/>
                  <a:pt x="1449958" y="1394148"/>
                </a:cubicBezTo>
                <a:lnTo>
                  <a:pt x="1449958" y="672889"/>
                </a:lnTo>
                <a:lnTo>
                  <a:pt x="1449958" y="669913"/>
                </a:lnTo>
                <a:close/>
                <a:moveTo>
                  <a:pt x="832321" y="466948"/>
                </a:moveTo>
                <a:lnTo>
                  <a:pt x="832321" y="189942"/>
                </a:lnTo>
                <a:lnTo>
                  <a:pt x="1259458" y="617079"/>
                </a:lnTo>
                <a:lnTo>
                  <a:pt x="982452" y="617079"/>
                </a:lnTo>
                <a:cubicBezTo>
                  <a:pt x="899666" y="617079"/>
                  <a:pt x="832321" y="549734"/>
                  <a:pt x="832321" y="466948"/>
                </a:cubicBezTo>
                <a:close/>
                <a:moveTo>
                  <a:pt x="1338337" y="1393403"/>
                </a:moveTo>
                <a:cubicBezTo>
                  <a:pt x="1338337" y="1476189"/>
                  <a:pt x="1270992" y="1543534"/>
                  <a:pt x="1188207" y="1543534"/>
                </a:cubicBezTo>
                <a:lnTo>
                  <a:pt x="261751" y="1543534"/>
                </a:lnTo>
                <a:cubicBezTo>
                  <a:pt x="178966" y="1543534"/>
                  <a:pt x="111621" y="1476189"/>
                  <a:pt x="111621" y="1393403"/>
                </a:cubicBezTo>
                <a:lnTo>
                  <a:pt x="111621" y="261007"/>
                </a:lnTo>
                <a:cubicBezTo>
                  <a:pt x="111621" y="178222"/>
                  <a:pt x="178966" y="110877"/>
                  <a:pt x="261751" y="110877"/>
                </a:cubicBezTo>
                <a:lnTo>
                  <a:pt x="720700" y="110877"/>
                </a:lnTo>
                <a:lnTo>
                  <a:pt x="720700" y="466948"/>
                </a:lnTo>
                <a:cubicBezTo>
                  <a:pt x="720700" y="611312"/>
                  <a:pt x="838088" y="728700"/>
                  <a:pt x="982452" y="728700"/>
                </a:cubicBezTo>
                <a:lnTo>
                  <a:pt x="1338523" y="728700"/>
                </a:lnTo>
                <a:lnTo>
                  <a:pt x="1338523" y="1393403"/>
                </a:lnTo>
                <a:close/>
              </a:path>
            </a:pathLst>
          </a:custGeom>
          <a:solidFill>
            <a:schemeClr val="tx1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2489776" y="3276969"/>
            <a:ext cx="596324" cy="620080"/>
          </a:xfrm>
          <a:custGeom>
            <a:avLst/>
            <a:gdLst>
              <a:gd name="connsiteX0" fmla="*/ 337768 w 1372282"/>
              <a:gd name="connsiteY0" fmla="*/ 1315328 h 1426949"/>
              <a:gd name="connsiteX1" fmla="*/ 530173 w 1372282"/>
              <a:gd name="connsiteY1" fmla="*/ 1315328 h 1426949"/>
              <a:gd name="connsiteX2" fmla="*/ 842109 w 1372282"/>
              <a:gd name="connsiteY2" fmla="*/ 1315328 h 1426949"/>
              <a:gd name="connsiteX3" fmla="*/ 1034514 w 1372282"/>
              <a:gd name="connsiteY3" fmla="*/ 1315328 h 1426949"/>
              <a:gd name="connsiteX4" fmla="*/ 1090325 w 1372282"/>
              <a:gd name="connsiteY4" fmla="*/ 1371139 h 1426949"/>
              <a:gd name="connsiteX5" fmla="*/ 1034514 w 1372282"/>
              <a:gd name="connsiteY5" fmla="*/ 1426949 h 1426949"/>
              <a:gd name="connsiteX6" fmla="*/ 842109 w 1372282"/>
              <a:gd name="connsiteY6" fmla="*/ 1426949 h 1426949"/>
              <a:gd name="connsiteX7" fmla="*/ 530173 w 1372282"/>
              <a:gd name="connsiteY7" fmla="*/ 1426949 h 1426949"/>
              <a:gd name="connsiteX8" fmla="*/ 337768 w 1372282"/>
              <a:gd name="connsiteY8" fmla="*/ 1426949 h 1426949"/>
              <a:gd name="connsiteX9" fmla="*/ 281957 w 1372282"/>
              <a:gd name="connsiteY9" fmla="*/ 1371139 h 1426949"/>
              <a:gd name="connsiteX10" fmla="*/ 337768 w 1372282"/>
              <a:gd name="connsiteY10" fmla="*/ 1315328 h 1426949"/>
              <a:gd name="connsiteX11" fmla="*/ 686154 w 1372282"/>
              <a:gd name="connsiteY11" fmla="*/ 111621 h 1426949"/>
              <a:gd name="connsiteX12" fmla="*/ 237624 w 1372282"/>
              <a:gd name="connsiteY12" fmla="*/ 560152 h 1426949"/>
              <a:gd name="connsiteX13" fmla="*/ 237624 w 1372282"/>
              <a:gd name="connsiteY13" fmla="*/ 985614 h 1426949"/>
              <a:gd name="connsiteX14" fmla="*/ 229252 w 1372282"/>
              <a:gd name="connsiteY14" fmla="*/ 1014822 h 1426949"/>
              <a:gd name="connsiteX15" fmla="*/ 155768 w 1372282"/>
              <a:gd name="connsiteY15" fmla="*/ 1134814 h 1426949"/>
              <a:gd name="connsiteX16" fmla="*/ 1214680 w 1372282"/>
              <a:gd name="connsiteY16" fmla="*/ 1134814 h 1426949"/>
              <a:gd name="connsiteX17" fmla="*/ 1143429 w 1372282"/>
              <a:gd name="connsiteY17" fmla="*/ 1023565 h 1426949"/>
              <a:gd name="connsiteX18" fmla="*/ 1134685 w 1372282"/>
              <a:gd name="connsiteY18" fmla="*/ 993428 h 1426949"/>
              <a:gd name="connsiteX19" fmla="*/ 1134685 w 1372282"/>
              <a:gd name="connsiteY19" fmla="*/ 560152 h 1426949"/>
              <a:gd name="connsiteX20" fmla="*/ 686154 w 1372282"/>
              <a:gd name="connsiteY20" fmla="*/ 111621 h 1426949"/>
              <a:gd name="connsiteX21" fmla="*/ 686154 w 1372282"/>
              <a:gd name="connsiteY21" fmla="*/ 0 h 1426949"/>
              <a:gd name="connsiteX22" fmla="*/ 903815 w 1372282"/>
              <a:gd name="connsiteY22" fmla="*/ 44276 h 1426949"/>
              <a:gd name="connsiteX23" fmla="*/ 1081851 w 1372282"/>
              <a:gd name="connsiteY23" fmla="*/ 164455 h 1426949"/>
              <a:gd name="connsiteX24" fmla="*/ 1202030 w 1372282"/>
              <a:gd name="connsiteY24" fmla="*/ 342491 h 1426949"/>
              <a:gd name="connsiteX25" fmla="*/ 1246306 w 1372282"/>
              <a:gd name="connsiteY25" fmla="*/ 560152 h 1426949"/>
              <a:gd name="connsiteX26" fmla="*/ 1246306 w 1372282"/>
              <a:gd name="connsiteY26" fmla="*/ 977243 h 1426949"/>
              <a:gd name="connsiteX27" fmla="*/ 1363508 w 1372282"/>
              <a:gd name="connsiteY27" fmla="*/ 1160487 h 1426949"/>
              <a:gd name="connsiteX28" fmla="*/ 1365369 w 1372282"/>
              <a:gd name="connsiteY28" fmla="*/ 1217414 h 1426949"/>
              <a:gd name="connsiteX29" fmla="*/ 1316628 w 1372282"/>
              <a:gd name="connsiteY29" fmla="*/ 1246436 h 1426949"/>
              <a:gd name="connsiteX30" fmla="*/ 55867 w 1372282"/>
              <a:gd name="connsiteY30" fmla="*/ 1246436 h 1426949"/>
              <a:gd name="connsiteX31" fmla="*/ 7126 w 1372282"/>
              <a:gd name="connsiteY31" fmla="*/ 1217786 h 1426949"/>
              <a:gd name="connsiteX32" fmla="*/ 8242 w 1372282"/>
              <a:gd name="connsiteY32" fmla="*/ 1161232 h 1426949"/>
              <a:gd name="connsiteX33" fmla="*/ 126002 w 1372282"/>
              <a:gd name="connsiteY33" fmla="*/ 969801 h 1426949"/>
              <a:gd name="connsiteX34" fmla="*/ 126002 w 1372282"/>
              <a:gd name="connsiteY34" fmla="*/ 560152 h 1426949"/>
              <a:gd name="connsiteX35" fmla="*/ 170279 w 1372282"/>
              <a:gd name="connsiteY35" fmla="*/ 342491 h 1426949"/>
              <a:gd name="connsiteX36" fmla="*/ 290458 w 1372282"/>
              <a:gd name="connsiteY36" fmla="*/ 164455 h 1426949"/>
              <a:gd name="connsiteX37" fmla="*/ 468493 w 1372282"/>
              <a:gd name="connsiteY37" fmla="*/ 44276 h 1426949"/>
              <a:gd name="connsiteX38" fmla="*/ 686154 w 1372282"/>
              <a:gd name="connsiteY38" fmla="*/ 0 h 1426949"/>
            </a:gdLst>
            <a:ahLst/>
            <a:cxnLst/>
            <a:rect l="l" t="t" r="r" b="b"/>
            <a:pathLst>
              <a:path w="1372282" h="1426949">
                <a:moveTo>
                  <a:pt x="337768" y="1315328"/>
                </a:moveTo>
                <a:lnTo>
                  <a:pt x="530173" y="1315328"/>
                </a:lnTo>
                <a:lnTo>
                  <a:pt x="842109" y="1315328"/>
                </a:lnTo>
                <a:lnTo>
                  <a:pt x="1034514" y="1315328"/>
                </a:lnTo>
                <a:cubicBezTo>
                  <a:pt x="1065396" y="1315328"/>
                  <a:pt x="1090325" y="1340257"/>
                  <a:pt x="1090325" y="1371139"/>
                </a:cubicBezTo>
                <a:cubicBezTo>
                  <a:pt x="1090325" y="1402021"/>
                  <a:pt x="1065210" y="1426949"/>
                  <a:pt x="1034514" y="1426949"/>
                </a:cubicBezTo>
                <a:lnTo>
                  <a:pt x="842109" y="1426949"/>
                </a:lnTo>
                <a:lnTo>
                  <a:pt x="530173" y="1426949"/>
                </a:lnTo>
                <a:lnTo>
                  <a:pt x="337768" y="1426949"/>
                </a:lnTo>
                <a:cubicBezTo>
                  <a:pt x="306886" y="1426949"/>
                  <a:pt x="281957" y="1402021"/>
                  <a:pt x="281957" y="1371139"/>
                </a:cubicBezTo>
                <a:cubicBezTo>
                  <a:pt x="281957" y="1340257"/>
                  <a:pt x="306886" y="1315328"/>
                  <a:pt x="337768" y="1315328"/>
                </a:cubicBezTo>
                <a:close/>
                <a:moveTo>
                  <a:pt x="686154" y="111621"/>
                </a:moveTo>
                <a:cubicBezTo>
                  <a:pt x="438914" y="111621"/>
                  <a:pt x="237624" y="312725"/>
                  <a:pt x="237624" y="560152"/>
                </a:cubicBezTo>
                <a:lnTo>
                  <a:pt x="237624" y="985614"/>
                </a:lnTo>
                <a:cubicBezTo>
                  <a:pt x="237624" y="996032"/>
                  <a:pt x="234833" y="1006078"/>
                  <a:pt x="229252" y="1014822"/>
                </a:cubicBezTo>
                <a:lnTo>
                  <a:pt x="155768" y="1134814"/>
                </a:lnTo>
                <a:lnTo>
                  <a:pt x="1214680" y="1134814"/>
                </a:lnTo>
                <a:lnTo>
                  <a:pt x="1143429" y="1023565"/>
                </a:lnTo>
                <a:cubicBezTo>
                  <a:pt x="1137662" y="1014636"/>
                  <a:pt x="1134685" y="1004218"/>
                  <a:pt x="1134685" y="993428"/>
                </a:cubicBezTo>
                <a:lnTo>
                  <a:pt x="1134685" y="560152"/>
                </a:lnTo>
                <a:cubicBezTo>
                  <a:pt x="1134685" y="312911"/>
                  <a:pt x="933581" y="111621"/>
                  <a:pt x="686154" y="111621"/>
                </a:cubicBezTo>
                <a:close/>
                <a:moveTo>
                  <a:pt x="686154" y="0"/>
                </a:moveTo>
                <a:cubicBezTo>
                  <a:pt x="761499" y="0"/>
                  <a:pt x="834610" y="14883"/>
                  <a:pt x="903815" y="44276"/>
                </a:cubicBezTo>
                <a:cubicBezTo>
                  <a:pt x="970416" y="72554"/>
                  <a:pt x="1030319" y="113109"/>
                  <a:pt x="1081851" y="164455"/>
                </a:cubicBezTo>
                <a:cubicBezTo>
                  <a:pt x="1133383" y="215987"/>
                  <a:pt x="1173753" y="275890"/>
                  <a:pt x="1202030" y="342491"/>
                </a:cubicBezTo>
                <a:cubicBezTo>
                  <a:pt x="1231423" y="411510"/>
                  <a:pt x="1246306" y="484808"/>
                  <a:pt x="1246306" y="560152"/>
                </a:cubicBezTo>
                <a:lnTo>
                  <a:pt x="1246306" y="977243"/>
                </a:lnTo>
                <a:lnTo>
                  <a:pt x="1363508" y="1160487"/>
                </a:lnTo>
                <a:cubicBezTo>
                  <a:pt x="1374484" y="1177603"/>
                  <a:pt x="1375229" y="1199555"/>
                  <a:pt x="1365369" y="1217414"/>
                </a:cubicBezTo>
                <a:cubicBezTo>
                  <a:pt x="1355695" y="1235273"/>
                  <a:pt x="1336905" y="1246436"/>
                  <a:pt x="1316628" y="1246436"/>
                </a:cubicBezTo>
                <a:lnTo>
                  <a:pt x="55867" y="1246436"/>
                </a:lnTo>
                <a:cubicBezTo>
                  <a:pt x="35589" y="1246436"/>
                  <a:pt x="16986" y="1235460"/>
                  <a:pt x="7126" y="1217786"/>
                </a:cubicBezTo>
                <a:cubicBezTo>
                  <a:pt x="-2734" y="1200113"/>
                  <a:pt x="-2362" y="1178533"/>
                  <a:pt x="8242" y="1161232"/>
                </a:cubicBezTo>
                <a:lnTo>
                  <a:pt x="126002" y="969801"/>
                </a:lnTo>
                <a:lnTo>
                  <a:pt x="126002" y="560152"/>
                </a:lnTo>
                <a:cubicBezTo>
                  <a:pt x="126002" y="484808"/>
                  <a:pt x="140885" y="411696"/>
                  <a:pt x="170279" y="342491"/>
                </a:cubicBezTo>
                <a:cubicBezTo>
                  <a:pt x="198556" y="275890"/>
                  <a:pt x="239112" y="215987"/>
                  <a:pt x="290458" y="164455"/>
                </a:cubicBezTo>
                <a:cubicBezTo>
                  <a:pt x="341803" y="112923"/>
                  <a:pt x="401893" y="72554"/>
                  <a:pt x="468493" y="44276"/>
                </a:cubicBezTo>
                <a:cubicBezTo>
                  <a:pt x="537512" y="14883"/>
                  <a:pt x="610810" y="0"/>
                  <a:pt x="686154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7" name="标题 1"/>
          <p:cNvSpPr txBox="1"/>
          <p:nvPr/>
        </p:nvSpPr>
        <p:spPr>
          <a:xfrm>
            <a:off x="4781752" y="3277967"/>
            <a:ext cx="5909108" cy="8376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官方网站：https://github.com/baidang201/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  <a:sym typeface="+mn-ea"/>
              </a:rPr>
              <a:t>b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  <a:sym typeface="+mn-ea"/>
              </a:rPr>
              <a:t>lend</a:t>
            </a:r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mcp</a:t>
            </a:r>
            <a:endParaRPr kumimoji="1" lang="zh-CN" altLang="en-US"/>
          </a:p>
        </p:txBody>
      </p:sp>
      <p:sp>
        <p:nvSpPr>
          <p:cNvPr id="28" name="标题 1"/>
          <p:cNvSpPr txBox="1"/>
          <p:nvPr/>
        </p:nvSpPr>
        <p:spPr>
          <a:xfrm>
            <a:off x="787215" y="385281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联系方式</a:t>
            </a:r>
            <a:endParaRPr kumimoji="1" lang="zh-CN" alt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50439" y="310415"/>
            <a:ext cx="635736" cy="571787"/>
            <a:chOff x="150439" y="310415"/>
            <a:chExt cx="635736" cy="571787"/>
          </a:xfrm>
        </p:grpSpPr>
        <p:sp>
          <p:nvSpPr>
            <p:cNvPr id="30" name="标题 1"/>
            <p:cNvSpPr txBox="1"/>
            <p:nvPr/>
          </p:nvSpPr>
          <p:spPr>
            <a:xfrm rot="2700000">
              <a:off x="329662" y="608061"/>
              <a:ext cx="227106" cy="227106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31" name="标题 1"/>
            <p:cNvSpPr txBox="1"/>
            <p:nvPr/>
          </p:nvSpPr>
          <p:spPr>
            <a:xfrm rot="2700000">
              <a:off x="185799" y="505781"/>
              <a:ext cx="170732" cy="170732"/>
            </a:xfrm>
            <a:prstGeom prst="rect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32" name="标题 1"/>
            <p:cNvSpPr txBox="1"/>
            <p:nvPr/>
          </p:nvSpPr>
          <p:spPr>
            <a:xfrm rot="2700000">
              <a:off x="512034" y="430850"/>
              <a:ext cx="227106" cy="227106"/>
            </a:xfrm>
            <a:prstGeom prst="rect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33" name="标题 1"/>
            <p:cNvSpPr txBox="1"/>
            <p:nvPr/>
          </p:nvSpPr>
          <p:spPr>
            <a:xfrm rot="2700000">
              <a:off x="373160" y="338720"/>
              <a:ext cx="136667" cy="136668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-138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20327625">
            <a:off x="4054805" y="13717"/>
            <a:ext cx="9161242" cy="6966156"/>
          </a:xfrm>
          <a:custGeom>
            <a:avLst/>
            <a:gdLst>
              <a:gd name="connsiteX0" fmla="*/ 5270579 w 9161242"/>
              <a:gd name="connsiteY0" fmla="*/ 0 h 6966156"/>
              <a:gd name="connsiteX1" fmla="*/ 9161242 w 9161242"/>
              <a:gd name="connsiteY1" fmla="*/ 1509578 h 6966156"/>
              <a:gd name="connsiteX2" fmla="*/ 8236510 w 9161242"/>
              <a:gd name="connsiteY2" fmla="*/ 3892906 h 6966156"/>
              <a:gd name="connsiteX3" fmla="*/ 8188441 w 9161242"/>
              <a:gd name="connsiteY3" fmla="*/ 3898396 h 6966156"/>
              <a:gd name="connsiteX4" fmla="*/ 4271326 w 9161242"/>
              <a:gd name="connsiteY4" fmla="*/ 6950259 h 6966156"/>
              <a:gd name="connsiteX5" fmla="*/ 4265507 w 9161242"/>
              <a:gd name="connsiteY5" fmla="*/ 6966156 h 6966156"/>
              <a:gd name="connsiteX6" fmla="*/ 0 w 9161242"/>
              <a:gd name="connsiteY6" fmla="*/ 5311140 h 6966156"/>
              <a:gd name="connsiteX7" fmla="*/ 2481 w 9161242"/>
              <a:gd name="connsiteY7" fmla="*/ 5304741 h 6966156"/>
              <a:gd name="connsiteX8" fmla="*/ 5066813 w 9161242"/>
              <a:gd name="connsiteY8" fmla="*/ 85033 h 6966156"/>
            </a:gdLst>
            <a:ahLst/>
            <a:cxnLst/>
            <a:rect l="l" t="t" r="r" b="b"/>
            <a:pathLst>
              <a:path w="9161242" h="6966156">
                <a:moveTo>
                  <a:pt x="5270579" y="0"/>
                </a:moveTo>
                <a:lnTo>
                  <a:pt x="9161242" y="1509578"/>
                </a:lnTo>
                <a:lnTo>
                  <a:pt x="8236510" y="3892906"/>
                </a:lnTo>
                <a:lnTo>
                  <a:pt x="8188441" y="3898396"/>
                </a:lnTo>
                <a:cubicBezTo>
                  <a:pt x="6418179" y="4168886"/>
                  <a:pt x="4947835" y="5350814"/>
                  <a:pt x="4271326" y="6950259"/>
                </a:cubicBezTo>
                <a:lnTo>
                  <a:pt x="4265507" y="6966156"/>
                </a:lnTo>
                <a:lnTo>
                  <a:pt x="0" y="5311140"/>
                </a:lnTo>
                <a:lnTo>
                  <a:pt x="2481" y="5304741"/>
                </a:lnTo>
                <a:cubicBezTo>
                  <a:pt x="946564" y="2974990"/>
                  <a:pt x="2772768" y="1096994"/>
                  <a:pt x="5066813" y="85033"/>
                </a:cubicBezTo>
                <a:close/>
              </a:path>
            </a:pathLst>
          </a:custGeom>
          <a:solidFill>
            <a:schemeClr val="accent1">
              <a:alpha val="21000"/>
            </a:schemeClr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900000">
            <a:off x="5952886" y="-392660"/>
            <a:ext cx="6290390" cy="8193635"/>
          </a:xfrm>
          <a:custGeom>
            <a:avLst/>
            <a:gdLst>
              <a:gd name="connsiteX0" fmla="*/ 5250517 w 6290390"/>
              <a:gd name="connsiteY0" fmla="*/ 0 h 8193635"/>
              <a:gd name="connsiteX1" fmla="*/ 6290390 w 6290390"/>
              <a:gd name="connsiteY1" fmla="*/ 3880861 h 8193635"/>
              <a:gd name="connsiteX2" fmla="*/ 6199089 w 6290390"/>
              <a:gd name="connsiteY2" fmla="*/ 3921461 h 8193635"/>
              <a:gd name="connsiteX3" fmla="*/ 4026413 w 6290390"/>
              <a:gd name="connsiteY3" fmla="*/ 6916412 h 8193635"/>
              <a:gd name="connsiteX4" fmla="*/ 4003073 w 6290390"/>
              <a:gd name="connsiteY4" fmla="*/ 7132048 h 8193635"/>
              <a:gd name="connsiteX5" fmla="*/ 41177 w 6290390"/>
              <a:gd name="connsiteY5" fmla="*/ 8193635 h 8193635"/>
              <a:gd name="connsiteX6" fmla="*/ 32511 w 6290390"/>
              <a:gd name="connsiteY6" fmla="*/ 8193635 h 8193635"/>
              <a:gd name="connsiteX7" fmla="*/ 10371 w 6290390"/>
              <a:gd name="connsiteY7" fmla="*/ 7902490 h 8193635"/>
              <a:gd name="connsiteX8" fmla="*/ 0 w 6290390"/>
              <a:gd name="connsiteY8" fmla="*/ 7492345 h 8193635"/>
              <a:gd name="connsiteX9" fmla="*/ 5002554 w 6290390"/>
              <a:gd name="connsiteY9" fmla="*/ 92955 h 8193635"/>
            </a:gdLst>
            <a:ahLst/>
            <a:cxnLst/>
            <a:rect l="l" t="t" r="r" b="b"/>
            <a:pathLst>
              <a:path w="6290390" h="8193635">
                <a:moveTo>
                  <a:pt x="5250517" y="0"/>
                </a:moveTo>
                <a:lnTo>
                  <a:pt x="6290390" y="3880861"/>
                </a:lnTo>
                <a:lnTo>
                  <a:pt x="6199089" y="3921461"/>
                </a:lnTo>
                <a:cubicBezTo>
                  <a:pt x="5050914" y="4492038"/>
                  <a:pt x="4216961" y="5600083"/>
                  <a:pt x="4026413" y="6916412"/>
                </a:cubicBezTo>
                <a:lnTo>
                  <a:pt x="4003073" y="7132048"/>
                </a:lnTo>
                <a:lnTo>
                  <a:pt x="41177" y="8193635"/>
                </a:lnTo>
                <a:lnTo>
                  <a:pt x="32511" y="8193635"/>
                </a:lnTo>
                <a:lnTo>
                  <a:pt x="10371" y="7902490"/>
                </a:lnTo>
                <a:cubicBezTo>
                  <a:pt x="3485" y="7766645"/>
                  <a:pt x="0" y="7629903"/>
                  <a:pt x="0" y="7492345"/>
                </a:cubicBezTo>
                <a:cubicBezTo>
                  <a:pt x="1" y="4139394"/>
                  <a:pt x="2070431" y="1270018"/>
                  <a:pt x="5002554" y="9295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0"/>
          </a:gra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6088788" y="1587388"/>
            <a:ext cx="6103212" cy="5270613"/>
          </a:xfrm>
          <a:custGeom>
            <a:avLst/>
            <a:gdLst>
              <a:gd name="connsiteX0" fmla="*/ 6103212 w 6103212"/>
              <a:gd name="connsiteY0" fmla="*/ 0 h 5270613"/>
              <a:gd name="connsiteX1" fmla="*/ 6103212 w 6103212"/>
              <a:gd name="connsiteY1" fmla="*/ 3896711 h 5270613"/>
              <a:gd name="connsiteX2" fmla="*/ 6005940 w 6103212"/>
              <a:gd name="connsiteY2" fmla="*/ 3930964 h 5270613"/>
              <a:gd name="connsiteX3" fmla="*/ 4329388 w 6103212"/>
              <a:gd name="connsiteY3" fmla="*/ 5138892 h 5270613"/>
              <a:gd name="connsiteX4" fmla="*/ 4229343 w 6103212"/>
              <a:gd name="connsiteY4" fmla="*/ 5270613 h 5270613"/>
              <a:gd name="connsiteX5" fmla="*/ 0 w 6103212"/>
              <a:gd name="connsiteY5" fmla="*/ 5270613 h 5270613"/>
              <a:gd name="connsiteX6" fmla="*/ 53009 w 6103212"/>
              <a:gd name="connsiteY6" fmla="*/ 5116075 h 5270613"/>
              <a:gd name="connsiteX7" fmla="*/ 5794140 w 6103212"/>
              <a:gd name="connsiteY7" fmla="*/ 62228 h 5270613"/>
            </a:gdLst>
            <a:ahLst/>
            <a:cxnLst/>
            <a:rect l="l" t="t" r="r" b="b"/>
            <a:pathLst>
              <a:path w="6103212" h="5270613">
                <a:moveTo>
                  <a:pt x="6103212" y="0"/>
                </a:moveTo>
                <a:lnTo>
                  <a:pt x="6103212" y="3896711"/>
                </a:lnTo>
                <a:lnTo>
                  <a:pt x="6005940" y="3930964"/>
                </a:lnTo>
                <a:cubicBezTo>
                  <a:pt x="5350326" y="4189488"/>
                  <a:pt x="4775398" y="4608208"/>
                  <a:pt x="4329388" y="5138892"/>
                </a:cubicBezTo>
                <a:lnTo>
                  <a:pt x="4229343" y="5270613"/>
                </a:lnTo>
                <a:lnTo>
                  <a:pt x="0" y="5270613"/>
                </a:lnTo>
                <a:lnTo>
                  <a:pt x="53009" y="5116075"/>
                </a:lnTo>
                <a:cubicBezTo>
                  <a:pt x="971349" y="2589901"/>
                  <a:pt x="3130823" y="659522"/>
                  <a:pt x="5794140" y="622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2700000" scaled="0"/>
          </a:gra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alphaModFix amt="100000"/>
          </a:blip>
          <a:srcRect/>
          <a:stretch>
            <a:fillRect/>
          </a:stretch>
        </p:blipFill>
        <p:spPr>
          <a:xfrm>
            <a:off x="6772042" y="5829753"/>
            <a:ext cx="3956085" cy="71926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标题 1"/>
          <p:cNvSpPr txBox="1"/>
          <p:nvPr/>
        </p:nvSpPr>
        <p:spPr>
          <a:xfrm>
            <a:off x="0" y="6372285"/>
            <a:ext cx="12192000" cy="48571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5000">
                <a:schemeClr val="accent1"/>
              </a:gs>
              <a:gs pos="71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flipH="1" flipV="1">
            <a:off x="2749073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flipH="1" flipV="1">
            <a:off x="1425896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flipH="1" flipV="1">
            <a:off x="102719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flipH="1" flipV="1">
            <a:off x="4072250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flipH="1" flipV="1">
            <a:off x="5395427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flipH="1" flipV="1">
            <a:off x="6718604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flipH="1" flipV="1">
            <a:off x="8041781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flipH="1" flipV="1">
            <a:off x="9364958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flipH="1" flipV="1">
            <a:off x="10688136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>
            <a:off x="193176" y="261257"/>
            <a:ext cx="11805648" cy="6335486"/>
          </a:xfrm>
          <a:prstGeom prst="roundRect">
            <a:avLst>
              <a:gd name="adj" fmla="val 8032"/>
            </a:avLst>
          </a:prstGeom>
          <a:solidFill>
            <a:schemeClr val="bg1"/>
          </a:solidFill>
          <a:ln w="25400" cap="sq">
            <a:solidFill>
              <a:schemeClr val="accent1">
                <a:lumMod val="20000"/>
                <a:lumOff val="80000"/>
              </a:schemeClr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>
            <a:off x="641350" y="1971040"/>
            <a:ext cx="10877550" cy="2749016"/>
          </a:xfrm>
          <a:prstGeom prst="rightArrow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2000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>
            <a:off x="660400" y="2885440"/>
            <a:ext cx="1910080" cy="904240"/>
          </a:xfrm>
          <a:prstGeom prst="rightArrow">
            <a:avLst/>
          </a:prstGeom>
          <a:gradFill>
            <a:gsLst>
              <a:gs pos="6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>
            <a:off x="3643207" y="2885440"/>
            <a:ext cx="1910080" cy="904240"/>
          </a:xfrm>
          <a:prstGeom prst="rightArrow">
            <a:avLst/>
          </a:prstGeom>
          <a:gradFill>
            <a:gsLst>
              <a:gs pos="6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>
            <a:off x="6626014" y="2885440"/>
            <a:ext cx="1910080" cy="904240"/>
          </a:xfrm>
          <a:prstGeom prst="rightArrow">
            <a:avLst/>
          </a:prstGeom>
          <a:gradFill>
            <a:gsLst>
              <a:gs pos="6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>
            <a:off x="9608820" y="2885440"/>
            <a:ext cx="1910080" cy="904240"/>
          </a:xfrm>
          <a:prstGeom prst="rightArrow">
            <a:avLst/>
          </a:prstGeom>
          <a:gradFill>
            <a:gsLst>
              <a:gs pos="6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3" name="标题 1"/>
          <p:cNvSpPr txBox="1"/>
          <p:nvPr/>
        </p:nvSpPr>
        <p:spPr>
          <a:xfrm>
            <a:off x="660400" y="4051139"/>
            <a:ext cx="2316480" cy="2082961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项目名称：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  <a:sym typeface="+mn-ea"/>
              </a:rPr>
              <a:t> Blend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MCP</a:t>
            </a:r>
            <a:endParaRPr kumimoji="1" lang="zh-CN" altLang="en-US"/>
          </a:p>
        </p:txBody>
      </p:sp>
      <p:sp>
        <p:nvSpPr>
          <p:cNvPr id="24" name="标题 1"/>
          <p:cNvSpPr txBox="1"/>
          <p:nvPr/>
        </p:nvSpPr>
        <p:spPr>
          <a:xfrm>
            <a:off x="3464560" y="4051139"/>
            <a:ext cx="2316480" cy="2082961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版本：1.0.0</a:t>
            </a:r>
            <a:endParaRPr kumimoji="1" lang="zh-CN" altLang="en-US"/>
          </a:p>
        </p:txBody>
      </p:sp>
      <p:sp>
        <p:nvSpPr>
          <p:cNvPr id="25" name="标题 1"/>
          <p:cNvSpPr txBox="1"/>
          <p:nvPr/>
        </p:nvSpPr>
        <p:spPr>
          <a:xfrm>
            <a:off x="6329680" y="4051139"/>
            <a:ext cx="2316480" cy="2082961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核心定位：基于 MCP 协议的 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  <a:sym typeface="+mn-ea"/>
              </a:rPr>
              <a:t> Blend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 交互服务，简化操作流程，降低用户参与 DeFi 的门槛。</a:t>
            </a:r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9083040" y="4051139"/>
            <a:ext cx="2316480" cy="2082961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项目愿景：成为连接传统金融与去中心化金融的桥梁，推动区块链技术在金融领域的广泛应用。</a:t>
            </a:r>
            <a:endParaRPr kumimoji="1" lang="zh-CN" altLang="en-US"/>
          </a:p>
        </p:txBody>
      </p:sp>
      <p:sp>
        <p:nvSpPr>
          <p:cNvPr id="27" name="标题 1"/>
          <p:cNvSpPr txBox="1"/>
          <p:nvPr/>
        </p:nvSpPr>
        <p:spPr>
          <a:xfrm>
            <a:off x="660400" y="2727961"/>
            <a:ext cx="2316480" cy="1197638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ctr"/>
          <a:lstStyle/>
          <a:p>
            <a:pPr algn="l">
              <a:lnSpc>
                <a:spcPct val="150000"/>
              </a:lnSpc>
            </a:pPr>
            <a:r>
              <a:rPr kumimoji="1" lang="en-US" altLang="zh-CN" sz="4800">
                <a:ln w="12700">
                  <a:noFill/>
                </a:ln>
                <a:solidFill>
                  <a:srgbClr val="0724F8">
                    <a:alpha val="100000"/>
                  </a:srgbClr>
                </a:soli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rPr>
              <a:t>01</a:t>
            </a:r>
            <a:endParaRPr kumimoji="1" lang="zh-CN" altLang="en-US"/>
          </a:p>
        </p:txBody>
      </p:sp>
      <p:sp>
        <p:nvSpPr>
          <p:cNvPr id="28" name="标题 1"/>
          <p:cNvSpPr txBox="1"/>
          <p:nvPr/>
        </p:nvSpPr>
        <p:spPr>
          <a:xfrm>
            <a:off x="3464560" y="2727961"/>
            <a:ext cx="2316480" cy="1197638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ctr"/>
          <a:lstStyle/>
          <a:p>
            <a:pPr algn="l">
              <a:lnSpc>
                <a:spcPct val="150000"/>
              </a:lnSpc>
            </a:pPr>
            <a:r>
              <a:rPr kumimoji="1" lang="en-US" altLang="zh-CN" sz="4800">
                <a:ln w="12700">
                  <a:noFill/>
                </a:ln>
                <a:solidFill>
                  <a:srgbClr val="0724F8">
                    <a:alpha val="100000"/>
                  </a:srgbClr>
                </a:soli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rPr>
              <a:t>02</a:t>
            </a:r>
            <a:endParaRPr kumimoji="1" lang="zh-CN" altLang="en-US"/>
          </a:p>
        </p:txBody>
      </p:sp>
      <p:sp>
        <p:nvSpPr>
          <p:cNvPr id="29" name="标题 1"/>
          <p:cNvSpPr txBox="1"/>
          <p:nvPr/>
        </p:nvSpPr>
        <p:spPr>
          <a:xfrm>
            <a:off x="6329680" y="2727961"/>
            <a:ext cx="2316480" cy="1197638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ctr"/>
          <a:lstStyle/>
          <a:p>
            <a:pPr algn="l">
              <a:lnSpc>
                <a:spcPct val="150000"/>
              </a:lnSpc>
            </a:pPr>
            <a:r>
              <a:rPr kumimoji="1" lang="en-US" altLang="zh-CN" sz="4800">
                <a:ln w="12700">
                  <a:noFill/>
                </a:ln>
                <a:solidFill>
                  <a:srgbClr val="0724F8">
                    <a:alpha val="100000"/>
                  </a:srgbClr>
                </a:soli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rPr>
              <a:t>03</a:t>
            </a:r>
            <a:endParaRPr kumimoji="1" lang="zh-CN" altLang="en-US"/>
          </a:p>
        </p:txBody>
      </p:sp>
      <p:sp>
        <p:nvSpPr>
          <p:cNvPr id="30" name="标题 1"/>
          <p:cNvSpPr txBox="1"/>
          <p:nvPr/>
        </p:nvSpPr>
        <p:spPr>
          <a:xfrm>
            <a:off x="9083040" y="2727961"/>
            <a:ext cx="2316480" cy="1197638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ctr"/>
          <a:lstStyle/>
          <a:p>
            <a:pPr algn="l">
              <a:lnSpc>
                <a:spcPct val="150000"/>
              </a:lnSpc>
            </a:pPr>
            <a:r>
              <a:rPr kumimoji="1" lang="en-US" altLang="zh-CN" sz="4800">
                <a:ln w="12700">
                  <a:noFill/>
                </a:ln>
                <a:solidFill>
                  <a:srgbClr val="0724F8">
                    <a:alpha val="100000"/>
                  </a:srgbClr>
                </a:soli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rPr>
              <a:t>04</a:t>
            </a:r>
            <a:endParaRPr kumimoji="1" lang="zh-CN" altLang="en-US"/>
          </a:p>
        </p:txBody>
      </p:sp>
      <p:sp>
        <p:nvSpPr>
          <p:cNvPr id="31" name="标题 1"/>
          <p:cNvSpPr txBox="1"/>
          <p:nvPr/>
        </p:nvSpPr>
        <p:spPr>
          <a:xfrm>
            <a:off x="787215" y="385281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项目简介</a:t>
            </a:r>
            <a:endParaRPr kumimoji="1" lang="zh-CN" alt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50439" y="310415"/>
            <a:ext cx="635736" cy="571787"/>
            <a:chOff x="150439" y="310415"/>
            <a:chExt cx="635736" cy="571787"/>
          </a:xfrm>
        </p:grpSpPr>
        <p:sp>
          <p:nvSpPr>
            <p:cNvPr id="33" name="标题 1"/>
            <p:cNvSpPr txBox="1"/>
            <p:nvPr/>
          </p:nvSpPr>
          <p:spPr>
            <a:xfrm rot="2700000">
              <a:off x="329662" y="608061"/>
              <a:ext cx="227106" cy="227106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34" name="标题 1"/>
            <p:cNvSpPr txBox="1"/>
            <p:nvPr/>
          </p:nvSpPr>
          <p:spPr>
            <a:xfrm rot="2700000">
              <a:off x="185799" y="505781"/>
              <a:ext cx="170732" cy="170732"/>
            </a:xfrm>
            <a:prstGeom prst="rect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35" name="标题 1"/>
            <p:cNvSpPr txBox="1"/>
            <p:nvPr/>
          </p:nvSpPr>
          <p:spPr>
            <a:xfrm rot="2700000">
              <a:off x="512034" y="430850"/>
              <a:ext cx="227106" cy="227106"/>
            </a:xfrm>
            <a:prstGeom prst="rect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36" name="标题 1"/>
            <p:cNvSpPr txBox="1"/>
            <p:nvPr/>
          </p:nvSpPr>
          <p:spPr>
            <a:xfrm rot="2700000">
              <a:off x="373160" y="338720"/>
              <a:ext cx="136667" cy="136668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-138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20327625">
            <a:off x="4054805" y="13717"/>
            <a:ext cx="9161242" cy="6966156"/>
          </a:xfrm>
          <a:custGeom>
            <a:avLst/>
            <a:gdLst>
              <a:gd name="connsiteX0" fmla="*/ 5270579 w 9161242"/>
              <a:gd name="connsiteY0" fmla="*/ 0 h 6966156"/>
              <a:gd name="connsiteX1" fmla="*/ 9161242 w 9161242"/>
              <a:gd name="connsiteY1" fmla="*/ 1509578 h 6966156"/>
              <a:gd name="connsiteX2" fmla="*/ 8236510 w 9161242"/>
              <a:gd name="connsiteY2" fmla="*/ 3892906 h 6966156"/>
              <a:gd name="connsiteX3" fmla="*/ 8188441 w 9161242"/>
              <a:gd name="connsiteY3" fmla="*/ 3898396 h 6966156"/>
              <a:gd name="connsiteX4" fmla="*/ 4271326 w 9161242"/>
              <a:gd name="connsiteY4" fmla="*/ 6950259 h 6966156"/>
              <a:gd name="connsiteX5" fmla="*/ 4265507 w 9161242"/>
              <a:gd name="connsiteY5" fmla="*/ 6966156 h 6966156"/>
              <a:gd name="connsiteX6" fmla="*/ 0 w 9161242"/>
              <a:gd name="connsiteY6" fmla="*/ 5311140 h 6966156"/>
              <a:gd name="connsiteX7" fmla="*/ 2481 w 9161242"/>
              <a:gd name="connsiteY7" fmla="*/ 5304741 h 6966156"/>
              <a:gd name="connsiteX8" fmla="*/ 5066813 w 9161242"/>
              <a:gd name="connsiteY8" fmla="*/ 85033 h 6966156"/>
            </a:gdLst>
            <a:ahLst/>
            <a:cxnLst/>
            <a:rect l="l" t="t" r="r" b="b"/>
            <a:pathLst>
              <a:path w="9161242" h="6966156">
                <a:moveTo>
                  <a:pt x="5270579" y="0"/>
                </a:moveTo>
                <a:lnTo>
                  <a:pt x="9161242" y="1509578"/>
                </a:lnTo>
                <a:lnTo>
                  <a:pt x="8236510" y="3892906"/>
                </a:lnTo>
                <a:lnTo>
                  <a:pt x="8188441" y="3898396"/>
                </a:lnTo>
                <a:cubicBezTo>
                  <a:pt x="6418179" y="4168886"/>
                  <a:pt x="4947835" y="5350814"/>
                  <a:pt x="4271326" y="6950259"/>
                </a:cubicBezTo>
                <a:lnTo>
                  <a:pt x="4265507" y="6966156"/>
                </a:lnTo>
                <a:lnTo>
                  <a:pt x="0" y="5311140"/>
                </a:lnTo>
                <a:lnTo>
                  <a:pt x="2481" y="5304741"/>
                </a:lnTo>
                <a:cubicBezTo>
                  <a:pt x="946564" y="2974990"/>
                  <a:pt x="2772768" y="1096994"/>
                  <a:pt x="5066813" y="85033"/>
                </a:cubicBezTo>
                <a:close/>
              </a:path>
            </a:pathLst>
          </a:custGeom>
          <a:solidFill>
            <a:schemeClr val="accent1">
              <a:alpha val="21000"/>
            </a:schemeClr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900000">
            <a:off x="5952886" y="-392660"/>
            <a:ext cx="6290390" cy="8193635"/>
          </a:xfrm>
          <a:custGeom>
            <a:avLst/>
            <a:gdLst>
              <a:gd name="connsiteX0" fmla="*/ 5250517 w 6290390"/>
              <a:gd name="connsiteY0" fmla="*/ 0 h 8193635"/>
              <a:gd name="connsiteX1" fmla="*/ 6290390 w 6290390"/>
              <a:gd name="connsiteY1" fmla="*/ 3880861 h 8193635"/>
              <a:gd name="connsiteX2" fmla="*/ 6199089 w 6290390"/>
              <a:gd name="connsiteY2" fmla="*/ 3921461 h 8193635"/>
              <a:gd name="connsiteX3" fmla="*/ 4026413 w 6290390"/>
              <a:gd name="connsiteY3" fmla="*/ 6916412 h 8193635"/>
              <a:gd name="connsiteX4" fmla="*/ 4003073 w 6290390"/>
              <a:gd name="connsiteY4" fmla="*/ 7132048 h 8193635"/>
              <a:gd name="connsiteX5" fmla="*/ 41177 w 6290390"/>
              <a:gd name="connsiteY5" fmla="*/ 8193635 h 8193635"/>
              <a:gd name="connsiteX6" fmla="*/ 32511 w 6290390"/>
              <a:gd name="connsiteY6" fmla="*/ 8193635 h 8193635"/>
              <a:gd name="connsiteX7" fmla="*/ 10371 w 6290390"/>
              <a:gd name="connsiteY7" fmla="*/ 7902490 h 8193635"/>
              <a:gd name="connsiteX8" fmla="*/ 0 w 6290390"/>
              <a:gd name="connsiteY8" fmla="*/ 7492345 h 8193635"/>
              <a:gd name="connsiteX9" fmla="*/ 5002554 w 6290390"/>
              <a:gd name="connsiteY9" fmla="*/ 92955 h 8193635"/>
            </a:gdLst>
            <a:ahLst/>
            <a:cxnLst/>
            <a:rect l="l" t="t" r="r" b="b"/>
            <a:pathLst>
              <a:path w="6290390" h="8193635">
                <a:moveTo>
                  <a:pt x="5250517" y="0"/>
                </a:moveTo>
                <a:lnTo>
                  <a:pt x="6290390" y="3880861"/>
                </a:lnTo>
                <a:lnTo>
                  <a:pt x="6199089" y="3921461"/>
                </a:lnTo>
                <a:cubicBezTo>
                  <a:pt x="5050914" y="4492038"/>
                  <a:pt x="4216961" y="5600083"/>
                  <a:pt x="4026413" y="6916412"/>
                </a:cubicBezTo>
                <a:lnTo>
                  <a:pt x="4003073" y="7132048"/>
                </a:lnTo>
                <a:lnTo>
                  <a:pt x="41177" y="8193635"/>
                </a:lnTo>
                <a:lnTo>
                  <a:pt x="32511" y="8193635"/>
                </a:lnTo>
                <a:lnTo>
                  <a:pt x="10371" y="7902490"/>
                </a:lnTo>
                <a:cubicBezTo>
                  <a:pt x="3485" y="7766645"/>
                  <a:pt x="0" y="7629903"/>
                  <a:pt x="0" y="7492345"/>
                </a:cubicBezTo>
                <a:cubicBezTo>
                  <a:pt x="1" y="4139394"/>
                  <a:pt x="2070431" y="1270018"/>
                  <a:pt x="5002554" y="9295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0"/>
          </a:gra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6088788" y="1587388"/>
            <a:ext cx="6103212" cy="5270613"/>
          </a:xfrm>
          <a:custGeom>
            <a:avLst/>
            <a:gdLst>
              <a:gd name="connsiteX0" fmla="*/ 6103212 w 6103212"/>
              <a:gd name="connsiteY0" fmla="*/ 0 h 5270613"/>
              <a:gd name="connsiteX1" fmla="*/ 6103212 w 6103212"/>
              <a:gd name="connsiteY1" fmla="*/ 3896711 h 5270613"/>
              <a:gd name="connsiteX2" fmla="*/ 6005940 w 6103212"/>
              <a:gd name="connsiteY2" fmla="*/ 3930964 h 5270613"/>
              <a:gd name="connsiteX3" fmla="*/ 4329388 w 6103212"/>
              <a:gd name="connsiteY3" fmla="*/ 5138892 h 5270613"/>
              <a:gd name="connsiteX4" fmla="*/ 4229343 w 6103212"/>
              <a:gd name="connsiteY4" fmla="*/ 5270613 h 5270613"/>
              <a:gd name="connsiteX5" fmla="*/ 0 w 6103212"/>
              <a:gd name="connsiteY5" fmla="*/ 5270613 h 5270613"/>
              <a:gd name="connsiteX6" fmla="*/ 53009 w 6103212"/>
              <a:gd name="connsiteY6" fmla="*/ 5116075 h 5270613"/>
              <a:gd name="connsiteX7" fmla="*/ 5794140 w 6103212"/>
              <a:gd name="connsiteY7" fmla="*/ 62228 h 5270613"/>
            </a:gdLst>
            <a:ahLst/>
            <a:cxnLst/>
            <a:rect l="l" t="t" r="r" b="b"/>
            <a:pathLst>
              <a:path w="6103212" h="5270613">
                <a:moveTo>
                  <a:pt x="6103212" y="0"/>
                </a:moveTo>
                <a:lnTo>
                  <a:pt x="6103212" y="3896711"/>
                </a:lnTo>
                <a:lnTo>
                  <a:pt x="6005940" y="3930964"/>
                </a:lnTo>
                <a:cubicBezTo>
                  <a:pt x="5350326" y="4189488"/>
                  <a:pt x="4775398" y="4608208"/>
                  <a:pt x="4329388" y="5138892"/>
                </a:cubicBezTo>
                <a:lnTo>
                  <a:pt x="4229343" y="5270613"/>
                </a:lnTo>
                <a:lnTo>
                  <a:pt x="0" y="5270613"/>
                </a:lnTo>
                <a:lnTo>
                  <a:pt x="53009" y="5116075"/>
                </a:lnTo>
                <a:cubicBezTo>
                  <a:pt x="971349" y="2589901"/>
                  <a:pt x="3130823" y="659522"/>
                  <a:pt x="5794140" y="622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2700000" scaled="0"/>
          </a:gra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alphaModFix amt="100000"/>
          </a:blip>
          <a:srcRect/>
          <a:stretch>
            <a:fillRect/>
          </a:stretch>
        </p:blipFill>
        <p:spPr>
          <a:xfrm>
            <a:off x="6772042" y="5829753"/>
            <a:ext cx="3956085" cy="71926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标题 1"/>
          <p:cNvSpPr txBox="1"/>
          <p:nvPr/>
        </p:nvSpPr>
        <p:spPr>
          <a:xfrm>
            <a:off x="0" y="6372285"/>
            <a:ext cx="12192000" cy="48571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5000">
                <a:schemeClr val="accent1"/>
              </a:gs>
              <a:gs pos="71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flipH="1" flipV="1">
            <a:off x="2749073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flipH="1" flipV="1">
            <a:off x="1425896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flipH="1" flipV="1">
            <a:off x="102719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flipH="1" flipV="1">
            <a:off x="4072250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flipH="1" flipV="1">
            <a:off x="5395427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flipH="1" flipV="1">
            <a:off x="6718604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flipH="1" flipV="1">
            <a:off x="8041781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flipH="1" flipV="1">
            <a:off x="9364958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flipH="1" flipV="1">
            <a:off x="10688136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>
            <a:off x="193176" y="261257"/>
            <a:ext cx="11805648" cy="6335486"/>
          </a:xfrm>
          <a:prstGeom prst="roundRect">
            <a:avLst>
              <a:gd name="adj" fmla="val 8032"/>
            </a:avLst>
          </a:prstGeom>
          <a:solidFill>
            <a:schemeClr val="bg1"/>
          </a:solidFill>
          <a:ln w="25400" cap="sq">
            <a:solidFill>
              <a:schemeClr val="accent1">
                <a:lumMod val="20000"/>
                <a:lumOff val="80000"/>
              </a:schemeClr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>
            <a:off x="1133474" y="2491146"/>
            <a:ext cx="2518412" cy="2171044"/>
          </a:xfrm>
          <a:prstGeom prst="hexagon">
            <a:avLst/>
          </a:prstGeom>
          <a:solidFill>
            <a:schemeClr val="accent1"/>
          </a:solidFill>
          <a:ln w="12700" cap="sq">
            <a:noFill/>
            <a:miter/>
          </a:ln>
          <a:effectLst>
            <a:outerShdw blurRad="762000" dist="254000" dir="5400000" algn="ctr" rotWithShape="0">
              <a:srgbClr val="000000">
                <a:alpha val="10000"/>
              </a:srgbClr>
            </a:outerShdw>
          </a:effectLst>
        </p:spPr>
        <p:txBody>
          <a:bodyPr vert="horz" wrap="square" lIns="0" tIns="0" rIns="0" bIns="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>
            <a:off x="3547111" y="1933084"/>
            <a:ext cx="1294704" cy="1116124"/>
          </a:xfrm>
          <a:prstGeom prst="hexagon">
            <a:avLst/>
          </a:prstGeom>
          <a:solidFill>
            <a:schemeClr val="bg1"/>
          </a:solidFill>
          <a:ln w="12700" cap="sq">
            <a:noFill/>
            <a:miter/>
          </a:ln>
          <a:effectLst>
            <a:outerShdw blurRad="762000" dist="254000" dir="5400000" algn="ctr" rotWithShape="0">
              <a:srgbClr val="000000">
                <a:alpha val="10000"/>
              </a:srgbClr>
            </a:outerShdw>
          </a:effectLst>
        </p:spPr>
        <p:txBody>
          <a:bodyPr vert="horz" wrap="square" lIns="0" tIns="0" rIns="0" bIns="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>
            <a:off x="4432936" y="3018606"/>
            <a:ext cx="1294704" cy="1116124"/>
          </a:xfrm>
          <a:prstGeom prst="hexagon">
            <a:avLst/>
          </a:prstGeom>
          <a:solidFill>
            <a:schemeClr val="bg1"/>
          </a:solidFill>
          <a:ln w="12700" cap="sq">
            <a:noFill/>
            <a:miter/>
          </a:ln>
          <a:effectLst>
            <a:outerShdw blurRad="762000" dist="254000" dir="5400000" algn="ctr" rotWithShape="0">
              <a:srgbClr val="000000">
                <a:alpha val="10000"/>
              </a:srgbClr>
            </a:outerShdw>
          </a:effectLst>
        </p:spPr>
        <p:txBody>
          <a:bodyPr vert="horz" wrap="square" lIns="0" tIns="0" rIns="0" bIns="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>
            <a:off x="3547111" y="4104128"/>
            <a:ext cx="1294704" cy="1116124"/>
          </a:xfrm>
          <a:prstGeom prst="hexagon">
            <a:avLst/>
          </a:prstGeom>
          <a:solidFill>
            <a:schemeClr val="bg1"/>
          </a:solidFill>
          <a:ln w="12700" cap="sq">
            <a:noFill/>
            <a:miter/>
          </a:ln>
          <a:effectLst>
            <a:outerShdw blurRad="762000" dist="254000" dir="5400000" algn="ctr" rotWithShape="0">
              <a:srgbClr val="000000">
                <a:alpha val="10000"/>
              </a:srgbClr>
            </a:outerShdw>
          </a:effectLst>
        </p:spPr>
        <p:txBody>
          <a:bodyPr vert="horz" wrap="square" lIns="0" tIns="0" rIns="0" bIns="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>
            <a:off x="3959835" y="2241183"/>
            <a:ext cx="469255" cy="469324"/>
          </a:xfrm>
          <a:custGeom>
            <a:avLst/>
            <a:gdLst>
              <a:gd name="connsiteX0" fmla="*/ 669168 w 1599855"/>
              <a:gd name="connsiteY0" fmla="*/ 111621 h 1600088"/>
              <a:gd name="connsiteX1" fmla="*/ 886086 w 1599855"/>
              <a:gd name="connsiteY1" fmla="*/ 155339 h 1600088"/>
              <a:gd name="connsiteX2" fmla="*/ 1063377 w 1599855"/>
              <a:gd name="connsiteY2" fmla="*/ 274960 h 1600088"/>
              <a:gd name="connsiteX3" fmla="*/ 1182998 w 1599855"/>
              <a:gd name="connsiteY3" fmla="*/ 452251 h 1600088"/>
              <a:gd name="connsiteX4" fmla="*/ 1226716 w 1599855"/>
              <a:gd name="connsiteY4" fmla="*/ 669168 h 1600088"/>
              <a:gd name="connsiteX5" fmla="*/ 1182998 w 1599855"/>
              <a:gd name="connsiteY5" fmla="*/ 886085 h 1600088"/>
              <a:gd name="connsiteX6" fmla="*/ 1063377 w 1599855"/>
              <a:gd name="connsiteY6" fmla="*/ 1063377 h 1600088"/>
              <a:gd name="connsiteX7" fmla="*/ 886086 w 1599855"/>
              <a:gd name="connsiteY7" fmla="*/ 1182998 h 1600088"/>
              <a:gd name="connsiteX8" fmla="*/ 669168 w 1599855"/>
              <a:gd name="connsiteY8" fmla="*/ 1226716 h 1600088"/>
              <a:gd name="connsiteX9" fmla="*/ 452251 w 1599855"/>
              <a:gd name="connsiteY9" fmla="*/ 1182998 h 1600088"/>
              <a:gd name="connsiteX10" fmla="*/ 274960 w 1599855"/>
              <a:gd name="connsiteY10" fmla="*/ 1063377 h 1600088"/>
              <a:gd name="connsiteX11" fmla="*/ 155339 w 1599855"/>
              <a:gd name="connsiteY11" fmla="*/ 886085 h 1600088"/>
              <a:gd name="connsiteX12" fmla="*/ 111621 w 1599855"/>
              <a:gd name="connsiteY12" fmla="*/ 669168 h 1600088"/>
              <a:gd name="connsiteX13" fmla="*/ 155339 w 1599855"/>
              <a:gd name="connsiteY13" fmla="*/ 452251 h 1600088"/>
              <a:gd name="connsiteX14" fmla="*/ 274960 w 1599855"/>
              <a:gd name="connsiteY14" fmla="*/ 274960 h 1600088"/>
              <a:gd name="connsiteX15" fmla="*/ 452251 w 1599855"/>
              <a:gd name="connsiteY15" fmla="*/ 155339 h 1600088"/>
              <a:gd name="connsiteX16" fmla="*/ 669168 w 1599855"/>
              <a:gd name="connsiteY16" fmla="*/ 111621 h 1600088"/>
              <a:gd name="connsiteX17" fmla="*/ 669168 w 1599855"/>
              <a:gd name="connsiteY17" fmla="*/ 0 h 1600088"/>
              <a:gd name="connsiteX18" fmla="*/ 0 w 1599855"/>
              <a:gd name="connsiteY18" fmla="*/ 669168 h 1600088"/>
              <a:gd name="connsiteX19" fmla="*/ 669168 w 1599855"/>
              <a:gd name="connsiteY19" fmla="*/ 1338337 h 1600088"/>
              <a:gd name="connsiteX20" fmla="*/ 1338337 w 1599855"/>
              <a:gd name="connsiteY20" fmla="*/ 669168 h 1600088"/>
              <a:gd name="connsiteX21" fmla="*/ 669168 w 1599855"/>
              <a:gd name="connsiteY21" fmla="*/ 0 h 1600088"/>
              <a:gd name="connsiteX22" fmla="*/ 1544278 w 1599855"/>
              <a:gd name="connsiteY22" fmla="*/ 1600088 h 1600088"/>
              <a:gd name="connsiteX23" fmla="*/ 1504838 w 1599855"/>
              <a:gd name="connsiteY23" fmla="*/ 1583717 h 1600088"/>
              <a:gd name="connsiteX24" fmla="*/ 1247366 w 1599855"/>
              <a:gd name="connsiteY24" fmla="*/ 1326431 h 1600088"/>
              <a:gd name="connsiteX25" fmla="*/ 1247366 w 1599855"/>
              <a:gd name="connsiteY25" fmla="*/ 1247552 h 1600088"/>
              <a:gd name="connsiteX26" fmla="*/ 1326245 w 1599855"/>
              <a:gd name="connsiteY26" fmla="*/ 1247552 h 1600088"/>
              <a:gd name="connsiteX27" fmla="*/ 1583531 w 1599855"/>
              <a:gd name="connsiteY27" fmla="*/ 1504838 h 1600088"/>
              <a:gd name="connsiteX28" fmla="*/ 1583531 w 1599855"/>
              <a:gd name="connsiteY28" fmla="*/ 1583717 h 1600088"/>
              <a:gd name="connsiteX29" fmla="*/ 1544278 w 1599855"/>
              <a:gd name="connsiteY29" fmla="*/ 1600088 h 1600088"/>
            </a:gdLst>
            <a:ahLst/>
            <a:cxnLst/>
            <a:rect l="l" t="t" r="r" b="b"/>
            <a:pathLst>
              <a:path w="1599855" h="1600088">
                <a:moveTo>
                  <a:pt x="669168" y="111621"/>
                </a:moveTo>
                <a:cubicBezTo>
                  <a:pt x="744513" y="111621"/>
                  <a:pt x="817438" y="126318"/>
                  <a:pt x="886086" y="155339"/>
                </a:cubicBezTo>
                <a:cubicBezTo>
                  <a:pt x="952500" y="183431"/>
                  <a:pt x="1012031" y="223614"/>
                  <a:pt x="1063377" y="274960"/>
                </a:cubicBezTo>
                <a:cubicBezTo>
                  <a:pt x="1114537" y="326120"/>
                  <a:pt x="1154906" y="385837"/>
                  <a:pt x="1182998" y="452251"/>
                </a:cubicBezTo>
                <a:cubicBezTo>
                  <a:pt x="1212019" y="520898"/>
                  <a:pt x="1226716" y="594010"/>
                  <a:pt x="1226716" y="669168"/>
                </a:cubicBezTo>
                <a:cubicBezTo>
                  <a:pt x="1226716" y="744327"/>
                  <a:pt x="1212019" y="817438"/>
                  <a:pt x="1182998" y="886085"/>
                </a:cubicBezTo>
                <a:cubicBezTo>
                  <a:pt x="1154906" y="952500"/>
                  <a:pt x="1114723" y="1012031"/>
                  <a:pt x="1063377" y="1063377"/>
                </a:cubicBezTo>
                <a:cubicBezTo>
                  <a:pt x="1012217" y="1114537"/>
                  <a:pt x="952500" y="1154906"/>
                  <a:pt x="886086" y="1182998"/>
                </a:cubicBezTo>
                <a:cubicBezTo>
                  <a:pt x="817438" y="1212019"/>
                  <a:pt x="744327" y="1226716"/>
                  <a:pt x="669168" y="1226716"/>
                </a:cubicBezTo>
                <a:cubicBezTo>
                  <a:pt x="594010" y="1226716"/>
                  <a:pt x="520898" y="1212019"/>
                  <a:pt x="452251" y="1182998"/>
                </a:cubicBezTo>
                <a:cubicBezTo>
                  <a:pt x="385837" y="1154906"/>
                  <a:pt x="326306" y="1114723"/>
                  <a:pt x="274960" y="1063377"/>
                </a:cubicBezTo>
                <a:cubicBezTo>
                  <a:pt x="223800" y="1012217"/>
                  <a:pt x="183431" y="952500"/>
                  <a:pt x="155339" y="886085"/>
                </a:cubicBezTo>
                <a:cubicBezTo>
                  <a:pt x="126318" y="817438"/>
                  <a:pt x="111621" y="744327"/>
                  <a:pt x="111621" y="669168"/>
                </a:cubicBezTo>
                <a:cubicBezTo>
                  <a:pt x="111621" y="594010"/>
                  <a:pt x="126318" y="520898"/>
                  <a:pt x="155339" y="452251"/>
                </a:cubicBezTo>
                <a:cubicBezTo>
                  <a:pt x="183431" y="385837"/>
                  <a:pt x="223614" y="326306"/>
                  <a:pt x="274960" y="274960"/>
                </a:cubicBezTo>
                <a:cubicBezTo>
                  <a:pt x="326306" y="223614"/>
                  <a:pt x="385837" y="183431"/>
                  <a:pt x="452251" y="155339"/>
                </a:cubicBezTo>
                <a:cubicBezTo>
                  <a:pt x="520898" y="126318"/>
                  <a:pt x="593824" y="111621"/>
                  <a:pt x="669168" y="111621"/>
                </a:cubicBezTo>
                <a:moveTo>
                  <a:pt x="669168" y="0"/>
                </a:moveTo>
                <a:cubicBezTo>
                  <a:pt x="299517" y="0"/>
                  <a:pt x="0" y="299517"/>
                  <a:pt x="0" y="669168"/>
                </a:cubicBezTo>
                <a:cubicBezTo>
                  <a:pt x="0" y="1038820"/>
                  <a:pt x="299517" y="1338337"/>
                  <a:pt x="669168" y="1338337"/>
                </a:cubicBezTo>
                <a:cubicBezTo>
                  <a:pt x="1038820" y="1338337"/>
                  <a:pt x="1338337" y="1038820"/>
                  <a:pt x="1338337" y="669168"/>
                </a:cubicBezTo>
                <a:cubicBezTo>
                  <a:pt x="1338337" y="299703"/>
                  <a:pt x="1038820" y="0"/>
                  <a:pt x="669168" y="0"/>
                </a:cubicBezTo>
                <a:close/>
                <a:moveTo>
                  <a:pt x="1544278" y="1600088"/>
                </a:moveTo>
                <a:cubicBezTo>
                  <a:pt x="1529953" y="1600088"/>
                  <a:pt x="1515628" y="1594693"/>
                  <a:pt x="1504838" y="1583717"/>
                </a:cubicBezTo>
                <a:lnTo>
                  <a:pt x="1247366" y="1326431"/>
                </a:lnTo>
                <a:cubicBezTo>
                  <a:pt x="1225600" y="1304665"/>
                  <a:pt x="1225600" y="1269318"/>
                  <a:pt x="1247366" y="1247552"/>
                </a:cubicBezTo>
                <a:cubicBezTo>
                  <a:pt x="1269132" y="1225786"/>
                  <a:pt x="1304479" y="1225786"/>
                  <a:pt x="1326245" y="1247552"/>
                </a:cubicBezTo>
                <a:lnTo>
                  <a:pt x="1583531" y="1504838"/>
                </a:lnTo>
                <a:cubicBezTo>
                  <a:pt x="1605297" y="1526605"/>
                  <a:pt x="1605297" y="1561951"/>
                  <a:pt x="1583531" y="1583717"/>
                </a:cubicBezTo>
                <a:cubicBezTo>
                  <a:pt x="1572927" y="1594693"/>
                  <a:pt x="1558603" y="1600088"/>
                  <a:pt x="1544278" y="1600088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3" name="标题 1"/>
          <p:cNvSpPr txBox="1"/>
          <p:nvPr/>
        </p:nvSpPr>
        <p:spPr>
          <a:xfrm>
            <a:off x="4847097" y="3360981"/>
            <a:ext cx="477378" cy="461976"/>
          </a:xfrm>
          <a:custGeom>
            <a:avLst/>
            <a:gdLst>
              <a:gd name="connsiteX0" fmla="*/ 695958 w 1660735"/>
              <a:gd name="connsiteY0" fmla="*/ 752512 h 1607157"/>
              <a:gd name="connsiteX1" fmla="*/ 376349 w 1660735"/>
              <a:gd name="connsiteY1" fmla="*/ 752512 h 1607157"/>
              <a:gd name="connsiteX2" fmla="*/ 110505 w 1660735"/>
              <a:gd name="connsiteY2" fmla="*/ 642007 h 1607157"/>
              <a:gd name="connsiteX3" fmla="*/ 0 w 1660735"/>
              <a:gd name="connsiteY3" fmla="*/ 376349 h 1607157"/>
              <a:gd name="connsiteX4" fmla="*/ 110505 w 1660735"/>
              <a:gd name="connsiteY4" fmla="*/ 110505 h 1607157"/>
              <a:gd name="connsiteX5" fmla="*/ 376349 w 1660735"/>
              <a:gd name="connsiteY5" fmla="*/ 0 h 1607157"/>
              <a:gd name="connsiteX6" fmla="*/ 642193 w 1660735"/>
              <a:gd name="connsiteY6" fmla="*/ 110505 h 1607157"/>
              <a:gd name="connsiteX7" fmla="*/ 752698 w 1660735"/>
              <a:gd name="connsiteY7" fmla="*/ 376349 h 1607157"/>
              <a:gd name="connsiteX8" fmla="*/ 752698 w 1660735"/>
              <a:gd name="connsiteY8" fmla="*/ 695958 h 1607157"/>
              <a:gd name="connsiteX9" fmla="*/ 695958 w 1660735"/>
              <a:gd name="connsiteY9" fmla="*/ 752512 h 1607157"/>
              <a:gd name="connsiteX10" fmla="*/ 376349 w 1660735"/>
              <a:gd name="connsiteY10" fmla="*/ 111621 h 1607157"/>
              <a:gd name="connsiteX11" fmla="*/ 111621 w 1660735"/>
              <a:gd name="connsiteY11" fmla="*/ 376349 h 1607157"/>
              <a:gd name="connsiteX12" fmla="*/ 376349 w 1660735"/>
              <a:gd name="connsiteY12" fmla="*/ 641077 h 1607157"/>
              <a:gd name="connsiteX13" fmla="*/ 641077 w 1660735"/>
              <a:gd name="connsiteY13" fmla="*/ 641077 h 1607157"/>
              <a:gd name="connsiteX14" fmla="*/ 641077 w 1660735"/>
              <a:gd name="connsiteY14" fmla="*/ 376349 h 1607157"/>
              <a:gd name="connsiteX15" fmla="*/ 376349 w 1660735"/>
              <a:gd name="connsiteY15" fmla="*/ 111621 h 1607157"/>
              <a:gd name="connsiteX16" fmla="*/ 1284201 w 1660735"/>
              <a:gd name="connsiteY16" fmla="*/ 752512 h 1607157"/>
              <a:gd name="connsiteX17" fmla="*/ 964592 w 1660735"/>
              <a:gd name="connsiteY17" fmla="*/ 752512 h 1607157"/>
              <a:gd name="connsiteX18" fmla="*/ 908038 w 1660735"/>
              <a:gd name="connsiteY18" fmla="*/ 695958 h 1607157"/>
              <a:gd name="connsiteX19" fmla="*/ 908038 w 1660735"/>
              <a:gd name="connsiteY19" fmla="*/ 376349 h 1607157"/>
              <a:gd name="connsiteX20" fmla="*/ 1018543 w 1660735"/>
              <a:gd name="connsiteY20" fmla="*/ 110505 h 1607157"/>
              <a:gd name="connsiteX21" fmla="*/ 1284387 w 1660735"/>
              <a:gd name="connsiteY21" fmla="*/ 0 h 1607157"/>
              <a:gd name="connsiteX22" fmla="*/ 1550231 w 1660735"/>
              <a:gd name="connsiteY22" fmla="*/ 110505 h 1607157"/>
              <a:gd name="connsiteX23" fmla="*/ 1660736 w 1660735"/>
              <a:gd name="connsiteY23" fmla="*/ 376349 h 1607157"/>
              <a:gd name="connsiteX24" fmla="*/ 1550231 w 1660735"/>
              <a:gd name="connsiteY24" fmla="*/ 642193 h 1607157"/>
              <a:gd name="connsiteX25" fmla="*/ 1284201 w 1660735"/>
              <a:gd name="connsiteY25" fmla="*/ 752512 h 1607157"/>
              <a:gd name="connsiteX26" fmla="*/ 1019659 w 1660735"/>
              <a:gd name="connsiteY26" fmla="*/ 640891 h 1607157"/>
              <a:gd name="connsiteX27" fmla="*/ 1284387 w 1660735"/>
              <a:gd name="connsiteY27" fmla="*/ 640891 h 1607157"/>
              <a:gd name="connsiteX28" fmla="*/ 1549115 w 1660735"/>
              <a:gd name="connsiteY28" fmla="*/ 376163 h 1607157"/>
              <a:gd name="connsiteX29" fmla="*/ 1284387 w 1660735"/>
              <a:gd name="connsiteY29" fmla="*/ 111435 h 1607157"/>
              <a:gd name="connsiteX30" fmla="*/ 1019659 w 1660735"/>
              <a:gd name="connsiteY30" fmla="*/ 376163 h 1607157"/>
              <a:gd name="connsiteX31" fmla="*/ 1019659 w 1660735"/>
              <a:gd name="connsiteY31" fmla="*/ 640891 h 1607157"/>
              <a:gd name="connsiteX32" fmla="*/ 376349 w 1660735"/>
              <a:gd name="connsiteY32" fmla="*/ 1607158 h 1607157"/>
              <a:gd name="connsiteX33" fmla="*/ 110505 w 1660735"/>
              <a:gd name="connsiteY33" fmla="*/ 1496653 h 1607157"/>
              <a:gd name="connsiteX34" fmla="*/ 0 w 1660735"/>
              <a:gd name="connsiteY34" fmla="*/ 1230809 h 1607157"/>
              <a:gd name="connsiteX35" fmla="*/ 110505 w 1660735"/>
              <a:gd name="connsiteY35" fmla="*/ 964964 h 1607157"/>
              <a:gd name="connsiteX36" fmla="*/ 376349 w 1660735"/>
              <a:gd name="connsiteY36" fmla="*/ 854459 h 1607157"/>
              <a:gd name="connsiteX37" fmla="*/ 695958 w 1660735"/>
              <a:gd name="connsiteY37" fmla="*/ 854459 h 1607157"/>
              <a:gd name="connsiteX38" fmla="*/ 752512 w 1660735"/>
              <a:gd name="connsiteY38" fmla="*/ 911014 h 1607157"/>
              <a:gd name="connsiteX39" fmla="*/ 752512 w 1660735"/>
              <a:gd name="connsiteY39" fmla="*/ 1230623 h 1607157"/>
              <a:gd name="connsiteX40" fmla="*/ 642007 w 1660735"/>
              <a:gd name="connsiteY40" fmla="*/ 1496467 h 1607157"/>
              <a:gd name="connsiteX41" fmla="*/ 376349 w 1660735"/>
              <a:gd name="connsiteY41" fmla="*/ 1607158 h 1607157"/>
              <a:gd name="connsiteX42" fmla="*/ 376349 w 1660735"/>
              <a:gd name="connsiteY42" fmla="*/ 966267 h 1607157"/>
              <a:gd name="connsiteX43" fmla="*/ 111621 w 1660735"/>
              <a:gd name="connsiteY43" fmla="*/ 1230809 h 1607157"/>
              <a:gd name="connsiteX44" fmla="*/ 376349 w 1660735"/>
              <a:gd name="connsiteY44" fmla="*/ 1495537 h 1607157"/>
              <a:gd name="connsiteX45" fmla="*/ 641077 w 1660735"/>
              <a:gd name="connsiteY45" fmla="*/ 1230809 h 1607157"/>
              <a:gd name="connsiteX46" fmla="*/ 641077 w 1660735"/>
              <a:gd name="connsiteY46" fmla="*/ 966267 h 1607157"/>
              <a:gd name="connsiteX47" fmla="*/ 376349 w 1660735"/>
              <a:gd name="connsiteY47" fmla="*/ 966267 h 1607157"/>
              <a:gd name="connsiteX48" fmla="*/ 1284201 w 1660735"/>
              <a:gd name="connsiteY48" fmla="*/ 1607158 h 1607157"/>
              <a:gd name="connsiteX49" fmla="*/ 1018357 w 1660735"/>
              <a:gd name="connsiteY49" fmla="*/ 1496653 h 1607157"/>
              <a:gd name="connsiteX50" fmla="*/ 907852 w 1660735"/>
              <a:gd name="connsiteY50" fmla="*/ 1230809 h 1607157"/>
              <a:gd name="connsiteX51" fmla="*/ 907852 w 1660735"/>
              <a:gd name="connsiteY51" fmla="*/ 911200 h 1607157"/>
              <a:gd name="connsiteX52" fmla="*/ 964406 w 1660735"/>
              <a:gd name="connsiteY52" fmla="*/ 854646 h 1607157"/>
              <a:gd name="connsiteX53" fmla="*/ 1284015 w 1660735"/>
              <a:gd name="connsiteY53" fmla="*/ 854646 h 1607157"/>
              <a:gd name="connsiteX54" fmla="*/ 1549859 w 1660735"/>
              <a:gd name="connsiteY54" fmla="*/ 965150 h 1607157"/>
              <a:gd name="connsiteX55" fmla="*/ 1660364 w 1660735"/>
              <a:gd name="connsiteY55" fmla="*/ 1230995 h 1607157"/>
              <a:gd name="connsiteX56" fmla="*/ 1550045 w 1660735"/>
              <a:gd name="connsiteY56" fmla="*/ 1496653 h 1607157"/>
              <a:gd name="connsiteX57" fmla="*/ 1284201 w 1660735"/>
              <a:gd name="connsiteY57" fmla="*/ 1607158 h 1607157"/>
              <a:gd name="connsiteX58" fmla="*/ 1019659 w 1660735"/>
              <a:gd name="connsiteY58" fmla="*/ 966267 h 1607157"/>
              <a:gd name="connsiteX59" fmla="*/ 1019659 w 1660735"/>
              <a:gd name="connsiteY59" fmla="*/ 1230995 h 1607157"/>
              <a:gd name="connsiteX60" fmla="*/ 1284387 w 1660735"/>
              <a:gd name="connsiteY60" fmla="*/ 1495723 h 1607157"/>
              <a:gd name="connsiteX61" fmla="*/ 1549115 w 1660735"/>
              <a:gd name="connsiteY61" fmla="*/ 1230995 h 1607157"/>
              <a:gd name="connsiteX62" fmla="*/ 1284387 w 1660735"/>
              <a:gd name="connsiteY62" fmla="*/ 966267 h 1607157"/>
              <a:gd name="connsiteX63" fmla="*/ 1019659 w 1660735"/>
              <a:gd name="connsiteY63" fmla="*/ 966267 h 1607157"/>
            </a:gdLst>
            <a:ahLst/>
            <a:cxnLst/>
            <a:rect l="l" t="t" r="r" b="b"/>
            <a:pathLst>
              <a:path w="1660735" h="1607157">
                <a:moveTo>
                  <a:pt x="695958" y="752512"/>
                </a:moveTo>
                <a:lnTo>
                  <a:pt x="376349" y="752512"/>
                </a:lnTo>
                <a:cubicBezTo>
                  <a:pt x="276262" y="752512"/>
                  <a:pt x="181756" y="713259"/>
                  <a:pt x="110505" y="642007"/>
                </a:cubicBezTo>
                <a:cubicBezTo>
                  <a:pt x="39253" y="570756"/>
                  <a:pt x="0" y="476436"/>
                  <a:pt x="0" y="376349"/>
                </a:cubicBezTo>
                <a:cubicBezTo>
                  <a:pt x="0" y="276262"/>
                  <a:pt x="39253" y="181756"/>
                  <a:pt x="110505" y="110505"/>
                </a:cubicBezTo>
                <a:cubicBezTo>
                  <a:pt x="181756" y="39253"/>
                  <a:pt x="276076" y="0"/>
                  <a:pt x="376349" y="0"/>
                </a:cubicBezTo>
                <a:cubicBezTo>
                  <a:pt x="476436" y="0"/>
                  <a:pt x="570942" y="39253"/>
                  <a:pt x="642193" y="110505"/>
                </a:cubicBezTo>
                <a:cubicBezTo>
                  <a:pt x="713445" y="181756"/>
                  <a:pt x="752698" y="276076"/>
                  <a:pt x="752698" y="376349"/>
                </a:cubicBezTo>
                <a:lnTo>
                  <a:pt x="752698" y="695958"/>
                </a:lnTo>
                <a:cubicBezTo>
                  <a:pt x="752512" y="727211"/>
                  <a:pt x="727211" y="752512"/>
                  <a:pt x="695958" y="752512"/>
                </a:cubicBezTo>
                <a:close/>
                <a:moveTo>
                  <a:pt x="376349" y="111621"/>
                </a:moveTo>
                <a:cubicBezTo>
                  <a:pt x="230498" y="111621"/>
                  <a:pt x="111621" y="230312"/>
                  <a:pt x="111621" y="376349"/>
                </a:cubicBezTo>
                <a:cubicBezTo>
                  <a:pt x="111621" y="522201"/>
                  <a:pt x="230312" y="641077"/>
                  <a:pt x="376349" y="641077"/>
                </a:cubicBezTo>
                <a:lnTo>
                  <a:pt x="641077" y="641077"/>
                </a:lnTo>
                <a:lnTo>
                  <a:pt x="641077" y="376349"/>
                </a:lnTo>
                <a:cubicBezTo>
                  <a:pt x="640891" y="230312"/>
                  <a:pt x="522201" y="111621"/>
                  <a:pt x="376349" y="111621"/>
                </a:cubicBezTo>
                <a:close/>
                <a:moveTo>
                  <a:pt x="1284201" y="752512"/>
                </a:moveTo>
                <a:lnTo>
                  <a:pt x="964592" y="752512"/>
                </a:lnTo>
                <a:cubicBezTo>
                  <a:pt x="933338" y="752512"/>
                  <a:pt x="908038" y="727025"/>
                  <a:pt x="908038" y="695958"/>
                </a:cubicBezTo>
                <a:lnTo>
                  <a:pt x="908038" y="376349"/>
                </a:lnTo>
                <a:cubicBezTo>
                  <a:pt x="908038" y="276262"/>
                  <a:pt x="947291" y="181756"/>
                  <a:pt x="1018543" y="110505"/>
                </a:cubicBezTo>
                <a:cubicBezTo>
                  <a:pt x="1089794" y="39253"/>
                  <a:pt x="1184114" y="0"/>
                  <a:pt x="1284387" y="0"/>
                </a:cubicBezTo>
                <a:cubicBezTo>
                  <a:pt x="1384660" y="0"/>
                  <a:pt x="1478980" y="39253"/>
                  <a:pt x="1550231" y="110505"/>
                </a:cubicBezTo>
                <a:cubicBezTo>
                  <a:pt x="1621482" y="181756"/>
                  <a:pt x="1660736" y="276076"/>
                  <a:pt x="1660736" y="376349"/>
                </a:cubicBezTo>
                <a:cubicBezTo>
                  <a:pt x="1660736" y="476622"/>
                  <a:pt x="1621482" y="570942"/>
                  <a:pt x="1550231" y="642193"/>
                </a:cubicBezTo>
                <a:cubicBezTo>
                  <a:pt x="1478794" y="713259"/>
                  <a:pt x="1384288" y="752512"/>
                  <a:pt x="1284201" y="752512"/>
                </a:cubicBezTo>
                <a:close/>
                <a:moveTo>
                  <a:pt x="1019659" y="640891"/>
                </a:moveTo>
                <a:lnTo>
                  <a:pt x="1284387" y="640891"/>
                </a:lnTo>
                <a:cubicBezTo>
                  <a:pt x="1430238" y="640891"/>
                  <a:pt x="1549115" y="522201"/>
                  <a:pt x="1549115" y="376163"/>
                </a:cubicBezTo>
                <a:cubicBezTo>
                  <a:pt x="1549115" y="230312"/>
                  <a:pt x="1430424" y="111435"/>
                  <a:pt x="1284387" y="111435"/>
                </a:cubicBezTo>
                <a:cubicBezTo>
                  <a:pt x="1138349" y="111435"/>
                  <a:pt x="1019659" y="230125"/>
                  <a:pt x="1019659" y="376163"/>
                </a:cubicBezTo>
                <a:lnTo>
                  <a:pt x="1019659" y="640891"/>
                </a:lnTo>
                <a:close/>
                <a:moveTo>
                  <a:pt x="376349" y="1607158"/>
                </a:moveTo>
                <a:cubicBezTo>
                  <a:pt x="276262" y="1607158"/>
                  <a:pt x="181756" y="1567904"/>
                  <a:pt x="110505" y="1496653"/>
                </a:cubicBezTo>
                <a:cubicBezTo>
                  <a:pt x="39253" y="1425401"/>
                  <a:pt x="0" y="1330896"/>
                  <a:pt x="0" y="1230809"/>
                </a:cubicBezTo>
                <a:cubicBezTo>
                  <a:pt x="0" y="1130722"/>
                  <a:pt x="39253" y="1036216"/>
                  <a:pt x="110505" y="964964"/>
                </a:cubicBezTo>
                <a:cubicBezTo>
                  <a:pt x="181756" y="893713"/>
                  <a:pt x="276076" y="854459"/>
                  <a:pt x="376349" y="854459"/>
                </a:cubicBezTo>
                <a:lnTo>
                  <a:pt x="695958" y="854459"/>
                </a:lnTo>
                <a:cubicBezTo>
                  <a:pt x="727211" y="854459"/>
                  <a:pt x="752512" y="879760"/>
                  <a:pt x="752512" y="911014"/>
                </a:cubicBezTo>
                <a:lnTo>
                  <a:pt x="752512" y="1230623"/>
                </a:lnTo>
                <a:cubicBezTo>
                  <a:pt x="752512" y="1330709"/>
                  <a:pt x="713259" y="1425215"/>
                  <a:pt x="642007" y="1496467"/>
                </a:cubicBezTo>
                <a:cubicBezTo>
                  <a:pt x="570756" y="1567718"/>
                  <a:pt x="476436" y="1607158"/>
                  <a:pt x="376349" y="1607158"/>
                </a:cubicBezTo>
                <a:close/>
                <a:moveTo>
                  <a:pt x="376349" y="966267"/>
                </a:moveTo>
                <a:cubicBezTo>
                  <a:pt x="230312" y="966267"/>
                  <a:pt x="111621" y="1084957"/>
                  <a:pt x="111621" y="1230809"/>
                </a:cubicBezTo>
                <a:cubicBezTo>
                  <a:pt x="111621" y="1376660"/>
                  <a:pt x="230312" y="1495537"/>
                  <a:pt x="376349" y="1495537"/>
                </a:cubicBezTo>
                <a:cubicBezTo>
                  <a:pt x="522201" y="1495537"/>
                  <a:pt x="641077" y="1376846"/>
                  <a:pt x="641077" y="1230809"/>
                </a:cubicBezTo>
                <a:lnTo>
                  <a:pt x="641077" y="966267"/>
                </a:lnTo>
                <a:lnTo>
                  <a:pt x="376349" y="966267"/>
                </a:lnTo>
                <a:close/>
                <a:moveTo>
                  <a:pt x="1284201" y="1607158"/>
                </a:moveTo>
                <a:cubicBezTo>
                  <a:pt x="1184114" y="1607158"/>
                  <a:pt x="1089608" y="1567904"/>
                  <a:pt x="1018357" y="1496653"/>
                </a:cubicBezTo>
                <a:cubicBezTo>
                  <a:pt x="947105" y="1425401"/>
                  <a:pt x="907852" y="1331082"/>
                  <a:pt x="907852" y="1230809"/>
                </a:cubicBezTo>
                <a:lnTo>
                  <a:pt x="907852" y="911200"/>
                </a:lnTo>
                <a:cubicBezTo>
                  <a:pt x="907852" y="879946"/>
                  <a:pt x="933152" y="854646"/>
                  <a:pt x="964406" y="854646"/>
                </a:cubicBezTo>
                <a:lnTo>
                  <a:pt x="1284015" y="854646"/>
                </a:lnTo>
                <a:cubicBezTo>
                  <a:pt x="1384102" y="854646"/>
                  <a:pt x="1478607" y="893899"/>
                  <a:pt x="1549859" y="965150"/>
                </a:cubicBezTo>
                <a:cubicBezTo>
                  <a:pt x="1621110" y="1036402"/>
                  <a:pt x="1660364" y="1130722"/>
                  <a:pt x="1660364" y="1230995"/>
                </a:cubicBezTo>
                <a:cubicBezTo>
                  <a:pt x="1660364" y="1331268"/>
                  <a:pt x="1621296" y="1425401"/>
                  <a:pt x="1550045" y="1496653"/>
                </a:cubicBezTo>
                <a:cubicBezTo>
                  <a:pt x="1478794" y="1567904"/>
                  <a:pt x="1384288" y="1607158"/>
                  <a:pt x="1284201" y="1607158"/>
                </a:cubicBezTo>
                <a:close/>
                <a:moveTo>
                  <a:pt x="1019659" y="966267"/>
                </a:moveTo>
                <a:lnTo>
                  <a:pt x="1019659" y="1230995"/>
                </a:lnTo>
                <a:cubicBezTo>
                  <a:pt x="1019659" y="1376846"/>
                  <a:pt x="1138349" y="1495723"/>
                  <a:pt x="1284387" y="1495723"/>
                </a:cubicBezTo>
                <a:cubicBezTo>
                  <a:pt x="1430424" y="1495723"/>
                  <a:pt x="1549115" y="1377032"/>
                  <a:pt x="1549115" y="1230995"/>
                </a:cubicBezTo>
                <a:cubicBezTo>
                  <a:pt x="1549115" y="1084957"/>
                  <a:pt x="1430424" y="966267"/>
                  <a:pt x="1284387" y="966267"/>
                </a:cubicBezTo>
                <a:lnTo>
                  <a:pt x="1019659" y="966267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4" name="标题 1"/>
          <p:cNvSpPr txBox="1"/>
          <p:nvPr/>
        </p:nvSpPr>
        <p:spPr>
          <a:xfrm>
            <a:off x="3925174" y="4394200"/>
            <a:ext cx="535980" cy="535980"/>
          </a:xfrm>
          <a:custGeom>
            <a:avLst/>
            <a:gdLst>
              <a:gd name="connsiteX0" fmla="*/ 457070 w 720001"/>
              <a:gd name="connsiteY0" fmla="*/ 57166 h 720001"/>
              <a:gd name="connsiteX1" fmla="*/ 457070 w 720001"/>
              <a:gd name="connsiteY1" fmla="*/ 263017 h 720001"/>
              <a:gd name="connsiteX2" fmla="*/ 662921 w 720001"/>
              <a:gd name="connsiteY2" fmla="*/ 263017 h 720001"/>
              <a:gd name="connsiteX3" fmla="*/ 647393 w 720001"/>
              <a:gd name="connsiteY3" fmla="*/ 212704 h 720001"/>
              <a:gd name="connsiteX4" fmla="*/ 591008 w 720001"/>
              <a:gd name="connsiteY4" fmla="*/ 129079 h 720001"/>
              <a:gd name="connsiteX5" fmla="*/ 507383 w 720001"/>
              <a:gd name="connsiteY5" fmla="*/ 72694 h 720001"/>
              <a:gd name="connsiteX6" fmla="*/ 457070 w 720001"/>
              <a:gd name="connsiteY6" fmla="*/ 57166 h 720001"/>
              <a:gd name="connsiteX7" fmla="*/ 307952 w 720001"/>
              <a:gd name="connsiteY7" fmla="*/ 56386 h 720001"/>
              <a:gd name="connsiteX8" fmla="*/ 240115 w 720001"/>
              <a:gd name="connsiteY8" fmla="*/ 76251 h 720001"/>
              <a:gd name="connsiteX9" fmla="*/ 142092 w 720001"/>
              <a:gd name="connsiteY9" fmla="*/ 142179 h 720001"/>
              <a:gd name="connsiteX10" fmla="*/ 76077 w 720001"/>
              <a:gd name="connsiteY10" fmla="*/ 240116 h 720001"/>
              <a:gd name="connsiteX11" fmla="*/ 51874 w 720001"/>
              <a:gd name="connsiteY11" fmla="*/ 360000 h 720001"/>
              <a:gd name="connsiteX12" fmla="*/ 76077 w 720001"/>
              <a:gd name="connsiteY12" fmla="*/ 479885 h 720001"/>
              <a:gd name="connsiteX13" fmla="*/ 142092 w 720001"/>
              <a:gd name="connsiteY13" fmla="*/ 577822 h 720001"/>
              <a:gd name="connsiteX14" fmla="*/ 240029 w 720001"/>
              <a:gd name="connsiteY14" fmla="*/ 643837 h 720001"/>
              <a:gd name="connsiteX15" fmla="*/ 359913 w 720001"/>
              <a:gd name="connsiteY15" fmla="*/ 668039 h 720001"/>
              <a:gd name="connsiteX16" fmla="*/ 479798 w 720001"/>
              <a:gd name="connsiteY16" fmla="*/ 643837 h 720001"/>
              <a:gd name="connsiteX17" fmla="*/ 577735 w 720001"/>
              <a:gd name="connsiteY17" fmla="*/ 577822 h 720001"/>
              <a:gd name="connsiteX18" fmla="*/ 643750 w 720001"/>
              <a:gd name="connsiteY18" fmla="*/ 479885 h 720001"/>
              <a:gd name="connsiteX19" fmla="*/ 663615 w 720001"/>
              <a:gd name="connsiteY19" fmla="*/ 412049 h 720001"/>
              <a:gd name="connsiteX20" fmla="*/ 360000 w 720001"/>
              <a:gd name="connsiteY20" fmla="*/ 412049 h 720001"/>
              <a:gd name="connsiteX21" fmla="*/ 307952 w 720001"/>
              <a:gd name="connsiteY21" fmla="*/ 360000 h 720001"/>
              <a:gd name="connsiteX22" fmla="*/ 405022 w 720001"/>
              <a:gd name="connsiteY22" fmla="*/ 0 h 720001"/>
              <a:gd name="connsiteX23" fmla="*/ 720001 w 720001"/>
              <a:gd name="connsiteY23" fmla="*/ 314979 h 720001"/>
              <a:gd name="connsiteX24" fmla="*/ 405022 w 720001"/>
              <a:gd name="connsiteY24" fmla="*/ 314979 h 720001"/>
              <a:gd name="connsiteX25" fmla="*/ 360000 w 720001"/>
              <a:gd name="connsiteY25" fmla="*/ 0 h 720001"/>
              <a:gd name="connsiteX26" fmla="*/ 360000 w 720001"/>
              <a:gd name="connsiteY26" fmla="*/ 360000 h 720001"/>
              <a:gd name="connsiteX27" fmla="*/ 720001 w 720001"/>
              <a:gd name="connsiteY27" fmla="*/ 360000 h 720001"/>
              <a:gd name="connsiteX28" fmla="*/ 360000 w 720001"/>
              <a:gd name="connsiteY28" fmla="*/ 720001 h 720001"/>
              <a:gd name="connsiteX29" fmla="*/ 0 w 720001"/>
              <a:gd name="connsiteY29" fmla="*/ 360000 h 720001"/>
              <a:gd name="connsiteX30" fmla="*/ 360000 w 720001"/>
              <a:gd name="connsiteY30" fmla="*/ 0 h 720001"/>
            </a:gdLst>
            <a:ahLst/>
            <a:cxnLst/>
            <a:rect l="l" t="t" r="r" b="b"/>
            <a:pathLst>
              <a:path w="720001" h="720001">
                <a:moveTo>
                  <a:pt x="457070" y="57166"/>
                </a:moveTo>
                <a:lnTo>
                  <a:pt x="457070" y="263017"/>
                </a:lnTo>
                <a:lnTo>
                  <a:pt x="662921" y="263017"/>
                </a:lnTo>
                <a:cubicBezTo>
                  <a:pt x="659451" y="245755"/>
                  <a:pt x="654246" y="229012"/>
                  <a:pt x="647393" y="212704"/>
                </a:cubicBezTo>
                <a:cubicBezTo>
                  <a:pt x="634121" y="181388"/>
                  <a:pt x="615210" y="153282"/>
                  <a:pt x="591008" y="129079"/>
                </a:cubicBezTo>
                <a:cubicBezTo>
                  <a:pt x="566806" y="104877"/>
                  <a:pt x="538699" y="85966"/>
                  <a:pt x="507383" y="72694"/>
                </a:cubicBezTo>
                <a:cubicBezTo>
                  <a:pt x="491075" y="65755"/>
                  <a:pt x="474246" y="60636"/>
                  <a:pt x="457070" y="57166"/>
                </a:cubicBezTo>
                <a:close/>
                <a:moveTo>
                  <a:pt x="307952" y="56386"/>
                </a:moveTo>
                <a:cubicBezTo>
                  <a:pt x="284703" y="60376"/>
                  <a:pt x="262062" y="66969"/>
                  <a:pt x="240115" y="76251"/>
                </a:cubicBezTo>
                <a:cubicBezTo>
                  <a:pt x="203508" y="91778"/>
                  <a:pt x="170544" y="113986"/>
                  <a:pt x="142092" y="142179"/>
                </a:cubicBezTo>
                <a:cubicBezTo>
                  <a:pt x="113812" y="170545"/>
                  <a:pt x="91605" y="203422"/>
                  <a:pt x="76077" y="240116"/>
                </a:cubicBezTo>
                <a:cubicBezTo>
                  <a:pt x="60029" y="278111"/>
                  <a:pt x="51874" y="318362"/>
                  <a:pt x="51874" y="360000"/>
                </a:cubicBezTo>
                <a:cubicBezTo>
                  <a:pt x="51874" y="401639"/>
                  <a:pt x="60029" y="441976"/>
                  <a:pt x="76077" y="479885"/>
                </a:cubicBezTo>
                <a:cubicBezTo>
                  <a:pt x="91605" y="516579"/>
                  <a:pt x="113812" y="549543"/>
                  <a:pt x="142092" y="577822"/>
                </a:cubicBezTo>
                <a:cubicBezTo>
                  <a:pt x="170458" y="606102"/>
                  <a:pt x="203335" y="628309"/>
                  <a:pt x="240029" y="643837"/>
                </a:cubicBezTo>
                <a:cubicBezTo>
                  <a:pt x="278024" y="659885"/>
                  <a:pt x="318275" y="668039"/>
                  <a:pt x="359913" y="668039"/>
                </a:cubicBezTo>
                <a:cubicBezTo>
                  <a:pt x="401552" y="668039"/>
                  <a:pt x="441890" y="659885"/>
                  <a:pt x="479798" y="643837"/>
                </a:cubicBezTo>
                <a:cubicBezTo>
                  <a:pt x="516492" y="628309"/>
                  <a:pt x="549456" y="606102"/>
                  <a:pt x="577735" y="577822"/>
                </a:cubicBezTo>
                <a:cubicBezTo>
                  <a:pt x="606015" y="549456"/>
                  <a:pt x="628222" y="516579"/>
                  <a:pt x="643750" y="479885"/>
                </a:cubicBezTo>
                <a:cubicBezTo>
                  <a:pt x="653032" y="457938"/>
                  <a:pt x="659625" y="435297"/>
                  <a:pt x="663615" y="412049"/>
                </a:cubicBezTo>
                <a:lnTo>
                  <a:pt x="360000" y="412049"/>
                </a:lnTo>
                <a:cubicBezTo>
                  <a:pt x="331287" y="412049"/>
                  <a:pt x="307952" y="388714"/>
                  <a:pt x="307952" y="360000"/>
                </a:cubicBezTo>
                <a:close/>
                <a:moveTo>
                  <a:pt x="405022" y="0"/>
                </a:moveTo>
                <a:cubicBezTo>
                  <a:pt x="578950" y="0"/>
                  <a:pt x="720001" y="141051"/>
                  <a:pt x="720001" y="314979"/>
                </a:cubicBezTo>
                <a:lnTo>
                  <a:pt x="405022" y="314979"/>
                </a:lnTo>
                <a:close/>
                <a:moveTo>
                  <a:pt x="360000" y="0"/>
                </a:moveTo>
                <a:lnTo>
                  <a:pt x="360000" y="360000"/>
                </a:lnTo>
                <a:lnTo>
                  <a:pt x="720001" y="360000"/>
                </a:lnTo>
                <a:cubicBezTo>
                  <a:pt x="720001" y="558825"/>
                  <a:pt x="558824" y="720001"/>
                  <a:pt x="360000" y="720001"/>
                </a:cubicBezTo>
                <a:cubicBezTo>
                  <a:pt x="161176" y="720001"/>
                  <a:pt x="0" y="558825"/>
                  <a:pt x="0" y="360000"/>
                </a:cubicBezTo>
                <a:cubicBezTo>
                  <a:pt x="0" y="161176"/>
                  <a:pt x="161176" y="0"/>
                  <a:pt x="360000" y="0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5" name="标题 1"/>
          <p:cNvSpPr txBox="1"/>
          <p:nvPr/>
        </p:nvSpPr>
        <p:spPr>
          <a:xfrm flipH="1">
            <a:off x="2899575" y="2491148"/>
            <a:ext cx="657061" cy="2171042"/>
          </a:xfrm>
          <a:custGeom>
            <a:avLst/>
            <a:gdLst>
              <a:gd name="connsiteX0" fmla="*/ 542761 w 657061"/>
              <a:gd name="connsiteY0" fmla="*/ 0 h 2171042"/>
              <a:gd name="connsiteX1" fmla="*/ 657061 w 657061"/>
              <a:gd name="connsiteY1" fmla="*/ 0 h 2171042"/>
              <a:gd name="connsiteX2" fmla="*/ 114300 w 657061"/>
              <a:gd name="connsiteY2" fmla="*/ 1085521 h 2171042"/>
              <a:gd name="connsiteX3" fmla="*/ 657061 w 657061"/>
              <a:gd name="connsiteY3" fmla="*/ 2171042 h 2171042"/>
              <a:gd name="connsiteX4" fmla="*/ 542761 w 657061"/>
              <a:gd name="connsiteY4" fmla="*/ 2171042 h 2171042"/>
              <a:gd name="connsiteX5" fmla="*/ 0 w 657061"/>
              <a:gd name="connsiteY5" fmla="*/ 1085521 h 2171042"/>
            </a:gdLst>
            <a:ahLst/>
            <a:cxnLst/>
            <a:rect l="l" t="t" r="r" b="b"/>
            <a:pathLst>
              <a:path w="657061" h="2171042">
                <a:moveTo>
                  <a:pt x="542761" y="0"/>
                </a:moveTo>
                <a:lnTo>
                  <a:pt x="657061" y="0"/>
                </a:lnTo>
                <a:lnTo>
                  <a:pt x="114300" y="1085521"/>
                </a:lnTo>
                <a:lnTo>
                  <a:pt x="657061" y="2171042"/>
                </a:lnTo>
                <a:lnTo>
                  <a:pt x="542761" y="2171042"/>
                </a:lnTo>
                <a:lnTo>
                  <a:pt x="0" y="1085521"/>
                </a:lnTo>
                <a:close/>
              </a:path>
            </a:pathLst>
          </a:custGeom>
          <a:solidFill>
            <a:schemeClr val="bg1"/>
          </a:solidFill>
          <a:ln w="12700" cap="sq">
            <a:noFill/>
            <a:miter/>
          </a:ln>
          <a:effectLst/>
        </p:spPr>
        <p:txBody>
          <a:bodyPr vert="horz" wrap="square" lIns="0" tIns="0" rIns="0" bIns="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5185260" y="1930400"/>
            <a:ext cx="4845200" cy="100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AI Agent 量化交易工具：支持自动化交易策略，提高交易效率与收益。</a:t>
            </a:r>
            <a:endParaRPr kumimoji="1" lang="zh-CN" altLang="en-US"/>
          </a:p>
        </p:txBody>
      </p:sp>
      <p:sp>
        <p:nvSpPr>
          <p:cNvPr id="27" name="标题 1"/>
          <p:cNvSpPr txBox="1"/>
          <p:nvPr/>
        </p:nvSpPr>
        <p:spPr>
          <a:xfrm>
            <a:off x="6087413" y="3086100"/>
            <a:ext cx="4984463" cy="105574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区块链和加密货币爱好者：提供简单易用的交互平台，促进区块链知识传播。</a:t>
            </a:r>
            <a:endParaRPr kumimoji="1" lang="zh-CN" altLang="en-US"/>
          </a:p>
        </p:txBody>
      </p:sp>
      <p:sp>
        <p:nvSpPr>
          <p:cNvPr id="28" name="标题 1"/>
          <p:cNvSpPr txBox="1"/>
          <p:nvPr/>
        </p:nvSpPr>
        <p:spPr>
          <a:xfrm>
            <a:off x="5185260" y="4419600"/>
            <a:ext cx="4847740" cy="91340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普通用户：降低 DeFi 使用门槛，吸引更多用户参与去中心化金融。</a:t>
            </a:r>
            <a:endParaRPr kumimoji="1" lang="zh-CN" altLang="en-US"/>
          </a:p>
        </p:txBody>
      </p:sp>
      <p:sp>
        <p:nvSpPr>
          <p:cNvPr id="29" name="标题 1"/>
          <p:cNvSpPr txBox="1"/>
          <p:nvPr/>
        </p:nvSpPr>
        <p:spPr>
          <a:xfrm>
            <a:off x="1789824" y="3105613"/>
            <a:ext cx="969269" cy="956296"/>
          </a:xfrm>
          <a:custGeom>
            <a:avLst/>
            <a:gdLst>
              <a:gd name="connsiteX0" fmla="*/ 1371696 w 1870330"/>
              <a:gd name="connsiteY0" fmla="*/ 1296270 h 1845296"/>
              <a:gd name="connsiteX1" fmla="*/ 1371696 w 1870330"/>
              <a:gd name="connsiteY1" fmla="*/ 1371136 h 1845296"/>
              <a:gd name="connsiteX2" fmla="*/ 1671448 w 1870330"/>
              <a:gd name="connsiteY2" fmla="*/ 1371136 h 1845296"/>
              <a:gd name="connsiteX3" fmla="*/ 1671448 w 1870330"/>
              <a:gd name="connsiteY3" fmla="*/ 1296270 h 1845296"/>
              <a:gd name="connsiteX4" fmla="*/ 1371696 w 1870330"/>
              <a:gd name="connsiteY4" fmla="*/ 996899 h 1845296"/>
              <a:gd name="connsiteX5" fmla="*/ 1371696 w 1870330"/>
              <a:gd name="connsiteY5" fmla="*/ 1071765 h 1845296"/>
              <a:gd name="connsiteX6" fmla="*/ 1671448 w 1870330"/>
              <a:gd name="connsiteY6" fmla="*/ 1071765 h 1845296"/>
              <a:gd name="connsiteX7" fmla="*/ 1671448 w 1870330"/>
              <a:gd name="connsiteY7" fmla="*/ 996899 h 1845296"/>
              <a:gd name="connsiteX8" fmla="*/ 1371696 w 1870330"/>
              <a:gd name="connsiteY8" fmla="*/ 747820 h 1845296"/>
              <a:gd name="connsiteX9" fmla="*/ 1371696 w 1870330"/>
              <a:gd name="connsiteY9" fmla="*/ 822401 h 1845296"/>
              <a:gd name="connsiteX10" fmla="*/ 1671448 w 1870330"/>
              <a:gd name="connsiteY10" fmla="*/ 822401 h 1845296"/>
              <a:gd name="connsiteX11" fmla="*/ 1671448 w 1870330"/>
              <a:gd name="connsiteY11" fmla="*/ 747820 h 1845296"/>
              <a:gd name="connsiteX12" fmla="*/ 1371696 w 1870330"/>
              <a:gd name="connsiteY12" fmla="*/ 473405 h 1845296"/>
              <a:gd name="connsiteX13" fmla="*/ 1371696 w 1870330"/>
              <a:gd name="connsiteY13" fmla="*/ 547986 h 1845296"/>
              <a:gd name="connsiteX14" fmla="*/ 1671448 w 1870330"/>
              <a:gd name="connsiteY14" fmla="*/ 547986 h 1845296"/>
              <a:gd name="connsiteX15" fmla="*/ 1671448 w 1870330"/>
              <a:gd name="connsiteY15" fmla="*/ 473405 h 1845296"/>
              <a:gd name="connsiteX16" fmla="*/ 1221963 w 1870330"/>
              <a:gd name="connsiteY16" fmla="*/ 224040 h 1845296"/>
              <a:gd name="connsiteX17" fmla="*/ 1794130 w 1870330"/>
              <a:gd name="connsiteY17" fmla="*/ 224040 h 1845296"/>
              <a:gd name="connsiteX18" fmla="*/ 1870330 w 1870330"/>
              <a:gd name="connsiteY18" fmla="*/ 298811 h 1845296"/>
              <a:gd name="connsiteX19" fmla="*/ 1870330 w 1870330"/>
              <a:gd name="connsiteY19" fmla="*/ 1570971 h 1845296"/>
              <a:gd name="connsiteX20" fmla="*/ 1794130 w 1870330"/>
              <a:gd name="connsiteY20" fmla="*/ 1645742 h 1845296"/>
              <a:gd name="connsiteX21" fmla="*/ 1221963 w 1870330"/>
              <a:gd name="connsiteY21" fmla="*/ 1645742 h 1845296"/>
              <a:gd name="connsiteX22" fmla="*/ 1221963 w 1870330"/>
              <a:gd name="connsiteY22" fmla="*/ 1383804 h 1845296"/>
              <a:gd name="connsiteX23" fmla="*/ 1298163 w 1870330"/>
              <a:gd name="connsiteY23" fmla="*/ 1383804 h 1845296"/>
              <a:gd name="connsiteX24" fmla="*/ 1298163 w 1870330"/>
              <a:gd name="connsiteY24" fmla="*/ 1309033 h 1845296"/>
              <a:gd name="connsiteX25" fmla="*/ 1221963 w 1870330"/>
              <a:gd name="connsiteY25" fmla="*/ 1309033 h 1845296"/>
              <a:gd name="connsiteX26" fmla="*/ 1221963 w 1870330"/>
              <a:gd name="connsiteY26" fmla="*/ 1084434 h 1845296"/>
              <a:gd name="connsiteX27" fmla="*/ 1298163 w 1870330"/>
              <a:gd name="connsiteY27" fmla="*/ 1084434 h 1845296"/>
              <a:gd name="connsiteX28" fmla="*/ 1298163 w 1870330"/>
              <a:gd name="connsiteY28" fmla="*/ 1009662 h 1845296"/>
              <a:gd name="connsiteX29" fmla="*/ 1221963 w 1870330"/>
              <a:gd name="connsiteY29" fmla="*/ 1009662 h 1845296"/>
              <a:gd name="connsiteX30" fmla="*/ 1221963 w 1870330"/>
              <a:gd name="connsiteY30" fmla="*/ 822496 h 1845296"/>
              <a:gd name="connsiteX31" fmla="*/ 1298163 w 1870330"/>
              <a:gd name="connsiteY31" fmla="*/ 822496 h 1845296"/>
              <a:gd name="connsiteX32" fmla="*/ 1298163 w 1870330"/>
              <a:gd name="connsiteY32" fmla="*/ 747725 h 1845296"/>
              <a:gd name="connsiteX33" fmla="*/ 1221963 w 1870330"/>
              <a:gd name="connsiteY33" fmla="*/ 747725 h 1845296"/>
              <a:gd name="connsiteX34" fmla="*/ 1221963 w 1870330"/>
              <a:gd name="connsiteY34" fmla="*/ 560654 h 1845296"/>
              <a:gd name="connsiteX35" fmla="*/ 1298163 w 1870330"/>
              <a:gd name="connsiteY35" fmla="*/ 560654 h 1845296"/>
              <a:gd name="connsiteX36" fmla="*/ 1298163 w 1870330"/>
              <a:gd name="connsiteY36" fmla="*/ 485883 h 1845296"/>
              <a:gd name="connsiteX37" fmla="*/ 1221963 w 1870330"/>
              <a:gd name="connsiteY37" fmla="*/ 485883 h 1845296"/>
              <a:gd name="connsiteX38" fmla="*/ 1054227 w 1870330"/>
              <a:gd name="connsiteY38" fmla="*/ 393 h 1845296"/>
              <a:gd name="connsiteX39" fmla="*/ 1054132 w 1870330"/>
              <a:gd name="connsiteY39" fmla="*/ 869 h 1845296"/>
              <a:gd name="connsiteX40" fmla="*/ 1083754 w 1870330"/>
              <a:gd name="connsiteY40" fmla="*/ 7727 h 1845296"/>
              <a:gd name="connsiteX41" fmla="*/ 1097470 w 1870330"/>
              <a:gd name="connsiteY41" fmla="*/ 36302 h 1845296"/>
              <a:gd name="connsiteX42" fmla="*/ 1097470 w 1870330"/>
              <a:gd name="connsiteY42" fmla="*/ 1808714 h 1845296"/>
              <a:gd name="connsiteX43" fmla="*/ 1083754 w 1870330"/>
              <a:gd name="connsiteY43" fmla="*/ 1837289 h 1845296"/>
              <a:gd name="connsiteX44" fmla="*/ 1060895 w 1870330"/>
              <a:gd name="connsiteY44" fmla="*/ 1845290 h 1845296"/>
              <a:gd name="connsiteX45" fmla="*/ 1053941 w 1870330"/>
              <a:gd name="connsiteY45" fmla="*/ 1844148 h 1845296"/>
              <a:gd name="connsiteX46" fmla="*/ 29623 w 1870330"/>
              <a:gd name="connsiteY46" fmla="*/ 1647932 h 1845296"/>
              <a:gd name="connsiteX47" fmla="*/ 0 w 1870330"/>
              <a:gd name="connsiteY47" fmla="*/ 1611071 h 1845296"/>
              <a:gd name="connsiteX48" fmla="*/ 0 w 1870330"/>
              <a:gd name="connsiteY48" fmla="*/ 233375 h 1845296"/>
              <a:gd name="connsiteX49" fmla="*/ 29813 w 1870330"/>
              <a:gd name="connsiteY49" fmla="*/ 196513 h 1845296"/>
            </a:gdLst>
            <a:ahLst/>
            <a:cxnLst/>
            <a:rect l="l" t="t" r="r" b="b"/>
            <a:pathLst>
              <a:path w="1870330" h="1845296">
                <a:moveTo>
                  <a:pt x="1371696" y="1296270"/>
                </a:moveTo>
                <a:lnTo>
                  <a:pt x="1371696" y="1371136"/>
                </a:lnTo>
                <a:lnTo>
                  <a:pt x="1671448" y="1371136"/>
                </a:lnTo>
                <a:lnTo>
                  <a:pt x="1671448" y="1296270"/>
                </a:lnTo>
                <a:close/>
                <a:moveTo>
                  <a:pt x="1371696" y="996899"/>
                </a:moveTo>
                <a:lnTo>
                  <a:pt x="1371696" y="1071765"/>
                </a:lnTo>
                <a:lnTo>
                  <a:pt x="1671448" y="1071765"/>
                </a:lnTo>
                <a:lnTo>
                  <a:pt x="1671448" y="996899"/>
                </a:lnTo>
                <a:close/>
                <a:moveTo>
                  <a:pt x="1371696" y="747820"/>
                </a:moveTo>
                <a:lnTo>
                  <a:pt x="1371696" y="822401"/>
                </a:lnTo>
                <a:lnTo>
                  <a:pt x="1671448" y="822401"/>
                </a:lnTo>
                <a:lnTo>
                  <a:pt x="1671448" y="747820"/>
                </a:lnTo>
                <a:close/>
                <a:moveTo>
                  <a:pt x="1371696" y="473405"/>
                </a:moveTo>
                <a:lnTo>
                  <a:pt x="1371696" y="547986"/>
                </a:lnTo>
                <a:lnTo>
                  <a:pt x="1671448" y="547986"/>
                </a:lnTo>
                <a:lnTo>
                  <a:pt x="1671448" y="473405"/>
                </a:lnTo>
                <a:close/>
                <a:moveTo>
                  <a:pt x="1221963" y="224040"/>
                </a:moveTo>
                <a:lnTo>
                  <a:pt x="1794130" y="224040"/>
                </a:lnTo>
                <a:cubicBezTo>
                  <a:pt x="1835792" y="223723"/>
                  <a:pt x="1869863" y="257155"/>
                  <a:pt x="1870330" y="298811"/>
                </a:cubicBezTo>
                <a:lnTo>
                  <a:pt x="1870330" y="1570971"/>
                </a:lnTo>
                <a:cubicBezTo>
                  <a:pt x="1869863" y="1612623"/>
                  <a:pt x="1835792" y="1646056"/>
                  <a:pt x="1794130" y="1645742"/>
                </a:cubicBezTo>
                <a:lnTo>
                  <a:pt x="1221963" y="1645742"/>
                </a:lnTo>
                <a:lnTo>
                  <a:pt x="1221963" y="1383804"/>
                </a:lnTo>
                <a:lnTo>
                  <a:pt x="1298163" y="1383804"/>
                </a:lnTo>
                <a:lnTo>
                  <a:pt x="1298163" y="1309033"/>
                </a:lnTo>
                <a:lnTo>
                  <a:pt x="1221963" y="1309033"/>
                </a:lnTo>
                <a:lnTo>
                  <a:pt x="1221963" y="1084434"/>
                </a:lnTo>
                <a:lnTo>
                  <a:pt x="1298163" y="1084434"/>
                </a:lnTo>
                <a:lnTo>
                  <a:pt x="1298163" y="1009662"/>
                </a:lnTo>
                <a:lnTo>
                  <a:pt x="1221963" y="1009662"/>
                </a:lnTo>
                <a:lnTo>
                  <a:pt x="1221963" y="822496"/>
                </a:lnTo>
                <a:lnTo>
                  <a:pt x="1298163" y="822496"/>
                </a:lnTo>
                <a:lnTo>
                  <a:pt x="1298163" y="747725"/>
                </a:lnTo>
                <a:lnTo>
                  <a:pt x="1221963" y="747725"/>
                </a:lnTo>
                <a:lnTo>
                  <a:pt x="1221963" y="560654"/>
                </a:lnTo>
                <a:lnTo>
                  <a:pt x="1298163" y="560654"/>
                </a:lnTo>
                <a:lnTo>
                  <a:pt x="1298163" y="485883"/>
                </a:lnTo>
                <a:lnTo>
                  <a:pt x="1221963" y="485883"/>
                </a:lnTo>
                <a:close/>
                <a:moveTo>
                  <a:pt x="1054227" y="393"/>
                </a:moveTo>
                <a:lnTo>
                  <a:pt x="1054132" y="869"/>
                </a:lnTo>
                <a:cubicBezTo>
                  <a:pt x="1064533" y="-1498"/>
                  <a:pt x="1075449" y="1029"/>
                  <a:pt x="1083754" y="7727"/>
                </a:cubicBezTo>
                <a:cubicBezTo>
                  <a:pt x="1092260" y="14808"/>
                  <a:pt x="1097261" y="25237"/>
                  <a:pt x="1097470" y="36302"/>
                </a:cubicBezTo>
                <a:lnTo>
                  <a:pt x="1097470" y="1808714"/>
                </a:lnTo>
                <a:cubicBezTo>
                  <a:pt x="1097271" y="1819783"/>
                  <a:pt x="1092260" y="1830212"/>
                  <a:pt x="1083754" y="1837289"/>
                </a:cubicBezTo>
                <a:cubicBezTo>
                  <a:pt x="1077344" y="1842614"/>
                  <a:pt x="1069229" y="1845452"/>
                  <a:pt x="1060895" y="1845290"/>
                </a:cubicBezTo>
                <a:cubicBezTo>
                  <a:pt x="1058551" y="1845100"/>
                  <a:pt x="1056227" y="1844719"/>
                  <a:pt x="1053941" y="1844148"/>
                </a:cubicBezTo>
                <a:lnTo>
                  <a:pt x="29623" y="1647932"/>
                </a:lnTo>
                <a:cubicBezTo>
                  <a:pt x="12259" y="1644227"/>
                  <a:pt x="-124" y="1628825"/>
                  <a:pt x="0" y="1611071"/>
                </a:cubicBezTo>
                <a:lnTo>
                  <a:pt x="0" y="233375"/>
                </a:lnTo>
                <a:cubicBezTo>
                  <a:pt x="-105" y="215558"/>
                  <a:pt x="12373" y="200139"/>
                  <a:pt x="29813" y="19651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0" name="标题 1"/>
          <p:cNvSpPr txBox="1"/>
          <p:nvPr/>
        </p:nvSpPr>
        <p:spPr>
          <a:xfrm>
            <a:off x="787215" y="385281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目标用户</a:t>
            </a:r>
            <a:endParaRPr kumimoji="1" lang="zh-CN" alt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50439" y="310415"/>
            <a:ext cx="635736" cy="571787"/>
            <a:chOff x="150439" y="310415"/>
            <a:chExt cx="635736" cy="571787"/>
          </a:xfrm>
        </p:grpSpPr>
        <p:sp>
          <p:nvSpPr>
            <p:cNvPr id="32" name="标题 1"/>
            <p:cNvSpPr txBox="1"/>
            <p:nvPr/>
          </p:nvSpPr>
          <p:spPr>
            <a:xfrm rot="2700000">
              <a:off x="329662" y="608061"/>
              <a:ext cx="227106" cy="227106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33" name="标题 1"/>
            <p:cNvSpPr txBox="1"/>
            <p:nvPr/>
          </p:nvSpPr>
          <p:spPr>
            <a:xfrm rot="2700000">
              <a:off x="185799" y="505781"/>
              <a:ext cx="170732" cy="170732"/>
            </a:xfrm>
            <a:prstGeom prst="rect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34" name="标题 1"/>
            <p:cNvSpPr txBox="1"/>
            <p:nvPr/>
          </p:nvSpPr>
          <p:spPr>
            <a:xfrm rot="2700000">
              <a:off x="512034" y="430850"/>
              <a:ext cx="227106" cy="227106"/>
            </a:xfrm>
            <a:prstGeom prst="rect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35" name="标题 1"/>
            <p:cNvSpPr txBox="1"/>
            <p:nvPr/>
          </p:nvSpPr>
          <p:spPr>
            <a:xfrm rot="2700000">
              <a:off x="373160" y="338720"/>
              <a:ext cx="136667" cy="136668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-138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20327625">
            <a:off x="4054805" y="13717"/>
            <a:ext cx="9161242" cy="6966156"/>
          </a:xfrm>
          <a:custGeom>
            <a:avLst/>
            <a:gdLst>
              <a:gd name="connsiteX0" fmla="*/ 5270579 w 9161242"/>
              <a:gd name="connsiteY0" fmla="*/ 0 h 6966156"/>
              <a:gd name="connsiteX1" fmla="*/ 9161242 w 9161242"/>
              <a:gd name="connsiteY1" fmla="*/ 1509578 h 6966156"/>
              <a:gd name="connsiteX2" fmla="*/ 8236510 w 9161242"/>
              <a:gd name="connsiteY2" fmla="*/ 3892906 h 6966156"/>
              <a:gd name="connsiteX3" fmla="*/ 8188441 w 9161242"/>
              <a:gd name="connsiteY3" fmla="*/ 3898396 h 6966156"/>
              <a:gd name="connsiteX4" fmla="*/ 4271326 w 9161242"/>
              <a:gd name="connsiteY4" fmla="*/ 6950259 h 6966156"/>
              <a:gd name="connsiteX5" fmla="*/ 4265507 w 9161242"/>
              <a:gd name="connsiteY5" fmla="*/ 6966156 h 6966156"/>
              <a:gd name="connsiteX6" fmla="*/ 0 w 9161242"/>
              <a:gd name="connsiteY6" fmla="*/ 5311140 h 6966156"/>
              <a:gd name="connsiteX7" fmla="*/ 2481 w 9161242"/>
              <a:gd name="connsiteY7" fmla="*/ 5304741 h 6966156"/>
              <a:gd name="connsiteX8" fmla="*/ 5066813 w 9161242"/>
              <a:gd name="connsiteY8" fmla="*/ 85033 h 6966156"/>
            </a:gdLst>
            <a:ahLst/>
            <a:cxnLst/>
            <a:rect l="l" t="t" r="r" b="b"/>
            <a:pathLst>
              <a:path w="9161242" h="6966156">
                <a:moveTo>
                  <a:pt x="5270579" y="0"/>
                </a:moveTo>
                <a:lnTo>
                  <a:pt x="9161242" y="1509578"/>
                </a:lnTo>
                <a:lnTo>
                  <a:pt x="8236510" y="3892906"/>
                </a:lnTo>
                <a:lnTo>
                  <a:pt x="8188441" y="3898396"/>
                </a:lnTo>
                <a:cubicBezTo>
                  <a:pt x="6418179" y="4168886"/>
                  <a:pt x="4947835" y="5350814"/>
                  <a:pt x="4271326" y="6950259"/>
                </a:cubicBezTo>
                <a:lnTo>
                  <a:pt x="4265507" y="6966156"/>
                </a:lnTo>
                <a:lnTo>
                  <a:pt x="0" y="5311140"/>
                </a:lnTo>
                <a:lnTo>
                  <a:pt x="2481" y="5304741"/>
                </a:lnTo>
                <a:cubicBezTo>
                  <a:pt x="946564" y="2974990"/>
                  <a:pt x="2772768" y="1096994"/>
                  <a:pt x="5066813" y="85033"/>
                </a:cubicBezTo>
                <a:close/>
              </a:path>
            </a:pathLst>
          </a:custGeom>
          <a:solidFill>
            <a:schemeClr val="accent1">
              <a:alpha val="21000"/>
            </a:schemeClr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900000">
            <a:off x="5952886" y="-392660"/>
            <a:ext cx="6290390" cy="8193635"/>
          </a:xfrm>
          <a:custGeom>
            <a:avLst/>
            <a:gdLst>
              <a:gd name="connsiteX0" fmla="*/ 5250517 w 6290390"/>
              <a:gd name="connsiteY0" fmla="*/ 0 h 8193635"/>
              <a:gd name="connsiteX1" fmla="*/ 6290390 w 6290390"/>
              <a:gd name="connsiteY1" fmla="*/ 3880861 h 8193635"/>
              <a:gd name="connsiteX2" fmla="*/ 6199089 w 6290390"/>
              <a:gd name="connsiteY2" fmla="*/ 3921461 h 8193635"/>
              <a:gd name="connsiteX3" fmla="*/ 4026413 w 6290390"/>
              <a:gd name="connsiteY3" fmla="*/ 6916412 h 8193635"/>
              <a:gd name="connsiteX4" fmla="*/ 4003073 w 6290390"/>
              <a:gd name="connsiteY4" fmla="*/ 7132048 h 8193635"/>
              <a:gd name="connsiteX5" fmla="*/ 41177 w 6290390"/>
              <a:gd name="connsiteY5" fmla="*/ 8193635 h 8193635"/>
              <a:gd name="connsiteX6" fmla="*/ 32511 w 6290390"/>
              <a:gd name="connsiteY6" fmla="*/ 8193635 h 8193635"/>
              <a:gd name="connsiteX7" fmla="*/ 10371 w 6290390"/>
              <a:gd name="connsiteY7" fmla="*/ 7902490 h 8193635"/>
              <a:gd name="connsiteX8" fmla="*/ 0 w 6290390"/>
              <a:gd name="connsiteY8" fmla="*/ 7492345 h 8193635"/>
              <a:gd name="connsiteX9" fmla="*/ 5002554 w 6290390"/>
              <a:gd name="connsiteY9" fmla="*/ 92955 h 8193635"/>
            </a:gdLst>
            <a:ahLst/>
            <a:cxnLst/>
            <a:rect l="l" t="t" r="r" b="b"/>
            <a:pathLst>
              <a:path w="6290390" h="8193635">
                <a:moveTo>
                  <a:pt x="5250517" y="0"/>
                </a:moveTo>
                <a:lnTo>
                  <a:pt x="6290390" y="3880861"/>
                </a:lnTo>
                <a:lnTo>
                  <a:pt x="6199089" y="3921461"/>
                </a:lnTo>
                <a:cubicBezTo>
                  <a:pt x="5050914" y="4492038"/>
                  <a:pt x="4216961" y="5600083"/>
                  <a:pt x="4026413" y="6916412"/>
                </a:cubicBezTo>
                <a:lnTo>
                  <a:pt x="4003073" y="7132048"/>
                </a:lnTo>
                <a:lnTo>
                  <a:pt x="41177" y="8193635"/>
                </a:lnTo>
                <a:lnTo>
                  <a:pt x="32511" y="8193635"/>
                </a:lnTo>
                <a:lnTo>
                  <a:pt x="10371" y="7902490"/>
                </a:lnTo>
                <a:cubicBezTo>
                  <a:pt x="3485" y="7766645"/>
                  <a:pt x="0" y="7629903"/>
                  <a:pt x="0" y="7492345"/>
                </a:cubicBezTo>
                <a:cubicBezTo>
                  <a:pt x="1" y="4139394"/>
                  <a:pt x="2070431" y="1270018"/>
                  <a:pt x="5002554" y="9295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0"/>
          </a:gra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6088788" y="1587388"/>
            <a:ext cx="6103212" cy="5270613"/>
          </a:xfrm>
          <a:custGeom>
            <a:avLst/>
            <a:gdLst>
              <a:gd name="connsiteX0" fmla="*/ 6103212 w 6103212"/>
              <a:gd name="connsiteY0" fmla="*/ 0 h 5270613"/>
              <a:gd name="connsiteX1" fmla="*/ 6103212 w 6103212"/>
              <a:gd name="connsiteY1" fmla="*/ 3896711 h 5270613"/>
              <a:gd name="connsiteX2" fmla="*/ 6005940 w 6103212"/>
              <a:gd name="connsiteY2" fmla="*/ 3930964 h 5270613"/>
              <a:gd name="connsiteX3" fmla="*/ 4329388 w 6103212"/>
              <a:gd name="connsiteY3" fmla="*/ 5138892 h 5270613"/>
              <a:gd name="connsiteX4" fmla="*/ 4229343 w 6103212"/>
              <a:gd name="connsiteY4" fmla="*/ 5270613 h 5270613"/>
              <a:gd name="connsiteX5" fmla="*/ 0 w 6103212"/>
              <a:gd name="connsiteY5" fmla="*/ 5270613 h 5270613"/>
              <a:gd name="connsiteX6" fmla="*/ 53009 w 6103212"/>
              <a:gd name="connsiteY6" fmla="*/ 5116075 h 5270613"/>
              <a:gd name="connsiteX7" fmla="*/ 5794140 w 6103212"/>
              <a:gd name="connsiteY7" fmla="*/ 62228 h 5270613"/>
            </a:gdLst>
            <a:ahLst/>
            <a:cxnLst/>
            <a:rect l="l" t="t" r="r" b="b"/>
            <a:pathLst>
              <a:path w="6103212" h="5270613">
                <a:moveTo>
                  <a:pt x="6103212" y="0"/>
                </a:moveTo>
                <a:lnTo>
                  <a:pt x="6103212" y="3896711"/>
                </a:lnTo>
                <a:lnTo>
                  <a:pt x="6005940" y="3930964"/>
                </a:lnTo>
                <a:cubicBezTo>
                  <a:pt x="5350326" y="4189488"/>
                  <a:pt x="4775398" y="4608208"/>
                  <a:pt x="4329388" y="5138892"/>
                </a:cubicBezTo>
                <a:lnTo>
                  <a:pt x="4229343" y="5270613"/>
                </a:lnTo>
                <a:lnTo>
                  <a:pt x="0" y="5270613"/>
                </a:lnTo>
                <a:lnTo>
                  <a:pt x="53009" y="5116075"/>
                </a:lnTo>
                <a:cubicBezTo>
                  <a:pt x="971349" y="2589901"/>
                  <a:pt x="3130823" y="659522"/>
                  <a:pt x="5794140" y="622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2700000" scaled="0"/>
          </a:gra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alphaModFix amt="100000"/>
          </a:blip>
          <a:srcRect/>
          <a:stretch>
            <a:fillRect/>
          </a:stretch>
        </p:blipFill>
        <p:spPr>
          <a:xfrm>
            <a:off x="6772042" y="5829753"/>
            <a:ext cx="3956085" cy="71926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标题 1"/>
          <p:cNvSpPr txBox="1"/>
          <p:nvPr/>
        </p:nvSpPr>
        <p:spPr>
          <a:xfrm>
            <a:off x="0" y="6372285"/>
            <a:ext cx="12192000" cy="48571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5000">
                <a:schemeClr val="accent1"/>
              </a:gs>
              <a:gs pos="71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flipH="1" flipV="1">
            <a:off x="2749073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flipH="1" flipV="1">
            <a:off x="1425896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flipH="1" flipV="1">
            <a:off x="102719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flipH="1" flipV="1">
            <a:off x="4072250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flipH="1" flipV="1">
            <a:off x="5395427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flipH="1" flipV="1">
            <a:off x="6718604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flipH="1" flipV="1">
            <a:off x="8041781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flipH="1" flipV="1">
            <a:off x="9364958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flipH="1" flipV="1">
            <a:off x="10688136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>
            <a:off x="193176" y="261257"/>
            <a:ext cx="11805648" cy="6335486"/>
          </a:xfrm>
          <a:prstGeom prst="roundRect">
            <a:avLst>
              <a:gd name="adj" fmla="val 8032"/>
            </a:avLst>
          </a:prstGeom>
          <a:solidFill>
            <a:schemeClr val="bg1"/>
          </a:solidFill>
          <a:ln w="25400" cap="sq">
            <a:solidFill>
              <a:schemeClr val="accent1">
                <a:lumMod val="20000"/>
                <a:lumOff val="80000"/>
              </a:schemeClr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>
            <a:off x="4447383" y="1256624"/>
            <a:ext cx="3297234" cy="4886326"/>
          </a:xfrm>
          <a:prstGeom prst="roundRect">
            <a:avLst>
              <a:gd name="adj" fmla="val 5972"/>
            </a:avLst>
          </a:prstGeom>
          <a:solidFill>
            <a:schemeClr val="bg1"/>
          </a:solidFill>
          <a:ln w="12700" cap="sq">
            <a:noFill/>
            <a:miter/>
          </a:ln>
          <a:effectLst>
            <a:outerShdw blurRad="508000" sx="101000" sy="101000" algn="ctr" rotWithShape="0">
              <a:schemeClr val="tx1">
                <a:lumMod val="85000"/>
                <a:lumOff val="15000"/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>
            <a:off x="4826507" y="3429000"/>
            <a:ext cx="2538986" cy="218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自动化交互：支持 AI Agent 自动执行交易策略，减少人为操作延迟，提高交易效率。</a:t>
            </a:r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>
            <a:off x="5214470" y="1490929"/>
            <a:ext cx="1763061" cy="1763059"/>
          </a:xfrm>
          <a:custGeom>
            <a:avLst/>
            <a:gdLst>
              <a:gd name="T0" fmla="*/ 22 w 562"/>
              <a:gd name="T1" fmla="*/ 241 h 525"/>
              <a:gd name="T2" fmla="*/ 241 w 562"/>
              <a:gd name="T3" fmla="*/ 22 h 525"/>
              <a:gd name="T4" fmla="*/ 321 w 562"/>
              <a:gd name="T5" fmla="*/ 22 h 525"/>
              <a:gd name="T6" fmla="*/ 540 w 562"/>
              <a:gd name="T7" fmla="*/ 241 h 525"/>
              <a:gd name="T8" fmla="*/ 540 w 562"/>
              <a:gd name="T9" fmla="*/ 321 h 525"/>
              <a:gd name="T10" fmla="*/ 401 w 562"/>
              <a:gd name="T11" fmla="*/ 459 h 525"/>
              <a:gd name="T12" fmla="*/ 161 w 562"/>
              <a:gd name="T13" fmla="*/ 459 h 525"/>
              <a:gd name="T14" fmla="*/ 22 w 562"/>
              <a:gd name="T15" fmla="*/ 321 h 525"/>
              <a:gd name="T16" fmla="*/ 22 w 562"/>
              <a:gd name="T17" fmla="*/ 241 h 525"/>
            </a:gdLst>
            <a:ahLst/>
            <a:cxnLst/>
            <a:rect l="0" t="0" r="r" b="b"/>
            <a:pathLst>
              <a:path w="562" h="525">
                <a:moveTo>
                  <a:pt x="22" y="241"/>
                </a:moveTo>
                <a:cubicBezTo>
                  <a:pt x="241" y="22"/>
                  <a:pt x="241" y="22"/>
                  <a:pt x="241" y="22"/>
                </a:cubicBezTo>
                <a:cubicBezTo>
                  <a:pt x="263" y="0"/>
                  <a:pt x="299" y="0"/>
                  <a:pt x="321" y="22"/>
                </a:cubicBezTo>
                <a:cubicBezTo>
                  <a:pt x="540" y="241"/>
                  <a:pt x="540" y="241"/>
                  <a:pt x="540" y="241"/>
                </a:cubicBezTo>
                <a:cubicBezTo>
                  <a:pt x="562" y="263"/>
                  <a:pt x="562" y="299"/>
                  <a:pt x="540" y="321"/>
                </a:cubicBezTo>
                <a:cubicBezTo>
                  <a:pt x="401" y="459"/>
                  <a:pt x="401" y="459"/>
                  <a:pt x="401" y="459"/>
                </a:cubicBezTo>
                <a:cubicBezTo>
                  <a:pt x="335" y="525"/>
                  <a:pt x="227" y="525"/>
                  <a:pt x="161" y="459"/>
                </a:cubicBezTo>
                <a:cubicBezTo>
                  <a:pt x="22" y="321"/>
                  <a:pt x="22" y="321"/>
                  <a:pt x="22" y="321"/>
                </a:cubicBezTo>
                <a:cubicBezTo>
                  <a:pt x="0" y="299"/>
                  <a:pt x="0" y="263"/>
                  <a:pt x="22" y="24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1000">
                <a:schemeClr val="accent1">
                  <a:lumMod val="60000"/>
                  <a:lumOff val="40000"/>
                </a:schemeClr>
              </a:gs>
              <a:gs pos="73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 w="12700" cap="sq">
            <a:noFill/>
            <a:miter/>
          </a:ln>
          <a:effectLst>
            <a:outerShdw blurRad="444500" dist="317500" dir="5400000" sx="92000" sy="92000" algn="t" rotWithShape="0">
              <a:schemeClr val="accent1">
                <a:lumMod val="75000"/>
                <a:alpha val="4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00000"/>
              </a:lnSpc>
            </a:pPr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>
            <a:off x="5379709" y="2393131"/>
            <a:ext cx="1432583" cy="7139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b"/>
          <a:lstStyle/>
          <a:p>
            <a:pPr algn="ctr">
              <a:lnSpc>
                <a:spcPct val="110000"/>
              </a:lnSpc>
            </a:pPr>
            <a:r>
              <a:rPr kumimoji="1" lang="en-US" altLang="zh-CN" sz="44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 panose="00020600040101010101" charset="-122"/>
                <a:ea typeface="OPPOSans R" panose="00020600040101010101" charset="-122"/>
                <a:cs typeface="OPPOSans R" panose="00020600040101010101" charset="-122"/>
              </a:rPr>
              <a:t>02</a:t>
            </a:r>
            <a:endParaRPr kumimoji="1" lang="zh-CN" altLang="en-US"/>
          </a:p>
        </p:txBody>
      </p:sp>
      <p:sp>
        <p:nvSpPr>
          <p:cNvPr id="23" name="标题 1"/>
          <p:cNvSpPr txBox="1"/>
          <p:nvPr/>
        </p:nvSpPr>
        <p:spPr>
          <a:xfrm>
            <a:off x="5700714" y="1934966"/>
            <a:ext cx="790573" cy="790573"/>
          </a:xfrm>
          <a:custGeom>
            <a:avLst/>
            <a:gdLst>
              <a:gd name="connsiteX0" fmla="*/ 438553 w 720000"/>
              <a:gd name="connsiteY0" fmla="*/ 189601 h 720000"/>
              <a:gd name="connsiteX1" fmla="*/ 373556 w 720000"/>
              <a:gd name="connsiteY1" fmla="*/ 216451 h 720000"/>
              <a:gd name="connsiteX2" fmla="*/ 232180 w 720000"/>
              <a:gd name="connsiteY2" fmla="*/ 357827 h 720000"/>
              <a:gd name="connsiteX3" fmla="*/ 191861 w 720000"/>
              <a:gd name="connsiteY3" fmla="*/ 528226 h 720000"/>
              <a:gd name="connsiteX4" fmla="*/ 362260 w 720000"/>
              <a:gd name="connsiteY4" fmla="*/ 487907 h 720000"/>
              <a:gd name="connsiteX5" fmla="*/ 503636 w 720000"/>
              <a:gd name="connsiteY5" fmla="*/ 346444 h 720000"/>
              <a:gd name="connsiteX6" fmla="*/ 503636 w 720000"/>
              <a:gd name="connsiteY6" fmla="*/ 216365 h 720000"/>
              <a:gd name="connsiteX7" fmla="*/ 438553 w 720000"/>
              <a:gd name="connsiteY7" fmla="*/ 189601 h 720000"/>
              <a:gd name="connsiteX8" fmla="*/ 438553 w 720000"/>
              <a:gd name="connsiteY8" fmla="*/ 141636 h 720000"/>
              <a:gd name="connsiteX9" fmla="*/ 537524 w 720000"/>
              <a:gd name="connsiteY9" fmla="*/ 182476 h 720000"/>
              <a:gd name="connsiteX10" fmla="*/ 537524 w 720000"/>
              <a:gd name="connsiteY10" fmla="*/ 380420 h 720000"/>
              <a:gd name="connsiteX11" fmla="*/ 396149 w 720000"/>
              <a:gd name="connsiteY11" fmla="*/ 521796 h 720000"/>
              <a:gd name="connsiteX12" fmla="*/ 141637 w 720000"/>
              <a:gd name="connsiteY12" fmla="*/ 578364 h 720000"/>
              <a:gd name="connsiteX13" fmla="*/ 198205 w 720000"/>
              <a:gd name="connsiteY13" fmla="*/ 323852 h 720000"/>
              <a:gd name="connsiteX14" fmla="*/ 339581 w 720000"/>
              <a:gd name="connsiteY14" fmla="*/ 182476 h 720000"/>
              <a:gd name="connsiteX15" fmla="*/ 438553 w 720000"/>
              <a:gd name="connsiteY15" fmla="*/ 141636 h 720000"/>
              <a:gd name="connsiteX16" fmla="*/ 120000 w 720000"/>
              <a:gd name="connsiteY16" fmla="*/ 47965 h 720000"/>
              <a:gd name="connsiteX17" fmla="*/ 47965 w 720000"/>
              <a:gd name="connsiteY17" fmla="*/ 120000 h 720000"/>
              <a:gd name="connsiteX18" fmla="*/ 47965 w 720000"/>
              <a:gd name="connsiteY18" fmla="*/ 600000 h 720000"/>
              <a:gd name="connsiteX19" fmla="*/ 120000 w 720000"/>
              <a:gd name="connsiteY19" fmla="*/ 672035 h 720000"/>
              <a:gd name="connsiteX20" fmla="*/ 600000 w 720000"/>
              <a:gd name="connsiteY20" fmla="*/ 672035 h 720000"/>
              <a:gd name="connsiteX21" fmla="*/ 672035 w 720000"/>
              <a:gd name="connsiteY21" fmla="*/ 600000 h 720000"/>
              <a:gd name="connsiteX22" fmla="*/ 672035 w 720000"/>
              <a:gd name="connsiteY22" fmla="*/ 120000 h 720000"/>
              <a:gd name="connsiteX23" fmla="*/ 600000 w 720000"/>
              <a:gd name="connsiteY23" fmla="*/ 47965 h 720000"/>
              <a:gd name="connsiteX24" fmla="*/ 120000 w 720000"/>
              <a:gd name="connsiteY24" fmla="*/ 0 h 720000"/>
              <a:gd name="connsiteX25" fmla="*/ 600000 w 720000"/>
              <a:gd name="connsiteY25" fmla="*/ 0 h 720000"/>
              <a:gd name="connsiteX26" fmla="*/ 720000 w 720000"/>
              <a:gd name="connsiteY26" fmla="*/ 120000 h 720000"/>
              <a:gd name="connsiteX27" fmla="*/ 720000 w 720000"/>
              <a:gd name="connsiteY27" fmla="*/ 600000 h 720000"/>
              <a:gd name="connsiteX28" fmla="*/ 600000 w 720000"/>
              <a:gd name="connsiteY28" fmla="*/ 720000 h 720000"/>
              <a:gd name="connsiteX29" fmla="*/ 120000 w 720000"/>
              <a:gd name="connsiteY29" fmla="*/ 720000 h 720000"/>
              <a:gd name="connsiteX30" fmla="*/ 0 w 720000"/>
              <a:gd name="connsiteY30" fmla="*/ 600000 h 720000"/>
              <a:gd name="connsiteX31" fmla="*/ 0 w 720000"/>
              <a:gd name="connsiteY31" fmla="*/ 120000 h 720000"/>
              <a:gd name="connsiteX32" fmla="*/ 120000 w 720000"/>
              <a:gd name="connsiteY32" fmla="*/ 0 h 720000"/>
            </a:gdLst>
            <a:ahLst/>
            <a:cxnLst/>
            <a:rect l="l" t="t" r="r" b="b"/>
            <a:pathLst>
              <a:path w="720000" h="720000">
                <a:moveTo>
                  <a:pt x="438553" y="189601"/>
                </a:moveTo>
                <a:cubicBezTo>
                  <a:pt x="413875" y="189601"/>
                  <a:pt x="390761" y="199073"/>
                  <a:pt x="373556" y="216451"/>
                </a:cubicBezTo>
                <a:lnTo>
                  <a:pt x="232180" y="357827"/>
                </a:lnTo>
                <a:cubicBezTo>
                  <a:pt x="212456" y="377465"/>
                  <a:pt x="197336" y="453584"/>
                  <a:pt x="191861" y="528226"/>
                </a:cubicBezTo>
                <a:cubicBezTo>
                  <a:pt x="266503" y="522665"/>
                  <a:pt x="342622" y="507545"/>
                  <a:pt x="362260" y="487907"/>
                </a:cubicBezTo>
                <a:lnTo>
                  <a:pt x="503636" y="346444"/>
                </a:lnTo>
                <a:cubicBezTo>
                  <a:pt x="539523" y="310557"/>
                  <a:pt x="539523" y="252252"/>
                  <a:pt x="503636" y="216365"/>
                </a:cubicBezTo>
                <a:cubicBezTo>
                  <a:pt x="486344" y="199073"/>
                  <a:pt x="463230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74440" y="141636"/>
                  <a:pt x="510327" y="155191"/>
                  <a:pt x="537524" y="182476"/>
                </a:cubicBezTo>
                <a:cubicBezTo>
                  <a:pt x="592007" y="236872"/>
                  <a:pt x="592007" y="325938"/>
                  <a:pt x="537524" y="380420"/>
                </a:cubicBezTo>
                <a:lnTo>
                  <a:pt x="396149" y="521796"/>
                </a:lnTo>
                <a:cubicBezTo>
                  <a:pt x="341753" y="576278"/>
                  <a:pt x="141637" y="578364"/>
                  <a:pt x="141637" y="578364"/>
                </a:cubicBezTo>
                <a:cubicBezTo>
                  <a:pt x="141637" y="578364"/>
                  <a:pt x="143723" y="378334"/>
                  <a:pt x="198205" y="323852"/>
                </a:cubicBezTo>
                <a:lnTo>
                  <a:pt x="339581" y="182476"/>
                </a:lnTo>
                <a:cubicBezTo>
                  <a:pt x="366778" y="155278"/>
                  <a:pt x="402666" y="141636"/>
                  <a:pt x="438553" y="141636"/>
                </a:cubicBezTo>
                <a:close/>
                <a:moveTo>
                  <a:pt x="120000" y="47965"/>
                </a:moveTo>
                <a:cubicBezTo>
                  <a:pt x="80290" y="47965"/>
                  <a:pt x="47965" y="80290"/>
                  <a:pt x="47965" y="120000"/>
                </a:cubicBezTo>
                <a:lnTo>
                  <a:pt x="47965" y="600000"/>
                </a:lnTo>
                <a:cubicBezTo>
                  <a:pt x="47965" y="639711"/>
                  <a:pt x="80290" y="672035"/>
                  <a:pt x="120000" y="672035"/>
                </a:cubicBezTo>
                <a:lnTo>
                  <a:pt x="600000" y="672035"/>
                </a:lnTo>
                <a:cubicBezTo>
                  <a:pt x="639711" y="672035"/>
                  <a:pt x="672035" y="639711"/>
                  <a:pt x="672035" y="600000"/>
                </a:cubicBezTo>
                <a:lnTo>
                  <a:pt x="672035" y="120000"/>
                </a:lnTo>
                <a:cubicBezTo>
                  <a:pt x="672035" y="80290"/>
                  <a:pt x="639711" y="47965"/>
                  <a:pt x="600000" y="47965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2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00000"/>
              </a:lnSpc>
            </a:pPr>
            <a:endParaRPr kumimoji="1" lang="zh-CN" altLang="en-US"/>
          </a:p>
        </p:txBody>
      </p:sp>
      <p:sp>
        <p:nvSpPr>
          <p:cNvPr id="24" name="标题 1"/>
          <p:cNvSpPr txBox="1"/>
          <p:nvPr/>
        </p:nvSpPr>
        <p:spPr>
          <a:xfrm>
            <a:off x="8130743" y="1483637"/>
            <a:ext cx="2990863" cy="4432300"/>
          </a:xfrm>
          <a:prstGeom prst="roundRect">
            <a:avLst>
              <a:gd name="adj" fmla="val 5972"/>
            </a:avLst>
          </a:prstGeom>
          <a:solidFill>
            <a:schemeClr val="bg1"/>
          </a:solidFill>
          <a:ln w="12700" cap="sq">
            <a:noFill/>
            <a:miter/>
          </a:ln>
          <a:effectLst>
            <a:outerShdw blurRad="63500" sx="101000" sy="101000" algn="ctr" rotWithShape="0">
              <a:schemeClr val="tx1">
                <a:lumMod val="85000"/>
                <a:lumOff val="15000"/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5" name="标题 1"/>
          <p:cNvSpPr txBox="1"/>
          <p:nvPr/>
        </p:nvSpPr>
        <p:spPr>
          <a:xfrm>
            <a:off x="8356681" y="3674746"/>
            <a:ext cx="2538986" cy="198487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无缝集成：与现有 AI 助手和工具链无缝对接，实现数据共享与功能协同，构建开放的 DeFi 生态。</a:t>
            </a:r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8744644" y="1717942"/>
            <a:ext cx="1763061" cy="1763059"/>
          </a:xfrm>
          <a:custGeom>
            <a:avLst/>
            <a:gdLst>
              <a:gd name="T0" fmla="*/ 22 w 562"/>
              <a:gd name="T1" fmla="*/ 241 h 525"/>
              <a:gd name="T2" fmla="*/ 241 w 562"/>
              <a:gd name="T3" fmla="*/ 22 h 525"/>
              <a:gd name="T4" fmla="*/ 321 w 562"/>
              <a:gd name="T5" fmla="*/ 22 h 525"/>
              <a:gd name="T6" fmla="*/ 540 w 562"/>
              <a:gd name="T7" fmla="*/ 241 h 525"/>
              <a:gd name="T8" fmla="*/ 540 w 562"/>
              <a:gd name="T9" fmla="*/ 321 h 525"/>
              <a:gd name="T10" fmla="*/ 401 w 562"/>
              <a:gd name="T11" fmla="*/ 459 h 525"/>
              <a:gd name="T12" fmla="*/ 161 w 562"/>
              <a:gd name="T13" fmla="*/ 459 h 525"/>
              <a:gd name="T14" fmla="*/ 22 w 562"/>
              <a:gd name="T15" fmla="*/ 321 h 525"/>
              <a:gd name="T16" fmla="*/ 22 w 562"/>
              <a:gd name="T17" fmla="*/ 241 h 525"/>
            </a:gdLst>
            <a:ahLst/>
            <a:cxnLst/>
            <a:rect l="0" t="0" r="r" b="b"/>
            <a:pathLst>
              <a:path w="562" h="525">
                <a:moveTo>
                  <a:pt x="22" y="241"/>
                </a:moveTo>
                <a:cubicBezTo>
                  <a:pt x="241" y="22"/>
                  <a:pt x="241" y="22"/>
                  <a:pt x="241" y="22"/>
                </a:cubicBezTo>
                <a:cubicBezTo>
                  <a:pt x="263" y="0"/>
                  <a:pt x="299" y="0"/>
                  <a:pt x="321" y="22"/>
                </a:cubicBezTo>
                <a:cubicBezTo>
                  <a:pt x="540" y="241"/>
                  <a:pt x="540" y="241"/>
                  <a:pt x="540" y="241"/>
                </a:cubicBezTo>
                <a:cubicBezTo>
                  <a:pt x="562" y="263"/>
                  <a:pt x="562" y="299"/>
                  <a:pt x="540" y="321"/>
                </a:cubicBezTo>
                <a:cubicBezTo>
                  <a:pt x="401" y="459"/>
                  <a:pt x="401" y="459"/>
                  <a:pt x="401" y="459"/>
                </a:cubicBezTo>
                <a:cubicBezTo>
                  <a:pt x="335" y="525"/>
                  <a:pt x="227" y="525"/>
                  <a:pt x="161" y="459"/>
                </a:cubicBezTo>
                <a:cubicBezTo>
                  <a:pt x="22" y="321"/>
                  <a:pt x="22" y="321"/>
                  <a:pt x="22" y="321"/>
                </a:cubicBezTo>
                <a:cubicBezTo>
                  <a:pt x="0" y="299"/>
                  <a:pt x="0" y="263"/>
                  <a:pt x="22" y="24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1000">
                <a:schemeClr val="accent1">
                  <a:lumMod val="60000"/>
                  <a:lumOff val="40000"/>
                </a:schemeClr>
              </a:gs>
              <a:gs pos="73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 w="12700" cap="sq">
            <a:noFill/>
            <a:miter/>
          </a:ln>
          <a:effectLst>
            <a:outerShdw blurRad="444500" dist="317500" dir="5400000" sx="92000" sy="92000" algn="t" rotWithShape="0">
              <a:schemeClr val="accent1">
                <a:lumMod val="75000"/>
                <a:alpha val="4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00000"/>
              </a:lnSpc>
            </a:pPr>
            <a:endParaRPr kumimoji="1" lang="zh-CN" altLang="en-US"/>
          </a:p>
        </p:txBody>
      </p:sp>
      <p:sp>
        <p:nvSpPr>
          <p:cNvPr id="27" name="标题 1"/>
          <p:cNvSpPr txBox="1"/>
          <p:nvPr/>
        </p:nvSpPr>
        <p:spPr>
          <a:xfrm>
            <a:off x="8909884" y="2620144"/>
            <a:ext cx="1432583" cy="7139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b"/>
          <a:lstStyle/>
          <a:p>
            <a:pPr algn="ctr">
              <a:lnSpc>
                <a:spcPct val="110000"/>
              </a:lnSpc>
            </a:pPr>
            <a:r>
              <a:rPr kumimoji="1" lang="en-US" altLang="zh-CN" sz="44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 panose="00020600040101010101" charset="-122"/>
                <a:ea typeface="OPPOSans R" panose="00020600040101010101" charset="-122"/>
                <a:cs typeface="OPPOSans R" panose="00020600040101010101" charset="-122"/>
              </a:rPr>
              <a:t>03</a:t>
            </a:r>
            <a:endParaRPr kumimoji="1" lang="zh-CN" altLang="en-US"/>
          </a:p>
        </p:txBody>
      </p:sp>
      <p:sp>
        <p:nvSpPr>
          <p:cNvPr id="28" name="标题 1"/>
          <p:cNvSpPr txBox="1"/>
          <p:nvPr/>
        </p:nvSpPr>
        <p:spPr>
          <a:xfrm>
            <a:off x="9176759" y="2172713"/>
            <a:ext cx="898830" cy="786914"/>
          </a:xfrm>
          <a:custGeom>
            <a:avLst/>
            <a:gdLst>
              <a:gd name="connsiteX0" fmla="*/ 411292 w 822400"/>
              <a:gd name="connsiteY0" fmla="*/ 234366 h 720000"/>
              <a:gd name="connsiteX1" fmla="*/ 285658 w 822400"/>
              <a:gd name="connsiteY1" fmla="*/ 360000 h 720000"/>
              <a:gd name="connsiteX2" fmla="*/ 411292 w 822400"/>
              <a:gd name="connsiteY2" fmla="*/ 485635 h 720000"/>
              <a:gd name="connsiteX3" fmla="*/ 536927 w 822400"/>
              <a:gd name="connsiteY3" fmla="*/ 360000 h 720000"/>
              <a:gd name="connsiteX4" fmla="*/ 411292 w 822400"/>
              <a:gd name="connsiteY4" fmla="*/ 234366 h 720000"/>
              <a:gd name="connsiteX5" fmla="*/ 411292 w 822400"/>
              <a:gd name="connsiteY5" fmla="*/ 178938 h 720000"/>
              <a:gd name="connsiteX6" fmla="*/ 592354 w 822400"/>
              <a:gd name="connsiteY6" fmla="*/ 360000 h 720000"/>
              <a:gd name="connsiteX7" fmla="*/ 411292 w 822400"/>
              <a:gd name="connsiteY7" fmla="*/ 541063 h 720000"/>
              <a:gd name="connsiteX8" fmla="*/ 230230 w 822400"/>
              <a:gd name="connsiteY8" fmla="*/ 360000 h 720000"/>
              <a:gd name="connsiteX9" fmla="*/ 411292 w 822400"/>
              <a:gd name="connsiteY9" fmla="*/ 178938 h 720000"/>
              <a:gd name="connsiteX10" fmla="*/ 235403 w 822400"/>
              <a:gd name="connsiteY10" fmla="*/ 55427 h 720000"/>
              <a:gd name="connsiteX11" fmla="*/ 59514 w 822400"/>
              <a:gd name="connsiteY11" fmla="*/ 360000 h 720000"/>
              <a:gd name="connsiteX12" fmla="*/ 235403 w 822400"/>
              <a:gd name="connsiteY12" fmla="*/ 664573 h 720000"/>
              <a:gd name="connsiteX13" fmla="*/ 587089 w 822400"/>
              <a:gd name="connsiteY13" fmla="*/ 664573 h 720000"/>
              <a:gd name="connsiteX14" fmla="*/ 762978 w 822400"/>
              <a:gd name="connsiteY14" fmla="*/ 360000 h 720000"/>
              <a:gd name="connsiteX15" fmla="*/ 587089 w 822400"/>
              <a:gd name="connsiteY15" fmla="*/ 55427 h 720000"/>
              <a:gd name="connsiteX16" fmla="*/ 219883 w 822400"/>
              <a:gd name="connsiteY16" fmla="*/ 0 h 720000"/>
              <a:gd name="connsiteX17" fmla="*/ 602516 w 822400"/>
              <a:gd name="connsiteY17" fmla="*/ 0 h 720000"/>
              <a:gd name="connsiteX18" fmla="*/ 627274 w 822400"/>
              <a:gd name="connsiteY18" fmla="*/ 14319 h 720000"/>
              <a:gd name="connsiteX19" fmla="*/ 818590 w 822400"/>
              <a:gd name="connsiteY19" fmla="*/ 345682 h 720000"/>
              <a:gd name="connsiteX20" fmla="*/ 818590 w 822400"/>
              <a:gd name="connsiteY20" fmla="*/ 374319 h 720000"/>
              <a:gd name="connsiteX21" fmla="*/ 627366 w 822400"/>
              <a:gd name="connsiteY21" fmla="*/ 705682 h 720000"/>
              <a:gd name="connsiteX22" fmla="*/ 602608 w 822400"/>
              <a:gd name="connsiteY22" fmla="*/ 720000 h 720000"/>
              <a:gd name="connsiteX23" fmla="*/ 219976 w 822400"/>
              <a:gd name="connsiteY23" fmla="*/ 720000 h 720000"/>
              <a:gd name="connsiteX24" fmla="*/ 195218 w 822400"/>
              <a:gd name="connsiteY24" fmla="*/ 705682 h 720000"/>
              <a:gd name="connsiteX25" fmla="*/ 3810 w 822400"/>
              <a:gd name="connsiteY25" fmla="*/ 374319 h 720000"/>
              <a:gd name="connsiteX26" fmla="*/ 3810 w 822400"/>
              <a:gd name="connsiteY26" fmla="*/ 345682 h 720000"/>
              <a:gd name="connsiteX27" fmla="*/ 195126 w 822400"/>
              <a:gd name="connsiteY27" fmla="*/ 14319 h 720000"/>
              <a:gd name="connsiteX28" fmla="*/ 219883 w 822400"/>
              <a:gd name="connsiteY28" fmla="*/ 0 h 720000"/>
            </a:gdLst>
            <a:ahLst/>
            <a:cxnLst/>
            <a:rect l="l" t="t" r="r" b="b"/>
            <a:pathLst>
              <a:path w="822400" h="720000">
                <a:moveTo>
                  <a:pt x="411292" y="234366"/>
                </a:moveTo>
                <a:cubicBezTo>
                  <a:pt x="342008" y="234366"/>
                  <a:pt x="285658" y="290716"/>
                  <a:pt x="285658" y="360000"/>
                </a:cubicBezTo>
                <a:cubicBezTo>
                  <a:pt x="285658" y="429284"/>
                  <a:pt x="342008" y="485635"/>
                  <a:pt x="411292" y="485635"/>
                </a:cubicBezTo>
                <a:cubicBezTo>
                  <a:pt x="480576" y="485635"/>
                  <a:pt x="536927" y="429284"/>
                  <a:pt x="536927" y="360000"/>
                </a:cubicBezTo>
                <a:cubicBezTo>
                  <a:pt x="536927" y="290716"/>
                  <a:pt x="480576" y="234366"/>
                  <a:pt x="411292" y="234366"/>
                </a:cubicBezTo>
                <a:close/>
                <a:moveTo>
                  <a:pt x="411292" y="178938"/>
                </a:moveTo>
                <a:cubicBezTo>
                  <a:pt x="511153" y="178938"/>
                  <a:pt x="592354" y="260139"/>
                  <a:pt x="592354" y="360000"/>
                </a:cubicBezTo>
                <a:cubicBezTo>
                  <a:pt x="592354" y="459861"/>
                  <a:pt x="511153" y="541063"/>
                  <a:pt x="411292" y="541063"/>
                </a:cubicBezTo>
                <a:cubicBezTo>
                  <a:pt x="311431" y="541063"/>
                  <a:pt x="230230" y="459861"/>
                  <a:pt x="230230" y="360000"/>
                </a:cubicBezTo>
                <a:cubicBezTo>
                  <a:pt x="230230" y="260139"/>
                  <a:pt x="311431" y="178938"/>
                  <a:pt x="411292" y="178938"/>
                </a:cubicBezTo>
                <a:close/>
                <a:moveTo>
                  <a:pt x="235403" y="55427"/>
                </a:moveTo>
                <a:lnTo>
                  <a:pt x="59514" y="360000"/>
                </a:lnTo>
                <a:lnTo>
                  <a:pt x="235403" y="664573"/>
                </a:lnTo>
                <a:lnTo>
                  <a:pt x="587089" y="664573"/>
                </a:lnTo>
                <a:lnTo>
                  <a:pt x="762978" y="360000"/>
                </a:lnTo>
                <a:lnTo>
                  <a:pt x="587089" y="55427"/>
                </a:lnTo>
                <a:close/>
                <a:moveTo>
                  <a:pt x="219883" y="0"/>
                </a:moveTo>
                <a:lnTo>
                  <a:pt x="602516" y="0"/>
                </a:lnTo>
                <a:cubicBezTo>
                  <a:pt x="612678" y="0"/>
                  <a:pt x="622193" y="5450"/>
                  <a:pt x="627274" y="14319"/>
                </a:cubicBezTo>
                <a:lnTo>
                  <a:pt x="818590" y="345682"/>
                </a:lnTo>
                <a:cubicBezTo>
                  <a:pt x="823671" y="354550"/>
                  <a:pt x="823671" y="365451"/>
                  <a:pt x="818590" y="374319"/>
                </a:cubicBezTo>
                <a:lnTo>
                  <a:pt x="627366" y="705682"/>
                </a:lnTo>
                <a:cubicBezTo>
                  <a:pt x="622285" y="714550"/>
                  <a:pt x="612770" y="720000"/>
                  <a:pt x="602608" y="720000"/>
                </a:cubicBezTo>
                <a:lnTo>
                  <a:pt x="219976" y="720000"/>
                </a:lnTo>
                <a:cubicBezTo>
                  <a:pt x="209814" y="720000"/>
                  <a:pt x="200299" y="714550"/>
                  <a:pt x="195218" y="705682"/>
                </a:cubicBezTo>
                <a:lnTo>
                  <a:pt x="3810" y="374319"/>
                </a:lnTo>
                <a:cubicBezTo>
                  <a:pt x="-1271" y="365543"/>
                  <a:pt x="-1271" y="354550"/>
                  <a:pt x="3810" y="345682"/>
                </a:cubicBezTo>
                <a:lnTo>
                  <a:pt x="195126" y="14319"/>
                </a:lnTo>
                <a:cubicBezTo>
                  <a:pt x="200207" y="5450"/>
                  <a:pt x="209721" y="0"/>
                  <a:pt x="219883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2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00000"/>
              </a:lnSpc>
            </a:pPr>
            <a:endParaRPr kumimoji="1" lang="zh-CN" altLang="en-US"/>
          </a:p>
        </p:txBody>
      </p:sp>
      <p:sp>
        <p:nvSpPr>
          <p:cNvPr id="29" name="标题 1"/>
          <p:cNvSpPr txBox="1"/>
          <p:nvPr/>
        </p:nvSpPr>
        <p:spPr>
          <a:xfrm>
            <a:off x="1070395" y="1483637"/>
            <a:ext cx="2990863" cy="4432300"/>
          </a:xfrm>
          <a:prstGeom prst="roundRect">
            <a:avLst>
              <a:gd name="adj" fmla="val 5972"/>
            </a:avLst>
          </a:prstGeom>
          <a:solidFill>
            <a:schemeClr val="bg1"/>
          </a:solidFill>
          <a:ln w="12700" cap="sq">
            <a:noFill/>
            <a:miter/>
          </a:ln>
          <a:effectLst>
            <a:outerShdw blurRad="63500" sx="101000" sy="101000" algn="ctr" rotWithShape="0">
              <a:schemeClr val="tx1">
                <a:lumMod val="85000"/>
                <a:lumOff val="15000"/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0" name="标题 1"/>
          <p:cNvSpPr txBox="1"/>
          <p:nvPr/>
        </p:nvSpPr>
        <p:spPr>
          <a:xfrm>
            <a:off x="1296333" y="3674746"/>
            <a:ext cx="2538986" cy="198487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降低使用门槛：简化 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  <a:sym typeface="+mn-ea"/>
              </a:rPr>
              <a:t> Blend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复杂操作流程，使用户无需深入了解技术细节即可参与交易。</a:t>
            </a:r>
            <a:endParaRPr kumimoji="1" lang="zh-CN" altLang="en-US"/>
          </a:p>
        </p:txBody>
      </p:sp>
      <p:sp>
        <p:nvSpPr>
          <p:cNvPr id="31" name="标题 1"/>
          <p:cNvSpPr txBox="1"/>
          <p:nvPr/>
        </p:nvSpPr>
        <p:spPr>
          <a:xfrm>
            <a:off x="1684296" y="1717942"/>
            <a:ext cx="1763061" cy="1763059"/>
          </a:xfrm>
          <a:custGeom>
            <a:avLst/>
            <a:gdLst>
              <a:gd name="T0" fmla="*/ 22 w 562"/>
              <a:gd name="T1" fmla="*/ 241 h 525"/>
              <a:gd name="T2" fmla="*/ 241 w 562"/>
              <a:gd name="T3" fmla="*/ 22 h 525"/>
              <a:gd name="T4" fmla="*/ 321 w 562"/>
              <a:gd name="T5" fmla="*/ 22 h 525"/>
              <a:gd name="T6" fmla="*/ 540 w 562"/>
              <a:gd name="T7" fmla="*/ 241 h 525"/>
              <a:gd name="T8" fmla="*/ 540 w 562"/>
              <a:gd name="T9" fmla="*/ 321 h 525"/>
              <a:gd name="T10" fmla="*/ 401 w 562"/>
              <a:gd name="T11" fmla="*/ 459 h 525"/>
              <a:gd name="T12" fmla="*/ 161 w 562"/>
              <a:gd name="T13" fmla="*/ 459 h 525"/>
              <a:gd name="T14" fmla="*/ 22 w 562"/>
              <a:gd name="T15" fmla="*/ 321 h 525"/>
              <a:gd name="T16" fmla="*/ 22 w 562"/>
              <a:gd name="T17" fmla="*/ 241 h 525"/>
            </a:gdLst>
            <a:ahLst/>
            <a:cxnLst/>
            <a:rect l="0" t="0" r="r" b="b"/>
            <a:pathLst>
              <a:path w="562" h="525">
                <a:moveTo>
                  <a:pt x="22" y="241"/>
                </a:moveTo>
                <a:cubicBezTo>
                  <a:pt x="241" y="22"/>
                  <a:pt x="241" y="22"/>
                  <a:pt x="241" y="22"/>
                </a:cubicBezTo>
                <a:cubicBezTo>
                  <a:pt x="263" y="0"/>
                  <a:pt x="299" y="0"/>
                  <a:pt x="321" y="22"/>
                </a:cubicBezTo>
                <a:cubicBezTo>
                  <a:pt x="540" y="241"/>
                  <a:pt x="540" y="241"/>
                  <a:pt x="540" y="241"/>
                </a:cubicBezTo>
                <a:cubicBezTo>
                  <a:pt x="562" y="263"/>
                  <a:pt x="562" y="299"/>
                  <a:pt x="540" y="321"/>
                </a:cubicBezTo>
                <a:cubicBezTo>
                  <a:pt x="401" y="459"/>
                  <a:pt x="401" y="459"/>
                  <a:pt x="401" y="459"/>
                </a:cubicBezTo>
                <a:cubicBezTo>
                  <a:pt x="335" y="525"/>
                  <a:pt x="227" y="525"/>
                  <a:pt x="161" y="459"/>
                </a:cubicBezTo>
                <a:cubicBezTo>
                  <a:pt x="22" y="321"/>
                  <a:pt x="22" y="321"/>
                  <a:pt x="22" y="321"/>
                </a:cubicBezTo>
                <a:cubicBezTo>
                  <a:pt x="0" y="299"/>
                  <a:pt x="0" y="263"/>
                  <a:pt x="22" y="24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1000">
                <a:schemeClr val="accent1">
                  <a:lumMod val="60000"/>
                  <a:lumOff val="40000"/>
                </a:schemeClr>
              </a:gs>
              <a:gs pos="73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 w="12700" cap="sq">
            <a:noFill/>
            <a:miter/>
          </a:ln>
          <a:effectLst>
            <a:outerShdw blurRad="444500" dist="317500" dir="5400000" sx="92000" sy="92000" algn="t" rotWithShape="0">
              <a:schemeClr val="accent1">
                <a:lumMod val="75000"/>
                <a:alpha val="4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00000"/>
              </a:lnSpc>
            </a:pPr>
            <a:endParaRPr kumimoji="1" lang="zh-CN" altLang="en-US"/>
          </a:p>
        </p:txBody>
      </p:sp>
      <p:sp>
        <p:nvSpPr>
          <p:cNvPr id="32" name="标题 1"/>
          <p:cNvSpPr txBox="1"/>
          <p:nvPr/>
        </p:nvSpPr>
        <p:spPr>
          <a:xfrm>
            <a:off x="1849536" y="2620144"/>
            <a:ext cx="1432583" cy="7139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b"/>
          <a:lstStyle/>
          <a:p>
            <a:pPr algn="ctr">
              <a:lnSpc>
                <a:spcPct val="110000"/>
              </a:lnSpc>
            </a:pPr>
            <a:r>
              <a:rPr kumimoji="1" lang="en-US" altLang="zh-CN" sz="44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R" panose="00020600040101010101" charset="-122"/>
                <a:ea typeface="OPPOSans R" panose="00020600040101010101" charset="-122"/>
                <a:cs typeface="OPPOSans R" panose="00020600040101010101" charset="-122"/>
              </a:rPr>
              <a:t>01</a:t>
            </a:r>
            <a:endParaRPr kumimoji="1" lang="zh-CN" altLang="en-US"/>
          </a:p>
        </p:txBody>
      </p:sp>
      <p:sp>
        <p:nvSpPr>
          <p:cNvPr id="33" name="标题 1"/>
          <p:cNvSpPr txBox="1"/>
          <p:nvPr/>
        </p:nvSpPr>
        <p:spPr>
          <a:xfrm>
            <a:off x="2116411" y="2172713"/>
            <a:ext cx="898830" cy="786914"/>
          </a:xfrm>
          <a:custGeom>
            <a:avLst/>
            <a:gdLst>
              <a:gd name="connsiteX0" fmla="*/ 411292 w 822400"/>
              <a:gd name="connsiteY0" fmla="*/ 234366 h 720000"/>
              <a:gd name="connsiteX1" fmla="*/ 285658 w 822400"/>
              <a:gd name="connsiteY1" fmla="*/ 360000 h 720000"/>
              <a:gd name="connsiteX2" fmla="*/ 411292 w 822400"/>
              <a:gd name="connsiteY2" fmla="*/ 485635 h 720000"/>
              <a:gd name="connsiteX3" fmla="*/ 536927 w 822400"/>
              <a:gd name="connsiteY3" fmla="*/ 360000 h 720000"/>
              <a:gd name="connsiteX4" fmla="*/ 411292 w 822400"/>
              <a:gd name="connsiteY4" fmla="*/ 234366 h 720000"/>
              <a:gd name="connsiteX5" fmla="*/ 411292 w 822400"/>
              <a:gd name="connsiteY5" fmla="*/ 178938 h 720000"/>
              <a:gd name="connsiteX6" fmla="*/ 592354 w 822400"/>
              <a:gd name="connsiteY6" fmla="*/ 360000 h 720000"/>
              <a:gd name="connsiteX7" fmla="*/ 411292 w 822400"/>
              <a:gd name="connsiteY7" fmla="*/ 541063 h 720000"/>
              <a:gd name="connsiteX8" fmla="*/ 230230 w 822400"/>
              <a:gd name="connsiteY8" fmla="*/ 360000 h 720000"/>
              <a:gd name="connsiteX9" fmla="*/ 411292 w 822400"/>
              <a:gd name="connsiteY9" fmla="*/ 178938 h 720000"/>
              <a:gd name="connsiteX10" fmla="*/ 235403 w 822400"/>
              <a:gd name="connsiteY10" fmla="*/ 55427 h 720000"/>
              <a:gd name="connsiteX11" fmla="*/ 59514 w 822400"/>
              <a:gd name="connsiteY11" fmla="*/ 360000 h 720000"/>
              <a:gd name="connsiteX12" fmla="*/ 235403 w 822400"/>
              <a:gd name="connsiteY12" fmla="*/ 664573 h 720000"/>
              <a:gd name="connsiteX13" fmla="*/ 587089 w 822400"/>
              <a:gd name="connsiteY13" fmla="*/ 664573 h 720000"/>
              <a:gd name="connsiteX14" fmla="*/ 762978 w 822400"/>
              <a:gd name="connsiteY14" fmla="*/ 360000 h 720000"/>
              <a:gd name="connsiteX15" fmla="*/ 587089 w 822400"/>
              <a:gd name="connsiteY15" fmla="*/ 55427 h 720000"/>
              <a:gd name="connsiteX16" fmla="*/ 219883 w 822400"/>
              <a:gd name="connsiteY16" fmla="*/ 0 h 720000"/>
              <a:gd name="connsiteX17" fmla="*/ 602516 w 822400"/>
              <a:gd name="connsiteY17" fmla="*/ 0 h 720000"/>
              <a:gd name="connsiteX18" fmla="*/ 627274 w 822400"/>
              <a:gd name="connsiteY18" fmla="*/ 14319 h 720000"/>
              <a:gd name="connsiteX19" fmla="*/ 818590 w 822400"/>
              <a:gd name="connsiteY19" fmla="*/ 345682 h 720000"/>
              <a:gd name="connsiteX20" fmla="*/ 818590 w 822400"/>
              <a:gd name="connsiteY20" fmla="*/ 374319 h 720000"/>
              <a:gd name="connsiteX21" fmla="*/ 627366 w 822400"/>
              <a:gd name="connsiteY21" fmla="*/ 705682 h 720000"/>
              <a:gd name="connsiteX22" fmla="*/ 602608 w 822400"/>
              <a:gd name="connsiteY22" fmla="*/ 720000 h 720000"/>
              <a:gd name="connsiteX23" fmla="*/ 219976 w 822400"/>
              <a:gd name="connsiteY23" fmla="*/ 720000 h 720000"/>
              <a:gd name="connsiteX24" fmla="*/ 195218 w 822400"/>
              <a:gd name="connsiteY24" fmla="*/ 705682 h 720000"/>
              <a:gd name="connsiteX25" fmla="*/ 3810 w 822400"/>
              <a:gd name="connsiteY25" fmla="*/ 374319 h 720000"/>
              <a:gd name="connsiteX26" fmla="*/ 3810 w 822400"/>
              <a:gd name="connsiteY26" fmla="*/ 345682 h 720000"/>
              <a:gd name="connsiteX27" fmla="*/ 195126 w 822400"/>
              <a:gd name="connsiteY27" fmla="*/ 14319 h 720000"/>
              <a:gd name="connsiteX28" fmla="*/ 219883 w 822400"/>
              <a:gd name="connsiteY28" fmla="*/ 0 h 720000"/>
            </a:gdLst>
            <a:ahLst/>
            <a:cxnLst/>
            <a:rect l="l" t="t" r="r" b="b"/>
            <a:pathLst>
              <a:path w="822400" h="720000">
                <a:moveTo>
                  <a:pt x="411292" y="234366"/>
                </a:moveTo>
                <a:cubicBezTo>
                  <a:pt x="342008" y="234366"/>
                  <a:pt x="285658" y="290716"/>
                  <a:pt x="285658" y="360000"/>
                </a:cubicBezTo>
                <a:cubicBezTo>
                  <a:pt x="285658" y="429284"/>
                  <a:pt x="342008" y="485635"/>
                  <a:pt x="411292" y="485635"/>
                </a:cubicBezTo>
                <a:cubicBezTo>
                  <a:pt x="480576" y="485635"/>
                  <a:pt x="536927" y="429284"/>
                  <a:pt x="536927" y="360000"/>
                </a:cubicBezTo>
                <a:cubicBezTo>
                  <a:pt x="536927" y="290716"/>
                  <a:pt x="480576" y="234366"/>
                  <a:pt x="411292" y="234366"/>
                </a:cubicBezTo>
                <a:close/>
                <a:moveTo>
                  <a:pt x="411292" y="178938"/>
                </a:moveTo>
                <a:cubicBezTo>
                  <a:pt x="511153" y="178938"/>
                  <a:pt x="592354" y="260139"/>
                  <a:pt x="592354" y="360000"/>
                </a:cubicBezTo>
                <a:cubicBezTo>
                  <a:pt x="592354" y="459861"/>
                  <a:pt x="511153" y="541063"/>
                  <a:pt x="411292" y="541063"/>
                </a:cubicBezTo>
                <a:cubicBezTo>
                  <a:pt x="311431" y="541063"/>
                  <a:pt x="230230" y="459861"/>
                  <a:pt x="230230" y="360000"/>
                </a:cubicBezTo>
                <a:cubicBezTo>
                  <a:pt x="230230" y="260139"/>
                  <a:pt x="311431" y="178938"/>
                  <a:pt x="411292" y="178938"/>
                </a:cubicBezTo>
                <a:close/>
                <a:moveTo>
                  <a:pt x="235403" y="55427"/>
                </a:moveTo>
                <a:lnTo>
                  <a:pt x="59514" y="360000"/>
                </a:lnTo>
                <a:lnTo>
                  <a:pt x="235403" y="664573"/>
                </a:lnTo>
                <a:lnTo>
                  <a:pt x="587089" y="664573"/>
                </a:lnTo>
                <a:lnTo>
                  <a:pt x="762978" y="360000"/>
                </a:lnTo>
                <a:lnTo>
                  <a:pt x="587089" y="55427"/>
                </a:lnTo>
                <a:close/>
                <a:moveTo>
                  <a:pt x="219883" y="0"/>
                </a:moveTo>
                <a:lnTo>
                  <a:pt x="602516" y="0"/>
                </a:lnTo>
                <a:cubicBezTo>
                  <a:pt x="612678" y="0"/>
                  <a:pt x="622193" y="5450"/>
                  <a:pt x="627274" y="14319"/>
                </a:cubicBezTo>
                <a:lnTo>
                  <a:pt x="818590" y="345682"/>
                </a:lnTo>
                <a:cubicBezTo>
                  <a:pt x="823671" y="354550"/>
                  <a:pt x="823671" y="365451"/>
                  <a:pt x="818590" y="374319"/>
                </a:cubicBezTo>
                <a:lnTo>
                  <a:pt x="627366" y="705682"/>
                </a:lnTo>
                <a:cubicBezTo>
                  <a:pt x="622285" y="714550"/>
                  <a:pt x="612770" y="720000"/>
                  <a:pt x="602608" y="720000"/>
                </a:cubicBezTo>
                <a:lnTo>
                  <a:pt x="219976" y="720000"/>
                </a:lnTo>
                <a:cubicBezTo>
                  <a:pt x="209814" y="720000"/>
                  <a:pt x="200299" y="714550"/>
                  <a:pt x="195218" y="705682"/>
                </a:cubicBezTo>
                <a:lnTo>
                  <a:pt x="3810" y="374319"/>
                </a:lnTo>
                <a:cubicBezTo>
                  <a:pt x="-1271" y="365543"/>
                  <a:pt x="-1271" y="354550"/>
                  <a:pt x="3810" y="345682"/>
                </a:cubicBezTo>
                <a:lnTo>
                  <a:pt x="195126" y="14319"/>
                </a:lnTo>
                <a:cubicBezTo>
                  <a:pt x="200207" y="5450"/>
                  <a:pt x="209721" y="0"/>
                  <a:pt x="219883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2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00000"/>
              </a:lnSpc>
            </a:pPr>
            <a:endParaRPr kumimoji="1" lang="zh-CN" altLang="en-US"/>
          </a:p>
        </p:txBody>
      </p:sp>
      <p:sp>
        <p:nvSpPr>
          <p:cNvPr id="34" name="标题 1"/>
          <p:cNvSpPr txBox="1"/>
          <p:nvPr/>
        </p:nvSpPr>
        <p:spPr>
          <a:xfrm>
            <a:off x="787215" y="385281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项目价值</a:t>
            </a:r>
            <a:endParaRPr kumimoji="1" lang="zh-CN" alt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50439" y="310415"/>
            <a:ext cx="635736" cy="571787"/>
            <a:chOff x="150439" y="310415"/>
            <a:chExt cx="635736" cy="571787"/>
          </a:xfrm>
        </p:grpSpPr>
        <p:sp>
          <p:nvSpPr>
            <p:cNvPr id="36" name="标题 1"/>
            <p:cNvSpPr txBox="1"/>
            <p:nvPr/>
          </p:nvSpPr>
          <p:spPr>
            <a:xfrm rot="2700000">
              <a:off x="329662" y="608061"/>
              <a:ext cx="227106" cy="227106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37" name="标题 1"/>
            <p:cNvSpPr txBox="1"/>
            <p:nvPr/>
          </p:nvSpPr>
          <p:spPr>
            <a:xfrm rot="2700000">
              <a:off x="185799" y="505781"/>
              <a:ext cx="170732" cy="170732"/>
            </a:xfrm>
            <a:prstGeom prst="rect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38" name="标题 1"/>
            <p:cNvSpPr txBox="1"/>
            <p:nvPr/>
          </p:nvSpPr>
          <p:spPr>
            <a:xfrm rot="2700000">
              <a:off x="512034" y="430850"/>
              <a:ext cx="227106" cy="227106"/>
            </a:xfrm>
            <a:prstGeom prst="rect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39" name="标题 1"/>
            <p:cNvSpPr txBox="1"/>
            <p:nvPr/>
          </p:nvSpPr>
          <p:spPr>
            <a:xfrm rot="2700000">
              <a:off x="373160" y="338720"/>
              <a:ext cx="136667" cy="136668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-138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20327625">
            <a:off x="4054805" y="13717"/>
            <a:ext cx="9161242" cy="6966156"/>
          </a:xfrm>
          <a:custGeom>
            <a:avLst/>
            <a:gdLst>
              <a:gd name="connsiteX0" fmla="*/ 5270579 w 9161242"/>
              <a:gd name="connsiteY0" fmla="*/ 0 h 6966156"/>
              <a:gd name="connsiteX1" fmla="*/ 9161242 w 9161242"/>
              <a:gd name="connsiteY1" fmla="*/ 1509578 h 6966156"/>
              <a:gd name="connsiteX2" fmla="*/ 8236510 w 9161242"/>
              <a:gd name="connsiteY2" fmla="*/ 3892906 h 6966156"/>
              <a:gd name="connsiteX3" fmla="*/ 8188441 w 9161242"/>
              <a:gd name="connsiteY3" fmla="*/ 3898396 h 6966156"/>
              <a:gd name="connsiteX4" fmla="*/ 4271326 w 9161242"/>
              <a:gd name="connsiteY4" fmla="*/ 6950259 h 6966156"/>
              <a:gd name="connsiteX5" fmla="*/ 4265507 w 9161242"/>
              <a:gd name="connsiteY5" fmla="*/ 6966156 h 6966156"/>
              <a:gd name="connsiteX6" fmla="*/ 0 w 9161242"/>
              <a:gd name="connsiteY6" fmla="*/ 5311140 h 6966156"/>
              <a:gd name="connsiteX7" fmla="*/ 2481 w 9161242"/>
              <a:gd name="connsiteY7" fmla="*/ 5304741 h 6966156"/>
              <a:gd name="connsiteX8" fmla="*/ 5066813 w 9161242"/>
              <a:gd name="connsiteY8" fmla="*/ 85033 h 6966156"/>
            </a:gdLst>
            <a:ahLst/>
            <a:cxnLst/>
            <a:rect l="l" t="t" r="r" b="b"/>
            <a:pathLst>
              <a:path w="9161242" h="6966156">
                <a:moveTo>
                  <a:pt x="5270579" y="0"/>
                </a:moveTo>
                <a:lnTo>
                  <a:pt x="9161242" y="1509578"/>
                </a:lnTo>
                <a:lnTo>
                  <a:pt x="8236510" y="3892906"/>
                </a:lnTo>
                <a:lnTo>
                  <a:pt x="8188441" y="3898396"/>
                </a:lnTo>
                <a:cubicBezTo>
                  <a:pt x="6418179" y="4168886"/>
                  <a:pt x="4947835" y="5350814"/>
                  <a:pt x="4271326" y="6950259"/>
                </a:cubicBezTo>
                <a:lnTo>
                  <a:pt x="4265507" y="6966156"/>
                </a:lnTo>
                <a:lnTo>
                  <a:pt x="0" y="5311140"/>
                </a:lnTo>
                <a:lnTo>
                  <a:pt x="2481" y="5304741"/>
                </a:lnTo>
                <a:cubicBezTo>
                  <a:pt x="946564" y="2974990"/>
                  <a:pt x="2772768" y="1096994"/>
                  <a:pt x="5066813" y="85033"/>
                </a:cubicBezTo>
                <a:close/>
              </a:path>
            </a:pathLst>
          </a:custGeom>
          <a:solidFill>
            <a:schemeClr val="accent1">
              <a:alpha val="21000"/>
            </a:schemeClr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900000">
            <a:off x="5952886" y="-392660"/>
            <a:ext cx="6290390" cy="8193635"/>
          </a:xfrm>
          <a:custGeom>
            <a:avLst/>
            <a:gdLst>
              <a:gd name="connsiteX0" fmla="*/ 5250517 w 6290390"/>
              <a:gd name="connsiteY0" fmla="*/ 0 h 8193635"/>
              <a:gd name="connsiteX1" fmla="*/ 6290390 w 6290390"/>
              <a:gd name="connsiteY1" fmla="*/ 3880861 h 8193635"/>
              <a:gd name="connsiteX2" fmla="*/ 6199089 w 6290390"/>
              <a:gd name="connsiteY2" fmla="*/ 3921461 h 8193635"/>
              <a:gd name="connsiteX3" fmla="*/ 4026413 w 6290390"/>
              <a:gd name="connsiteY3" fmla="*/ 6916412 h 8193635"/>
              <a:gd name="connsiteX4" fmla="*/ 4003073 w 6290390"/>
              <a:gd name="connsiteY4" fmla="*/ 7132048 h 8193635"/>
              <a:gd name="connsiteX5" fmla="*/ 41177 w 6290390"/>
              <a:gd name="connsiteY5" fmla="*/ 8193635 h 8193635"/>
              <a:gd name="connsiteX6" fmla="*/ 32511 w 6290390"/>
              <a:gd name="connsiteY6" fmla="*/ 8193635 h 8193635"/>
              <a:gd name="connsiteX7" fmla="*/ 10371 w 6290390"/>
              <a:gd name="connsiteY7" fmla="*/ 7902490 h 8193635"/>
              <a:gd name="connsiteX8" fmla="*/ 0 w 6290390"/>
              <a:gd name="connsiteY8" fmla="*/ 7492345 h 8193635"/>
              <a:gd name="connsiteX9" fmla="*/ 5002554 w 6290390"/>
              <a:gd name="connsiteY9" fmla="*/ 92955 h 8193635"/>
            </a:gdLst>
            <a:ahLst/>
            <a:cxnLst/>
            <a:rect l="l" t="t" r="r" b="b"/>
            <a:pathLst>
              <a:path w="6290390" h="8193635">
                <a:moveTo>
                  <a:pt x="5250517" y="0"/>
                </a:moveTo>
                <a:lnTo>
                  <a:pt x="6290390" y="3880861"/>
                </a:lnTo>
                <a:lnTo>
                  <a:pt x="6199089" y="3921461"/>
                </a:lnTo>
                <a:cubicBezTo>
                  <a:pt x="5050914" y="4492038"/>
                  <a:pt x="4216961" y="5600083"/>
                  <a:pt x="4026413" y="6916412"/>
                </a:cubicBezTo>
                <a:lnTo>
                  <a:pt x="4003073" y="7132048"/>
                </a:lnTo>
                <a:lnTo>
                  <a:pt x="41177" y="8193635"/>
                </a:lnTo>
                <a:lnTo>
                  <a:pt x="32511" y="8193635"/>
                </a:lnTo>
                <a:lnTo>
                  <a:pt x="10371" y="7902490"/>
                </a:lnTo>
                <a:cubicBezTo>
                  <a:pt x="3485" y="7766645"/>
                  <a:pt x="0" y="7629903"/>
                  <a:pt x="0" y="7492345"/>
                </a:cubicBezTo>
                <a:cubicBezTo>
                  <a:pt x="1" y="4139394"/>
                  <a:pt x="2070431" y="1270018"/>
                  <a:pt x="5002554" y="9295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0"/>
          </a:gra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6088788" y="1587388"/>
            <a:ext cx="6103212" cy="5270613"/>
          </a:xfrm>
          <a:custGeom>
            <a:avLst/>
            <a:gdLst>
              <a:gd name="connsiteX0" fmla="*/ 6103212 w 6103212"/>
              <a:gd name="connsiteY0" fmla="*/ 0 h 5270613"/>
              <a:gd name="connsiteX1" fmla="*/ 6103212 w 6103212"/>
              <a:gd name="connsiteY1" fmla="*/ 3896711 h 5270613"/>
              <a:gd name="connsiteX2" fmla="*/ 6005940 w 6103212"/>
              <a:gd name="connsiteY2" fmla="*/ 3930964 h 5270613"/>
              <a:gd name="connsiteX3" fmla="*/ 4329388 w 6103212"/>
              <a:gd name="connsiteY3" fmla="*/ 5138892 h 5270613"/>
              <a:gd name="connsiteX4" fmla="*/ 4229343 w 6103212"/>
              <a:gd name="connsiteY4" fmla="*/ 5270613 h 5270613"/>
              <a:gd name="connsiteX5" fmla="*/ 0 w 6103212"/>
              <a:gd name="connsiteY5" fmla="*/ 5270613 h 5270613"/>
              <a:gd name="connsiteX6" fmla="*/ 53009 w 6103212"/>
              <a:gd name="connsiteY6" fmla="*/ 5116075 h 5270613"/>
              <a:gd name="connsiteX7" fmla="*/ 5794140 w 6103212"/>
              <a:gd name="connsiteY7" fmla="*/ 62228 h 5270613"/>
            </a:gdLst>
            <a:ahLst/>
            <a:cxnLst/>
            <a:rect l="l" t="t" r="r" b="b"/>
            <a:pathLst>
              <a:path w="6103212" h="5270613">
                <a:moveTo>
                  <a:pt x="6103212" y="0"/>
                </a:moveTo>
                <a:lnTo>
                  <a:pt x="6103212" y="3896711"/>
                </a:lnTo>
                <a:lnTo>
                  <a:pt x="6005940" y="3930964"/>
                </a:lnTo>
                <a:cubicBezTo>
                  <a:pt x="5350326" y="4189488"/>
                  <a:pt x="4775398" y="4608208"/>
                  <a:pt x="4329388" y="5138892"/>
                </a:cubicBezTo>
                <a:lnTo>
                  <a:pt x="4229343" y="5270613"/>
                </a:lnTo>
                <a:lnTo>
                  <a:pt x="0" y="5270613"/>
                </a:lnTo>
                <a:lnTo>
                  <a:pt x="53009" y="5116075"/>
                </a:lnTo>
                <a:cubicBezTo>
                  <a:pt x="971349" y="2589901"/>
                  <a:pt x="3130823" y="659522"/>
                  <a:pt x="5794140" y="622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2700000" scaled="0"/>
          </a:gra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alphaModFix amt="100000"/>
          </a:blip>
          <a:srcRect/>
          <a:stretch>
            <a:fillRect/>
          </a:stretch>
        </p:blipFill>
        <p:spPr>
          <a:xfrm>
            <a:off x="6772042" y="5829753"/>
            <a:ext cx="3956085" cy="71926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标题 1"/>
          <p:cNvSpPr txBox="1"/>
          <p:nvPr/>
        </p:nvSpPr>
        <p:spPr>
          <a:xfrm>
            <a:off x="0" y="6372285"/>
            <a:ext cx="12192000" cy="48571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5000">
                <a:schemeClr val="accent1"/>
              </a:gs>
              <a:gs pos="71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flipH="1" flipV="1">
            <a:off x="2749073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flipH="1" flipV="1">
            <a:off x="1425896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flipH="1" flipV="1">
            <a:off x="102719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flipH="1" flipV="1">
            <a:off x="4072250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flipH="1" flipV="1">
            <a:off x="5395427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flipH="1" flipV="1">
            <a:off x="6718604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flipH="1" flipV="1">
            <a:off x="8041781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flipH="1" flipV="1">
            <a:off x="9364958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flipH="1" flipV="1">
            <a:off x="10688136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>
            <a:off x="193176" y="261257"/>
            <a:ext cx="11805648" cy="6335486"/>
          </a:xfrm>
          <a:prstGeom prst="roundRect">
            <a:avLst>
              <a:gd name="adj" fmla="val 8032"/>
            </a:avLst>
          </a:prstGeom>
          <a:solidFill>
            <a:schemeClr val="bg1"/>
          </a:solidFill>
          <a:ln w="25400" cap="sq">
            <a:solidFill>
              <a:schemeClr val="accent1">
                <a:lumMod val="20000"/>
                <a:lumOff val="80000"/>
              </a:schemeClr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16200000">
            <a:off x="2447290" y="3327399"/>
            <a:ext cx="1633728" cy="1633728"/>
          </a:xfrm>
          <a:prstGeom prst="arc">
            <a:avLst>
              <a:gd name="adj1" fmla="val 10832431"/>
              <a:gd name="adj2" fmla="val 0"/>
            </a:avLst>
          </a:prstGeom>
          <a:noFill/>
          <a:ln w="254000" cap="sq"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>
            <a:off x="2404618" y="3284727"/>
            <a:ext cx="1719072" cy="1719072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2700000" scaled="0"/>
          </a:gradFill>
          <a:ln w="12700" cap="sq">
            <a:noFill/>
            <a:miter/>
          </a:ln>
          <a:effectLst>
            <a:outerShdw blurRad="50800" dist="38100" dir="5400000" algn="t" rotWithShape="0">
              <a:schemeClr val="accent1">
                <a:lumMod val="50000"/>
                <a:alpha val="25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>
            <a:off x="2960242" y="3850157"/>
            <a:ext cx="607824" cy="588212"/>
          </a:xfrm>
          <a:custGeom>
            <a:avLst/>
            <a:gdLst>
              <a:gd name="connsiteX0" fmla="*/ 695958 w 1660735"/>
              <a:gd name="connsiteY0" fmla="*/ 752512 h 1607157"/>
              <a:gd name="connsiteX1" fmla="*/ 376349 w 1660735"/>
              <a:gd name="connsiteY1" fmla="*/ 752512 h 1607157"/>
              <a:gd name="connsiteX2" fmla="*/ 110505 w 1660735"/>
              <a:gd name="connsiteY2" fmla="*/ 642007 h 1607157"/>
              <a:gd name="connsiteX3" fmla="*/ 0 w 1660735"/>
              <a:gd name="connsiteY3" fmla="*/ 376349 h 1607157"/>
              <a:gd name="connsiteX4" fmla="*/ 110505 w 1660735"/>
              <a:gd name="connsiteY4" fmla="*/ 110505 h 1607157"/>
              <a:gd name="connsiteX5" fmla="*/ 376349 w 1660735"/>
              <a:gd name="connsiteY5" fmla="*/ 0 h 1607157"/>
              <a:gd name="connsiteX6" fmla="*/ 642193 w 1660735"/>
              <a:gd name="connsiteY6" fmla="*/ 110505 h 1607157"/>
              <a:gd name="connsiteX7" fmla="*/ 752698 w 1660735"/>
              <a:gd name="connsiteY7" fmla="*/ 376349 h 1607157"/>
              <a:gd name="connsiteX8" fmla="*/ 752698 w 1660735"/>
              <a:gd name="connsiteY8" fmla="*/ 695958 h 1607157"/>
              <a:gd name="connsiteX9" fmla="*/ 695958 w 1660735"/>
              <a:gd name="connsiteY9" fmla="*/ 752512 h 1607157"/>
              <a:gd name="connsiteX10" fmla="*/ 376349 w 1660735"/>
              <a:gd name="connsiteY10" fmla="*/ 111621 h 1607157"/>
              <a:gd name="connsiteX11" fmla="*/ 111621 w 1660735"/>
              <a:gd name="connsiteY11" fmla="*/ 376349 h 1607157"/>
              <a:gd name="connsiteX12" fmla="*/ 376349 w 1660735"/>
              <a:gd name="connsiteY12" fmla="*/ 641077 h 1607157"/>
              <a:gd name="connsiteX13" fmla="*/ 641077 w 1660735"/>
              <a:gd name="connsiteY13" fmla="*/ 641077 h 1607157"/>
              <a:gd name="connsiteX14" fmla="*/ 641077 w 1660735"/>
              <a:gd name="connsiteY14" fmla="*/ 376349 h 1607157"/>
              <a:gd name="connsiteX15" fmla="*/ 376349 w 1660735"/>
              <a:gd name="connsiteY15" fmla="*/ 111621 h 1607157"/>
              <a:gd name="connsiteX16" fmla="*/ 1284201 w 1660735"/>
              <a:gd name="connsiteY16" fmla="*/ 752512 h 1607157"/>
              <a:gd name="connsiteX17" fmla="*/ 964592 w 1660735"/>
              <a:gd name="connsiteY17" fmla="*/ 752512 h 1607157"/>
              <a:gd name="connsiteX18" fmla="*/ 908038 w 1660735"/>
              <a:gd name="connsiteY18" fmla="*/ 695958 h 1607157"/>
              <a:gd name="connsiteX19" fmla="*/ 908038 w 1660735"/>
              <a:gd name="connsiteY19" fmla="*/ 376349 h 1607157"/>
              <a:gd name="connsiteX20" fmla="*/ 1018543 w 1660735"/>
              <a:gd name="connsiteY20" fmla="*/ 110505 h 1607157"/>
              <a:gd name="connsiteX21" fmla="*/ 1284387 w 1660735"/>
              <a:gd name="connsiteY21" fmla="*/ 0 h 1607157"/>
              <a:gd name="connsiteX22" fmla="*/ 1550231 w 1660735"/>
              <a:gd name="connsiteY22" fmla="*/ 110505 h 1607157"/>
              <a:gd name="connsiteX23" fmla="*/ 1660736 w 1660735"/>
              <a:gd name="connsiteY23" fmla="*/ 376349 h 1607157"/>
              <a:gd name="connsiteX24" fmla="*/ 1550231 w 1660735"/>
              <a:gd name="connsiteY24" fmla="*/ 642193 h 1607157"/>
              <a:gd name="connsiteX25" fmla="*/ 1284201 w 1660735"/>
              <a:gd name="connsiteY25" fmla="*/ 752512 h 1607157"/>
              <a:gd name="connsiteX26" fmla="*/ 1019659 w 1660735"/>
              <a:gd name="connsiteY26" fmla="*/ 640891 h 1607157"/>
              <a:gd name="connsiteX27" fmla="*/ 1284387 w 1660735"/>
              <a:gd name="connsiteY27" fmla="*/ 640891 h 1607157"/>
              <a:gd name="connsiteX28" fmla="*/ 1549115 w 1660735"/>
              <a:gd name="connsiteY28" fmla="*/ 376163 h 1607157"/>
              <a:gd name="connsiteX29" fmla="*/ 1284387 w 1660735"/>
              <a:gd name="connsiteY29" fmla="*/ 111435 h 1607157"/>
              <a:gd name="connsiteX30" fmla="*/ 1019659 w 1660735"/>
              <a:gd name="connsiteY30" fmla="*/ 376163 h 1607157"/>
              <a:gd name="connsiteX31" fmla="*/ 1019659 w 1660735"/>
              <a:gd name="connsiteY31" fmla="*/ 640891 h 1607157"/>
              <a:gd name="connsiteX32" fmla="*/ 376349 w 1660735"/>
              <a:gd name="connsiteY32" fmla="*/ 1607158 h 1607157"/>
              <a:gd name="connsiteX33" fmla="*/ 110505 w 1660735"/>
              <a:gd name="connsiteY33" fmla="*/ 1496653 h 1607157"/>
              <a:gd name="connsiteX34" fmla="*/ 0 w 1660735"/>
              <a:gd name="connsiteY34" fmla="*/ 1230809 h 1607157"/>
              <a:gd name="connsiteX35" fmla="*/ 110505 w 1660735"/>
              <a:gd name="connsiteY35" fmla="*/ 964964 h 1607157"/>
              <a:gd name="connsiteX36" fmla="*/ 376349 w 1660735"/>
              <a:gd name="connsiteY36" fmla="*/ 854459 h 1607157"/>
              <a:gd name="connsiteX37" fmla="*/ 695958 w 1660735"/>
              <a:gd name="connsiteY37" fmla="*/ 854459 h 1607157"/>
              <a:gd name="connsiteX38" fmla="*/ 752512 w 1660735"/>
              <a:gd name="connsiteY38" fmla="*/ 911014 h 1607157"/>
              <a:gd name="connsiteX39" fmla="*/ 752512 w 1660735"/>
              <a:gd name="connsiteY39" fmla="*/ 1230623 h 1607157"/>
              <a:gd name="connsiteX40" fmla="*/ 642007 w 1660735"/>
              <a:gd name="connsiteY40" fmla="*/ 1496467 h 1607157"/>
              <a:gd name="connsiteX41" fmla="*/ 376349 w 1660735"/>
              <a:gd name="connsiteY41" fmla="*/ 1607158 h 1607157"/>
              <a:gd name="connsiteX42" fmla="*/ 376349 w 1660735"/>
              <a:gd name="connsiteY42" fmla="*/ 966267 h 1607157"/>
              <a:gd name="connsiteX43" fmla="*/ 111621 w 1660735"/>
              <a:gd name="connsiteY43" fmla="*/ 1230809 h 1607157"/>
              <a:gd name="connsiteX44" fmla="*/ 376349 w 1660735"/>
              <a:gd name="connsiteY44" fmla="*/ 1495537 h 1607157"/>
              <a:gd name="connsiteX45" fmla="*/ 641077 w 1660735"/>
              <a:gd name="connsiteY45" fmla="*/ 1230809 h 1607157"/>
              <a:gd name="connsiteX46" fmla="*/ 641077 w 1660735"/>
              <a:gd name="connsiteY46" fmla="*/ 966267 h 1607157"/>
              <a:gd name="connsiteX47" fmla="*/ 376349 w 1660735"/>
              <a:gd name="connsiteY47" fmla="*/ 966267 h 1607157"/>
              <a:gd name="connsiteX48" fmla="*/ 1284201 w 1660735"/>
              <a:gd name="connsiteY48" fmla="*/ 1607158 h 1607157"/>
              <a:gd name="connsiteX49" fmla="*/ 1018357 w 1660735"/>
              <a:gd name="connsiteY49" fmla="*/ 1496653 h 1607157"/>
              <a:gd name="connsiteX50" fmla="*/ 907852 w 1660735"/>
              <a:gd name="connsiteY50" fmla="*/ 1230809 h 1607157"/>
              <a:gd name="connsiteX51" fmla="*/ 907852 w 1660735"/>
              <a:gd name="connsiteY51" fmla="*/ 911200 h 1607157"/>
              <a:gd name="connsiteX52" fmla="*/ 964406 w 1660735"/>
              <a:gd name="connsiteY52" fmla="*/ 854646 h 1607157"/>
              <a:gd name="connsiteX53" fmla="*/ 1284015 w 1660735"/>
              <a:gd name="connsiteY53" fmla="*/ 854646 h 1607157"/>
              <a:gd name="connsiteX54" fmla="*/ 1549859 w 1660735"/>
              <a:gd name="connsiteY54" fmla="*/ 965150 h 1607157"/>
              <a:gd name="connsiteX55" fmla="*/ 1660364 w 1660735"/>
              <a:gd name="connsiteY55" fmla="*/ 1230995 h 1607157"/>
              <a:gd name="connsiteX56" fmla="*/ 1550045 w 1660735"/>
              <a:gd name="connsiteY56" fmla="*/ 1496653 h 1607157"/>
              <a:gd name="connsiteX57" fmla="*/ 1284201 w 1660735"/>
              <a:gd name="connsiteY57" fmla="*/ 1607158 h 1607157"/>
              <a:gd name="connsiteX58" fmla="*/ 1019659 w 1660735"/>
              <a:gd name="connsiteY58" fmla="*/ 966267 h 1607157"/>
              <a:gd name="connsiteX59" fmla="*/ 1019659 w 1660735"/>
              <a:gd name="connsiteY59" fmla="*/ 1230995 h 1607157"/>
              <a:gd name="connsiteX60" fmla="*/ 1284387 w 1660735"/>
              <a:gd name="connsiteY60" fmla="*/ 1495723 h 1607157"/>
              <a:gd name="connsiteX61" fmla="*/ 1549115 w 1660735"/>
              <a:gd name="connsiteY61" fmla="*/ 1230995 h 1607157"/>
              <a:gd name="connsiteX62" fmla="*/ 1284387 w 1660735"/>
              <a:gd name="connsiteY62" fmla="*/ 966267 h 1607157"/>
              <a:gd name="connsiteX63" fmla="*/ 1019659 w 1660735"/>
              <a:gd name="connsiteY63" fmla="*/ 966267 h 1607157"/>
            </a:gdLst>
            <a:ahLst/>
            <a:cxnLst/>
            <a:rect l="l" t="t" r="r" b="b"/>
            <a:pathLst>
              <a:path w="1660735" h="1607157">
                <a:moveTo>
                  <a:pt x="695958" y="752512"/>
                </a:moveTo>
                <a:lnTo>
                  <a:pt x="376349" y="752512"/>
                </a:lnTo>
                <a:cubicBezTo>
                  <a:pt x="276262" y="752512"/>
                  <a:pt x="181756" y="713259"/>
                  <a:pt x="110505" y="642007"/>
                </a:cubicBezTo>
                <a:cubicBezTo>
                  <a:pt x="39253" y="570756"/>
                  <a:pt x="0" y="476436"/>
                  <a:pt x="0" y="376349"/>
                </a:cubicBezTo>
                <a:cubicBezTo>
                  <a:pt x="0" y="276262"/>
                  <a:pt x="39253" y="181756"/>
                  <a:pt x="110505" y="110505"/>
                </a:cubicBezTo>
                <a:cubicBezTo>
                  <a:pt x="181756" y="39253"/>
                  <a:pt x="276076" y="0"/>
                  <a:pt x="376349" y="0"/>
                </a:cubicBezTo>
                <a:cubicBezTo>
                  <a:pt x="476436" y="0"/>
                  <a:pt x="570942" y="39253"/>
                  <a:pt x="642193" y="110505"/>
                </a:cubicBezTo>
                <a:cubicBezTo>
                  <a:pt x="713445" y="181756"/>
                  <a:pt x="752698" y="276076"/>
                  <a:pt x="752698" y="376349"/>
                </a:cubicBezTo>
                <a:lnTo>
                  <a:pt x="752698" y="695958"/>
                </a:lnTo>
                <a:cubicBezTo>
                  <a:pt x="752512" y="727211"/>
                  <a:pt x="727211" y="752512"/>
                  <a:pt x="695958" y="752512"/>
                </a:cubicBezTo>
                <a:close/>
                <a:moveTo>
                  <a:pt x="376349" y="111621"/>
                </a:moveTo>
                <a:cubicBezTo>
                  <a:pt x="230498" y="111621"/>
                  <a:pt x="111621" y="230312"/>
                  <a:pt x="111621" y="376349"/>
                </a:cubicBezTo>
                <a:cubicBezTo>
                  <a:pt x="111621" y="522201"/>
                  <a:pt x="230312" y="641077"/>
                  <a:pt x="376349" y="641077"/>
                </a:cubicBezTo>
                <a:lnTo>
                  <a:pt x="641077" y="641077"/>
                </a:lnTo>
                <a:lnTo>
                  <a:pt x="641077" y="376349"/>
                </a:lnTo>
                <a:cubicBezTo>
                  <a:pt x="640891" y="230312"/>
                  <a:pt x="522201" y="111621"/>
                  <a:pt x="376349" y="111621"/>
                </a:cubicBezTo>
                <a:close/>
                <a:moveTo>
                  <a:pt x="1284201" y="752512"/>
                </a:moveTo>
                <a:lnTo>
                  <a:pt x="964592" y="752512"/>
                </a:lnTo>
                <a:cubicBezTo>
                  <a:pt x="933338" y="752512"/>
                  <a:pt x="908038" y="727025"/>
                  <a:pt x="908038" y="695958"/>
                </a:cubicBezTo>
                <a:lnTo>
                  <a:pt x="908038" y="376349"/>
                </a:lnTo>
                <a:cubicBezTo>
                  <a:pt x="908038" y="276262"/>
                  <a:pt x="947291" y="181756"/>
                  <a:pt x="1018543" y="110505"/>
                </a:cubicBezTo>
                <a:cubicBezTo>
                  <a:pt x="1089794" y="39253"/>
                  <a:pt x="1184114" y="0"/>
                  <a:pt x="1284387" y="0"/>
                </a:cubicBezTo>
                <a:cubicBezTo>
                  <a:pt x="1384660" y="0"/>
                  <a:pt x="1478980" y="39253"/>
                  <a:pt x="1550231" y="110505"/>
                </a:cubicBezTo>
                <a:cubicBezTo>
                  <a:pt x="1621482" y="181756"/>
                  <a:pt x="1660736" y="276076"/>
                  <a:pt x="1660736" y="376349"/>
                </a:cubicBezTo>
                <a:cubicBezTo>
                  <a:pt x="1660736" y="476622"/>
                  <a:pt x="1621482" y="570942"/>
                  <a:pt x="1550231" y="642193"/>
                </a:cubicBezTo>
                <a:cubicBezTo>
                  <a:pt x="1478794" y="713259"/>
                  <a:pt x="1384288" y="752512"/>
                  <a:pt x="1284201" y="752512"/>
                </a:cubicBezTo>
                <a:close/>
                <a:moveTo>
                  <a:pt x="1019659" y="640891"/>
                </a:moveTo>
                <a:lnTo>
                  <a:pt x="1284387" y="640891"/>
                </a:lnTo>
                <a:cubicBezTo>
                  <a:pt x="1430238" y="640891"/>
                  <a:pt x="1549115" y="522201"/>
                  <a:pt x="1549115" y="376163"/>
                </a:cubicBezTo>
                <a:cubicBezTo>
                  <a:pt x="1549115" y="230312"/>
                  <a:pt x="1430424" y="111435"/>
                  <a:pt x="1284387" y="111435"/>
                </a:cubicBezTo>
                <a:cubicBezTo>
                  <a:pt x="1138349" y="111435"/>
                  <a:pt x="1019659" y="230125"/>
                  <a:pt x="1019659" y="376163"/>
                </a:cubicBezTo>
                <a:lnTo>
                  <a:pt x="1019659" y="640891"/>
                </a:lnTo>
                <a:close/>
                <a:moveTo>
                  <a:pt x="376349" y="1607158"/>
                </a:moveTo>
                <a:cubicBezTo>
                  <a:pt x="276262" y="1607158"/>
                  <a:pt x="181756" y="1567904"/>
                  <a:pt x="110505" y="1496653"/>
                </a:cubicBezTo>
                <a:cubicBezTo>
                  <a:pt x="39253" y="1425401"/>
                  <a:pt x="0" y="1330896"/>
                  <a:pt x="0" y="1230809"/>
                </a:cubicBezTo>
                <a:cubicBezTo>
                  <a:pt x="0" y="1130722"/>
                  <a:pt x="39253" y="1036216"/>
                  <a:pt x="110505" y="964964"/>
                </a:cubicBezTo>
                <a:cubicBezTo>
                  <a:pt x="181756" y="893713"/>
                  <a:pt x="276076" y="854459"/>
                  <a:pt x="376349" y="854459"/>
                </a:cubicBezTo>
                <a:lnTo>
                  <a:pt x="695958" y="854459"/>
                </a:lnTo>
                <a:cubicBezTo>
                  <a:pt x="727211" y="854459"/>
                  <a:pt x="752512" y="879760"/>
                  <a:pt x="752512" y="911014"/>
                </a:cubicBezTo>
                <a:lnTo>
                  <a:pt x="752512" y="1230623"/>
                </a:lnTo>
                <a:cubicBezTo>
                  <a:pt x="752512" y="1330709"/>
                  <a:pt x="713259" y="1425215"/>
                  <a:pt x="642007" y="1496467"/>
                </a:cubicBezTo>
                <a:cubicBezTo>
                  <a:pt x="570756" y="1567718"/>
                  <a:pt x="476436" y="1607158"/>
                  <a:pt x="376349" y="1607158"/>
                </a:cubicBezTo>
                <a:close/>
                <a:moveTo>
                  <a:pt x="376349" y="966267"/>
                </a:moveTo>
                <a:cubicBezTo>
                  <a:pt x="230312" y="966267"/>
                  <a:pt x="111621" y="1084957"/>
                  <a:pt x="111621" y="1230809"/>
                </a:cubicBezTo>
                <a:cubicBezTo>
                  <a:pt x="111621" y="1376660"/>
                  <a:pt x="230312" y="1495537"/>
                  <a:pt x="376349" y="1495537"/>
                </a:cubicBezTo>
                <a:cubicBezTo>
                  <a:pt x="522201" y="1495537"/>
                  <a:pt x="641077" y="1376846"/>
                  <a:pt x="641077" y="1230809"/>
                </a:cubicBezTo>
                <a:lnTo>
                  <a:pt x="641077" y="966267"/>
                </a:lnTo>
                <a:lnTo>
                  <a:pt x="376349" y="966267"/>
                </a:lnTo>
                <a:close/>
                <a:moveTo>
                  <a:pt x="1284201" y="1607158"/>
                </a:moveTo>
                <a:cubicBezTo>
                  <a:pt x="1184114" y="1607158"/>
                  <a:pt x="1089608" y="1567904"/>
                  <a:pt x="1018357" y="1496653"/>
                </a:cubicBezTo>
                <a:cubicBezTo>
                  <a:pt x="947105" y="1425401"/>
                  <a:pt x="907852" y="1331082"/>
                  <a:pt x="907852" y="1230809"/>
                </a:cubicBezTo>
                <a:lnTo>
                  <a:pt x="907852" y="911200"/>
                </a:lnTo>
                <a:cubicBezTo>
                  <a:pt x="907852" y="879946"/>
                  <a:pt x="933152" y="854646"/>
                  <a:pt x="964406" y="854646"/>
                </a:cubicBezTo>
                <a:lnTo>
                  <a:pt x="1284015" y="854646"/>
                </a:lnTo>
                <a:cubicBezTo>
                  <a:pt x="1384102" y="854646"/>
                  <a:pt x="1478607" y="893899"/>
                  <a:pt x="1549859" y="965150"/>
                </a:cubicBezTo>
                <a:cubicBezTo>
                  <a:pt x="1621110" y="1036402"/>
                  <a:pt x="1660364" y="1130722"/>
                  <a:pt x="1660364" y="1230995"/>
                </a:cubicBezTo>
                <a:cubicBezTo>
                  <a:pt x="1660364" y="1331268"/>
                  <a:pt x="1621296" y="1425401"/>
                  <a:pt x="1550045" y="1496653"/>
                </a:cubicBezTo>
                <a:cubicBezTo>
                  <a:pt x="1478794" y="1567904"/>
                  <a:pt x="1384288" y="1607158"/>
                  <a:pt x="1284201" y="1607158"/>
                </a:cubicBezTo>
                <a:close/>
                <a:moveTo>
                  <a:pt x="1019659" y="966267"/>
                </a:moveTo>
                <a:lnTo>
                  <a:pt x="1019659" y="1230995"/>
                </a:lnTo>
                <a:cubicBezTo>
                  <a:pt x="1019659" y="1376846"/>
                  <a:pt x="1138349" y="1495723"/>
                  <a:pt x="1284387" y="1495723"/>
                </a:cubicBezTo>
                <a:cubicBezTo>
                  <a:pt x="1430424" y="1495723"/>
                  <a:pt x="1549115" y="1377032"/>
                  <a:pt x="1549115" y="1230995"/>
                </a:cubicBezTo>
                <a:cubicBezTo>
                  <a:pt x="1549115" y="1084957"/>
                  <a:pt x="1430424" y="966267"/>
                  <a:pt x="1284387" y="966267"/>
                </a:cubicBezTo>
                <a:lnTo>
                  <a:pt x="1019659" y="966267"/>
                </a:lnTo>
                <a:close/>
              </a:path>
            </a:pathLst>
          </a:custGeom>
          <a:solidFill>
            <a:schemeClr val="accent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>
            <a:off x="2465579" y="3345688"/>
            <a:ext cx="1597150" cy="1597150"/>
          </a:xfrm>
          <a:prstGeom prst="ellipse">
            <a:avLst/>
          </a:prstGeom>
          <a:noFill/>
          <a:ln w="12700" cap="sq">
            <a:solidFill>
              <a:schemeClr val="accent1">
                <a:lumMod val="60000"/>
                <a:lumOff val="40000"/>
              </a:schemeClr>
            </a:solidFill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 rot="5400000">
            <a:off x="1810258" y="2690368"/>
            <a:ext cx="2907792" cy="2907792"/>
          </a:xfrm>
          <a:prstGeom prst="blockArc">
            <a:avLst>
              <a:gd name="adj1" fmla="val 10781059"/>
              <a:gd name="adj2" fmla="val 0"/>
              <a:gd name="adj3" fmla="val 13124"/>
            </a:avLst>
          </a:prstGeom>
          <a:noFill/>
          <a:ln w="6350" cap="sq">
            <a:solidFill>
              <a:schemeClr val="bg1">
                <a:lumMod val="85000"/>
              </a:schemeClr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3" name="标题 1"/>
          <p:cNvSpPr txBox="1"/>
          <p:nvPr/>
        </p:nvSpPr>
        <p:spPr>
          <a:xfrm flipV="1">
            <a:off x="3472107" y="2719578"/>
            <a:ext cx="608076" cy="608076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2700000" scaled="0"/>
          </a:gradFill>
          <a:ln w="12700" cap="sq">
            <a:noFill/>
            <a:miter/>
          </a:ln>
          <a:effectLst>
            <a:outerShdw blurRad="50800" dist="38100" dir="5400000" algn="t" rotWithShape="0">
              <a:schemeClr val="accent1">
                <a:lumMod val="50000"/>
                <a:alpha val="25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4" name="标题 1"/>
          <p:cNvSpPr txBox="1"/>
          <p:nvPr/>
        </p:nvSpPr>
        <p:spPr>
          <a:xfrm flipV="1">
            <a:off x="4246299" y="3856419"/>
            <a:ext cx="608076" cy="608076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2700000" scaled="0"/>
          </a:gradFill>
          <a:ln w="12700" cap="sq">
            <a:noFill/>
            <a:miter/>
          </a:ln>
          <a:effectLst>
            <a:outerShdw blurRad="50800" dist="38100" dir="5400000" algn="t" rotWithShape="0">
              <a:schemeClr val="accent1">
                <a:lumMod val="50000"/>
                <a:alpha val="25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5" name="标题 1"/>
          <p:cNvSpPr txBox="1"/>
          <p:nvPr/>
        </p:nvSpPr>
        <p:spPr>
          <a:xfrm flipV="1">
            <a:off x="3484299" y="4993259"/>
            <a:ext cx="608076" cy="608076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2700000" scaled="0"/>
          </a:gradFill>
          <a:ln w="12700" cap="sq">
            <a:noFill/>
            <a:miter/>
          </a:ln>
          <a:effectLst>
            <a:outerShdw blurRad="50800" dist="38100" dir="5400000" algn="t" rotWithShape="0">
              <a:schemeClr val="accent1">
                <a:lumMod val="50000"/>
                <a:alpha val="25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3389928" y="2773680"/>
            <a:ext cx="772434" cy="4998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kumimoji="1" lang="en-US" altLang="zh-CN" sz="20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rPr>
              <a:t>01</a:t>
            </a:r>
            <a:endParaRPr kumimoji="1" lang="zh-CN" altLang="en-US"/>
          </a:p>
        </p:txBody>
      </p:sp>
      <p:sp>
        <p:nvSpPr>
          <p:cNvPr id="27" name="标题 1"/>
          <p:cNvSpPr txBox="1"/>
          <p:nvPr/>
        </p:nvSpPr>
        <p:spPr>
          <a:xfrm>
            <a:off x="4164120" y="3910521"/>
            <a:ext cx="772434" cy="4998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kumimoji="1" lang="en-US" altLang="zh-CN" sz="20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rPr>
              <a:t>02</a:t>
            </a:r>
            <a:endParaRPr kumimoji="1" lang="zh-CN" altLang="en-US"/>
          </a:p>
        </p:txBody>
      </p:sp>
      <p:sp>
        <p:nvSpPr>
          <p:cNvPr id="28" name="标题 1"/>
          <p:cNvSpPr txBox="1"/>
          <p:nvPr/>
        </p:nvSpPr>
        <p:spPr>
          <a:xfrm>
            <a:off x="3402120" y="5047361"/>
            <a:ext cx="772434" cy="4998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kumimoji="1" lang="en-US" altLang="zh-CN" sz="20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rPr>
              <a:t>03</a:t>
            </a:r>
            <a:endParaRPr kumimoji="1" lang="zh-CN" altLang="en-US"/>
          </a:p>
        </p:txBody>
      </p:sp>
      <p:sp>
        <p:nvSpPr>
          <p:cNvPr id="29" name="标题 1"/>
          <p:cNvSpPr txBox="1"/>
          <p:nvPr/>
        </p:nvSpPr>
        <p:spPr>
          <a:xfrm>
            <a:off x="4428542" y="2403726"/>
            <a:ext cx="5178500" cy="10047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3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基于 MCP 协议：遵循 MCP 协议规范，确保与其他工具和服务的兼容性。</a:t>
            </a:r>
            <a:endParaRPr kumimoji="1" lang="zh-CN" altLang="en-US"/>
          </a:p>
        </p:txBody>
      </p:sp>
      <p:sp>
        <p:nvSpPr>
          <p:cNvPr id="30" name="标题 1"/>
          <p:cNvSpPr txBox="1"/>
          <p:nvPr/>
        </p:nvSpPr>
        <p:spPr>
          <a:xfrm>
            <a:off x="5190542" y="3714366"/>
            <a:ext cx="5178500" cy="10047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3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ethers.js 交互：使用 ethers.js 与以太坊区块链交互，确保交易安全、高效。</a:t>
            </a:r>
            <a:endParaRPr kumimoji="1" lang="zh-CN" altLang="en-US"/>
          </a:p>
        </p:txBody>
      </p:sp>
      <p:sp>
        <p:nvSpPr>
          <p:cNvPr id="31" name="标题 1"/>
          <p:cNvSpPr txBox="1"/>
          <p:nvPr/>
        </p:nvSpPr>
        <p:spPr>
          <a:xfrm>
            <a:off x="4428542" y="5025006"/>
            <a:ext cx="5178500" cy="10047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3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智能合约接口：通过智能合约接口调用 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  <a:sym typeface="+mn-ea"/>
              </a:rPr>
              <a:t> Blend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 功能，保障交易透明性与不可篡改性。</a:t>
            </a:r>
            <a:endParaRPr kumimoji="1" lang="zh-CN" altLang="en-US"/>
          </a:p>
        </p:txBody>
      </p:sp>
      <p:sp>
        <p:nvSpPr>
          <p:cNvPr id="32" name="标题 1"/>
          <p:cNvSpPr txBox="1"/>
          <p:nvPr/>
        </p:nvSpPr>
        <p:spPr>
          <a:xfrm>
            <a:off x="787215" y="385281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核心架构</a:t>
            </a:r>
            <a:endParaRPr kumimoji="1" lang="zh-CN" alt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50439" y="310415"/>
            <a:ext cx="635736" cy="571787"/>
            <a:chOff x="150439" y="310415"/>
            <a:chExt cx="635736" cy="571787"/>
          </a:xfrm>
        </p:grpSpPr>
        <p:sp>
          <p:nvSpPr>
            <p:cNvPr id="34" name="标题 1"/>
            <p:cNvSpPr txBox="1"/>
            <p:nvPr/>
          </p:nvSpPr>
          <p:spPr>
            <a:xfrm rot="2700000">
              <a:off x="329662" y="608061"/>
              <a:ext cx="227106" cy="227106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35" name="标题 1"/>
            <p:cNvSpPr txBox="1"/>
            <p:nvPr/>
          </p:nvSpPr>
          <p:spPr>
            <a:xfrm rot="2700000">
              <a:off x="185799" y="505781"/>
              <a:ext cx="170732" cy="170732"/>
            </a:xfrm>
            <a:prstGeom prst="rect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36" name="标题 1"/>
            <p:cNvSpPr txBox="1"/>
            <p:nvPr/>
          </p:nvSpPr>
          <p:spPr>
            <a:xfrm rot="2700000">
              <a:off x="512034" y="430850"/>
              <a:ext cx="227106" cy="227106"/>
            </a:xfrm>
            <a:prstGeom prst="rect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37" name="标题 1"/>
            <p:cNvSpPr txBox="1"/>
            <p:nvPr/>
          </p:nvSpPr>
          <p:spPr>
            <a:xfrm rot="2700000">
              <a:off x="373160" y="338720"/>
              <a:ext cx="136667" cy="136668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-138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20327625">
            <a:off x="4054805" y="13717"/>
            <a:ext cx="9161242" cy="6966156"/>
          </a:xfrm>
          <a:custGeom>
            <a:avLst/>
            <a:gdLst>
              <a:gd name="connsiteX0" fmla="*/ 5270579 w 9161242"/>
              <a:gd name="connsiteY0" fmla="*/ 0 h 6966156"/>
              <a:gd name="connsiteX1" fmla="*/ 9161242 w 9161242"/>
              <a:gd name="connsiteY1" fmla="*/ 1509578 h 6966156"/>
              <a:gd name="connsiteX2" fmla="*/ 8236510 w 9161242"/>
              <a:gd name="connsiteY2" fmla="*/ 3892906 h 6966156"/>
              <a:gd name="connsiteX3" fmla="*/ 8188441 w 9161242"/>
              <a:gd name="connsiteY3" fmla="*/ 3898396 h 6966156"/>
              <a:gd name="connsiteX4" fmla="*/ 4271326 w 9161242"/>
              <a:gd name="connsiteY4" fmla="*/ 6950259 h 6966156"/>
              <a:gd name="connsiteX5" fmla="*/ 4265507 w 9161242"/>
              <a:gd name="connsiteY5" fmla="*/ 6966156 h 6966156"/>
              <a:gd name="connsiteX6" fmla="*/ 0 w 9161242"/>
              <a:gd name="connsiteY6" fmla="*/ 5311140 h 6966156"/>
              <a:gd name="connsiteX7" fmla="*/ 2481 w 9161242"/>
              <a:gd name="connsiteY7" fmla="*/ 5304741 h 6966156"/>
              <a:gd name="connsiteX8" fmla="*/ 5066813 w 9161242"/>
              <a:gd name="connsiteY8" fmla="*/ 85033 h 6966156"/>
            </a:gdLst>
            <a:ahLst/>
            <a:cxnLst/>
            <a:rect l="l" t="t" r="r" b="b"/>
            <a:pathLst>
              <a:path w="9161242" h="6966156">
                <a:moveTo>
                  <a:pt x="5270579" y="0"/>
                </a:moveTo>
                <a:lnTo>
                  <a:pt x="9161242" y="1509578"/>
                </a:lnTo>
                <a:lnTo>
                  <a:pt x="8236510" y="3892906"/>
                </a:lnTo>
                <a:lnTo>
                  <a:pt x="8188441" y="3898396"/>
                </a:lnTo>
                <a:cubicBezTo>
                  <a:pt x="6418179" y="4168886"/>
                  <a:pt x="4947835" y="5350814"/>
                  <a:pt x="4271326" y="6950259"/>
                </a:cubicBezTo>
                <a:lnTo>
                  <a:pt x="4265507" y="6966156"/>
                </a:lnTo>
                <a:lnTo>
                  <a:pt x="0" y="5311140"/>
                </a:lnTo>
                <a:lnTo>
                  <a:pt x="2481" y="5304741"/>
                </a:lnTo>
                <a:cubicBezTo>
                  <a:pt x="946564" y="2974990"/>
                  <a:pt x="2772768" y="1096994"/>
                  <a:pt x="5066813" y="85033"/>
                </a:cubicBezTo>
                <a:close/>
              </a:path>
            </a:pathLst>
          </a:custGeom>
          <a:solidFill>
            <a:schemeClr val="accent1">
              <a:alpha val="21000"/>
            </a:schemeClr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900000">
            <a:off x="5952886" y="-392660"/>
            <a:ext cx="6290390" cy="8193635"/>
          </a:xfrm>
          <a:custGeom>
            <a:avLst/>
            <a:gdLst>
              <a:gd name="connsiteX0" fmla="*/ 5250517 w 6290390"/>
              <a:gd name="connsiteY0" fmla="*/ 0 h 8193635"/>
              <a:gd name="connsiteX1" fmla="*/ 6290390 w 6290390"/>
              <a:gd name="connsiteY1" fmla="*/ 3880861 h 8193635"/>
              <a:gd name="connsiteX2" fmla="*/ 6199089 w 6290390"/>
              <a:gd name="connsiteY2" fmla="*/ 3921461 h 8193635"/>
              <a:gd name="connsiteX3" fmla="*/ 4026413 w 6290390"/>
              <a:gd name="connsiteY3" fmla="*/ 6916412 h 8193635"/>
              <a:gd name="connsiteX4" fmla="*/ 4003073 w 6290390"/>
              <a:gd name="connsiteY4" fmla="*/ 7132048 h 8193635"/>
              <a:gd name="connsiteX5" fmla="*/ 41177 w 6290390"/>
              <a:gd name="connsiteY5" fmla="*/ 8193635 h 8193635"/>
              <a:gd name="connsiteX6" fmla="*/ 32511 w 6290390"/>
              <a:gd name="connsiteY6" fmla="*/ 8193635 h 8193635"/>
              <a:gd name="connsiteX7" fmla="*/ 10371 w 6290390"/>
              <a:gd name="connsiteY7" fmla="*/ 7902490 h 8193635"/>
              <a:gd name="connsiteX8" fmla="*/ 0 w 6290390"/>
              <a:gd name="connsiteY8" fmla="*/ 7492345 h 8193635"/>
              <a:gd name="connsiteX9" fmla="*/ 5002554 w 6290390"/>
              <a:gd name="connsiteY9" fmla="*/ 92955 h 8193635"/>
            </a:gdLst>
            <a:ahLst/>
            <a:cxnLst/>
            <a:rect l="l" t="t" r="r" b="b"/>
            <a:pathLst>
              <a:path w="6290390" h="8193635">
                <a:moveTo>
                  <a:pt x="5250517" y="0"/>
                </a:moveTo>
                <a:lnTo>
                  <a:pt x="6290390" y="3880861"/>
                </a:lnTo>
                <a:lnTo>
                  <a:pt x="6199089" y="3921461"/>
                </a:lnTo>
                <a:cubicBezTo>
                  <a:pt x="5050914" y="4492038"/>
                  <a:pt x="4216961" y="5600083"/>
                  <a:pt x="4026413" y="6916412"/>
                </a:cubicBezTo>
                <a:lnTo>
                  <a:pt x="4003073" y="7132048"/>
                </a:lnTo>
                <a:lnTo>
                  <a:pt x="41177" y="8193635"/>
                </a:lnTo>
                <a:lnTo>
                  <a:pt x="32511" y="8193635"/>
                </a:lnTo>
                <a:lnTo>
                  <a:pt x="10371" y="7902490"/>
                </a:lnTo>
                <a:cubicBezTo>
                  <a:pt x="3485" y="7766645"/>
                  <a:pt x="0" y="7629903"/>
                  <a:pt x="0" y="7492345"/>
                </a:cubicBezTo>
                <a:cubicBezTo>
                  <a:pt x="1" y="4139394"/>
                  <a:pt x="2070431" y="1270018"/>
                  <a:pt x="5002554" y="9295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0"/>
          </a:gra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6088788" y="1587388"/>
            <a:ext cx="6103212" cy="5270613"/>
          </a:xfrm>
          <a:custGeom>
            <a:avLst/>
            <a:gdLst>
              <a:gd name="connsiteX0" fmla="*/ 6103212 w 6103212"/>
              <a:gd name="connsiteY0" fmla="*/ 0 h 5270613"/>
              <a:gd name="connsiteX1" fmla="*/ 6103212 w 6103212"/>
              <a:gd name="connsiteY1" fmla="*/ 3896711 h 5270613"/>
              <a:gd name="connsiteX2" fmla="*/ 6005940 w 6103212"/>
              <a:gd name="connsiteY2" fmla="*/ 3930964 h 5270613"/>
              <a:gd name="connsiteX3" fmla="*/ 4329388 w 6103212"/>
              <a:gd name="connsiteY3" fmla="*/ 5138892 h 5270613"/>
              <a:gd name="connsiteX4" fmla="*/ 4229343 w 6103212"/>
              <a:gd name="connsiteY4" fmla="*/ 5270613 h 5270613"/>
              <a:gd name="connsiteX5" fmla="*/ 0 w 6103212"/>
              <a:gd name="connsiteY5" fmla="*/ 5270613 h 5270613"/>
              <a:gd name="connsiteX6" fmla="*/ 53009 w 6103212"/>
              <a:gd name="connsiteY6" fmla="*/ 5116075 h 5270613"/>
              <a:gd name="connsiteX7" fmla="*/ 5794140 w 6103212"/>
              <a:gd name="connsiteY7" fmla="*/ 62228 h 5270613"/>
            </a:gdLst>
            <a:ahLst/>
            <a:cxnLst/>
            <a:rect l="l" t="t" r="r" b="b"/>
            <a:pathLst>
              <a:path w="6103212" h="5270613">
                <a:moveTo>
                  <a:pt x="6103212" y="0"/>
                </a:moveTo>
                <a:lnTo>
                  <a:pt x="6103212" y="3896711"/>
                </a:lnTo>
                <a:lnTo>
                  <a:pt x="6005940" y="3930964"/>
                </a:lnTo>
                <a:cubicBezTo>
                  <a:pt x="5350326" y="4189488"/>
                  <a:pt x="4775398" y="4608208"/>
                  <a:pt x="4329388" y="5138892"/>
                </a:cubicBezTo>
                <a:lnTo>
                  <a:pt x="4229343" y="5270613"/>
                </a:lnTo>
                <a:lnTo>
                  <a:pt x="0" y="5270613"/>
                </a:lnTo>
                <a:lnTo>
                  <a:pt x="53009" y="5116075"/>
                </a:lnTo>
                <a:cubicBezTo>
                  <a:pt x="971349" y="2589901"/>
                  <a:pt x="3130823" y="659522"/>
                  <a:pt x="5794140" y="622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2700000" scaled="0"/>
          </a:gra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alphaModFix amt="100000"/>
          </a:blip>
          <a:srcRect/>
          <a:stretch>
            <a:fillRect/>
          </a:stretch>
        </p:blipFill>
        <p:spPr>
          <a:xfrm>
            <a:off x="6772042" y="5829753"/>
            <a:ext cx="3956085" cy="71926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标题 1"/>
          <p:cNvSpPr txBox="1"/>
          <p:nvPr/>
        </p:nvSpPr>
        <p:spPr>
          <a:xfrm>
            <a:off x="0" y="6372285"/>
            <a:ext cx="12192000" cy="48571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5000">
                <a:schemeClr val="accent1"/>
              </a:gs>
              <a:gs pos="71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flipH="1" flipV="1">
            <a:off x="2749073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flipH="1" flipV="1">
            <a:off x="1425896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flipH="1" flipV="1">
            <a:off x="102719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flipH="1" flipV="1">
            <a:off x="4072250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flipH="1" flipV="1">
            <a:off x="5395427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flipH="1" flipV="1">
            <a:off x="6718604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flipH="1" flipV="1">
            <a:off x="8041781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flipH="1" flipV="1">
            <a:off x="9364958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flipH="1" flipV="1">
            <a:off x="10688136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>
            <a:off x="193176" y="261257"/>
            <a:ext cx="11805648" cy="6335486"/>
          </a:xfrm>
          <a:prstGeom prst="roundRect">
            <a:avLst>
              <a:gd name="adj" fmla="val 8032"/>
            </a:avLst>
          </a:prstGeom>
          <a:solidFill>
            <a:schemeClr val="bg1"/>
          </a:solidFill>
          <a:ln w="25400" cap="sq">
            <a:solidFill>
              <a:schemeClr val="accent1">
                <a:lumMod val="20000"/>
                <a:lumOff val="80000"/>
              </a:schemeClr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>
            <a:off x="660400" y="1888958"/>
            <a:ext cx="3080752" cy="685800"/>
          </a:xfrm>
          <a:prstGeom prst="roundRect">
            <a:avLst/>
          </a:prstGeom>
          <a:solidFill>
            <a:schemeClr val="accent1"/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>
            <a:off x="4549274" y="1888958"/>
            <a:ext cx="3080752" cy="685800"/>
          </a:xfrm>
          <a:prstGeom prst="roundRect">
            <a:avLst/>
          </a:prstGeom>
          <a:solidFill>
            <a:schemeClr val="accent1"/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>
            <a:off x="8438148" y="1888958"/>
            <a:ext cx="3080752" cy="685800"/>
          </a:xfrm>
          <a:prstGeom prst="roundRect">
            <a:avLst/>
          </a:prstGeom>
          <a:solidFill>
            <a:schemeClr val="accent1"/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>
            <a:off x="8438148" y="3019926"/>
            <a:ext cx="3080752" cy="3215774"/>
          </a:xfrm>
          <a:prstGeom prst="roundRect">
            <a:avLst>
              <a:gd name="adj" fmla="val 6473"/>
            </a:avLst>
          </a:prstGeom>
          <a:solidFill>
            <a:schemeClr val="bg1"/>
          </a:solidFill>
          <a:ln w="12700" cap="sq">
            <a:noFill/>
            <a:miter/>
          </a:ln>
          <a:effectLst>
            <a:outerShdw blurRad="177800" sx="102000" sy="102000" algn="ctr" rotWithShape="0">
              <a:schemeClr val="accent1">
                <a:alpha val="4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>
            <a:off x="4549274" y="3019926"/>
            <a:ext cx="3080752" cy="3215774"/>
          </a:xfrm>
          <a:prstGeom prst="roundRect">
            <a:avLst>
              <a:gd name="adj" fmla="val 6473"/>
            </a:avLst>
          </a:prstGeom>
          <a:solidFill>
            <a:schemeClr val="bg1"/>
          </a:solidFill>
          <a:ln w="12700" cap="sq">
            <a:noFill/>
            <a:miter/>
          </a:ln>
          <a:effectLst>
            <a:outerShdw blurRad="177800" sx="102000" sy="102000" algn="ctr" rotWithShape="0">
              <a:schemeClr val="accent1">
                <a:alpha val="4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3" name="标题 1"/>
          <p:cNvSpPr txBox="1"/>
          <p:nvPr/>
        </p:nvSpPr>
        <p:spPr>
          <a:xfrm>
            <a:off x="8910722" y="2346157"/>
            <a:ext cx="2135604" cy="890338"/>
          </a:xfrm>
          <a:custGeom>
            <a:avLst/>
            <a:gdLst>
              <a:gd name="connsiteX0" fmla="*/ 2057399 w 2135604"/>
              <a:gd name="connsiteY0" fmla="*/ 0 h 890338"/>
              <a:gd name="connsiteX1" fmla="*/ 2135604 w 2135604"/>
              <a:gd name="connsiteY1" fmla="*/ 78205 h 890338"/>
              <a:gd name="connsiteX2" fmla="*/ 2135603 w 2135604"/>
              <a:gd name="connsiteY2" fmla="*/ 812133 h 890338"/>
              <a:gd name="connsiteX3" fmla="*/ 2057398 w 2135604"/>
              <a:gd name="connsiteY3" fmla="*/ 890338 h 890338"/>
              <a:gd name="connsiteX4" fmla="*/ 2057399 w 2135604"/>
              <a:gd name="connsiteY4" fmla="*/ 890337 h 890338"/>
              <a:gd name="connsiteX5" fmla="*/ 1979194 w 2135604"/>
              <a:gd name="connsiteY5" fmla="*/ 812132 h 890338"/>
              <a:gd name="connsiteX6" fmla="*/ 1979194 w 2135604"/>
              <a:gd name="connsiteY6" fmla="*/ 78205 h 890338"/>
              <a:gd name="connsiteX7" fmla="*/ 2057399 w 2135604"/>
              <a:gd name="connsiteY7" fmla="*/ 0 h 890338"/>
              <a:gd name="connsiteX8" fmla="*/ 78205 w 2135604"/>
              <a:gd name="connsiteY8" fmla="*/ 0 h 890338"/>
              <a:gd name="connsiteX9" fmla="*/ 156410 w 2135604"/>
              <a:gd name="connsiteY9" fmla="*/ 78205 h 890338"/>
              <a:gd name="connsiteX10" fmla="*/ 156409 w 2135604"/>
              <a:gd name="connsiteY10" fmla="*/ 812133 h 890338"/>
              <a:gd name="connsiteX11" fmla="*/ 78204 w 2135604"/>
              <a:gd name="connsiteY11" fmla="*/ 890338 h 890338"/>
              <a:gd name="connsiteX12" fmla="*/ 78205 w 2135604"/>
              <a:gd name="connsiteY12" fmla="*/ 890337 h 890338"/>
              <a:gd name="connsiteX13" fmla="*/ 0 w 2135604"/>
              <a:gd name="connsiteY13" fmla="*/ 812132 h 890338"/>
              <a:gd name="connsiteX14" fmla="*/ 0 w 2135604"/>
              <a:gd name="connsiteY14" fmla="*/ 78205 h 890338"/>
              <a:gd name="connsiteX15" fmla="*/ 78205 w 2135604"/>
              <a:gd name="connsiteY15" fmla="*/ 0 h 890338"/>
            </a:gdLst>
            <a:ahLst/>
            <a:cxnLst/>
            <a:rect l="l" t="t" r="r" b="b"/>
            <a:pathLst>
              <a:path w="2135604" h="890338">
                <a:moveTo>
                  <a:pt x="2057399" y="0"/>
                </a:moveTo>
                <a:cubicBezTo>
                  <a:pt x="2100590" y="0"/>
                  <a:pt x="2135604" y="35014"/>
                  <a:pt x="2135604" y="78205"/>
                </a:cubicBezTo>
                <a:cubicBezTo>
                  <a:pt x="2135604" y="322848"/>
                  <a:pt x="2135603" y="567490"/>
                  <a:pt x="2135603" y="812133"/>
                </a:cubicBezTo>
                <a:cubicBezTo>
                  <a:pt x="2135603" y="855324"/>
                  <a:pt x="2100589" y="890338"/>
                  <a:pt x="2057398" y="890338"/>
                </a:cubicBezTo>
                <a:lnTo>
                  <a:pt x="2057399" y="890337"/>
                </a:lnTo>
                <a:cubicBezTo>
                  <a:pt x="2014208" y="890337"/>
                  <a:pt x="1979194" y="855323"/>
                  <a:pt x="1979194" y="812132"/>
                </a:cubicBezTo>
                <a:lnTo>
                  <a:pt x="1979194" y="78205"/>
                </a:lnTo>
                <a:cubicBezTo>
                  <a:pt x="1979194" y="35014"/>
                  <a:pt x="2014208" y="0"/>
                  <a:pt x="2057399" y="0"/>
                </a:cubicBezTo>
                <a:close/>
                <a:moveTo>
                  <a:pt x="78205" y="0"/>
                </a:moveTo>
                <a:cubicBezTo>
                  <a:pt x="121396" y="0"/>
                  <a:pt x="156410" y="35014"/>
                  <a:pt x="156410" y="78205"/>
                </a:cubicBezTo>
                <a:cubicBezTo>
                  <a:pt x="156410" y="322848"/>
                  <a:pt x="156409" y="567490"/>
                  <a:pt x="156409" y="812133"/>
                </a:cubicBezTo>
                <a:cubicBezTo>
                  <a:pt x="156409" y="855324"/>
                  <a:pt x="121395" y="890338"/>
                  <a:pt x="78204" y="890338"/>
                </a:cubicBezTo>
                <a:lnTo>
                  <a:pt x="78205" y="890337"/>
                </a:lnTo>
                <a:cubicBezTo>
                  <a:pt x="35014" y="890337"/>
                  <a:pt x="0" y="855323"/>
                  <a:pt x="0" y="812132"/>
                </a:cubicBezTo>
                <a:lnTo>
                  <a:pt x="0" y="78205"/>
                </a:lnTo>
                <a:cubicBezTo>
                  <a:pt x="0" y="35014"/>
                  <a:pt x="35014" y="0"/>
                  <a:pt x="7820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9050" cap="sq">
            <a:solidFill>
              <a:schemeClr val="bg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4" name="标题 1"/>
          <p:cNvSpPr txBox="1"/>
          <p:nvPr/>
        </p:nvSpPr>
        <p:spPr>
          <a:xfrm>
            <a:off x="5021848" y="2346157"/>
            <a:ext cx="2135604" cy="890338"/>
          </a:xfrm>
          <a:custGeom>
            <a:avLst/>
            <a:gdLst>
              <a:gd name="connsiteX0" fmla="*/ 2057399 w 2135604"/>
              <a:gd name="connsiteY0" fmla="*/ 0 h 890338"/>
              <a:gd name="connsiteX1" fmla="*/ 2135604 w 2135604"/>
              <a:gd name="connsiteY1" fmla="*/ 78205 h 890338"/>
              <a:gd name="connsiteX2" fmla="*/ 2135603 w 2135604"/>
              <a:gd name="connsiteY2" fmla="*/ 812133 h 890338"/>
              <a:gd name="connsiteX3" fmla="*/ 2057398 w 2135604"/>
              <a:gd name="connsiteY3" fmla="*/ 890338 h 890338"/>
              <a:gd name="connsiteX4" fmla="*/ 2057399 w 2135604"/>
              <a:gd name="connsiteY4" fmla="*/ 890337 h 890338"/>
              <a:gd name="connsiteX5" fmla="*/ 1979194 w 2135604"/>
              <a:gd name="connsiteY5" fmla="*/ 812132 h 890338"/>
              <a:gd name="connsiteX6" fmla="*/ 1979194 w 2135604"/>
              <a:gd name="connsiteY6" fmla="*/ 78205 h 890338"/>
              <a:gd name="connsiteX7" fmla="*/ 2057399 w 2135604"/>
              <a:gd name="connsiteY7" fmla="*/ 0 h 890338"/>
              <a:gd name="connsiteX8" fmla="*/ 78205 w 2135604"/>
              <a:gd name="connsiteY8" fmla="*/ 0 h 890338"/>
              <a:gd name="connsiteX9" fmla="*/ 156410 w 2135604"/>
              <a:gd name="connsiteY9" fmla="*/ 78205 h 890338"/>
              <a:gd name="connsiteX10" fmla="*/ 156409 w 2135604"/>
              <a:gd name="connsiteY10" fmla="*/ 812133 h 890338"/>
              <a:gd name="connsiteX11" fmla="*/ 78204 w 2135604"/>
              <a:gd name="connsiteY11" fmla="*/ 890338 h 890338"/>
              <a:gd name="connsiteX12" fmla="*/ 78205 w 2135604"/>
              <a:gd name="connsiteY12" fmla="*/ 890337 h 890338"/>
              <a:gd name="connsiteX13" fmla="*/ 0 w 2135604"/>
              <a:gd name="connsiteY13" fmla="*/ 812132 h 890338"/>
              <a:gd name="connsiteX14" fmla="*/ 0 w 2135604"/>
              <a:gd name="connsiteY14" fmla="*/ 78205 h 890338"/>
              <a:gd name="connsiteX15" fmla="*/ 78205 w 2135604"/>
              <a:gd name="connsiteY15" fmla="*/ 0 h 890338"/>
            </a:gdLst>
            <a:ahLst/>
            <a:cxnLst/>
            <a:rect l="l" t="t" r="r" b="b"/>
            <a:pathLst>
              <a:path w="2135604" h="890338">
                <a:moveTo>
                  <a:pt x="2057399" y="0"/>
                </a:moveTo>
                <a:cubicBezTo>
                  <a:pt x="2100590" y="0"/>
                  <a:pt x="2135604" y="35014"/>
                  <a:pt x="2135604" y="78205"/>
                </a:cubicBezTo>
                <a:cubicBezTo>
                  <a:pt x="2135604" y="322848"/>
                  <a:pt x="2135603" y="567490"/>
                  <a:pt x="2135603" y="812133"/>
                </a:cubicBezTo>
                <a:cubicBezTo>
                  <a:pt x="2135603" y="855324"/>
                  <a:pt x="2100589" y="890338"/>
                  <a:pt x="2057398" y="890338"/>
                </a:cubicBezTo>
                <a:lnTo>
                  <a:pt x="2057399" y="890337"/>
                </a:lnTo>
                <a:cubicBezTo>
                  <a:pt x="2014208" y="890337"/>
                  <a:pt x="1979194" y="855323"/>
                  <a:pt x="1979194" y="812132"/>
                </a:cubicBezTo>
                <a:lnTo>
                  <a:pt x="1979194" y="78205"/>
                </a:lnTo>
                <a:cubicBezTo>
                  <a:pt x="1979194" y="35014"/>
                  <a:pt x="2014208" y="0"/>
                  <a:pt x="2057399" y="0"/>
                </a:cubicBezTo>
                <a:close/>
                <a:moveTo>
                  <a:pt x="78205" y="0"/>
                </a:moveTo>
                <a:cubicBezTo>
                  <a:pt x="121396" y="0"/>
                  <a:pt x="156410" y="35014"/>
                  <a:pt x="156410" y="78205"/>
                </a:cubicBezTo>
                <a:cubicBezTo>
                  <a:pt x="156410" y="322848"/>
                  <a:pt x="156409" y="567490"/>
                  <a:pt x="156409" y="812133"/>
                </a:cubicBezTo>
                <a:cubicBezTo>
                  <a:pt x="156409" y="855324"/>
                  <a:pt x="121395" y="890338"/>
                  <a:pt x="78204" y="890338"/>
                </a:cubicBezTo>
                <a:lnTo>
                  <a:pt x="78205" y="890337"/>
                </a:lnTo>
                <a:cubicBezTo>
                  <a:pt x="35014" y="890337"/>
                  <a:pt x="0" y="855323"/>
                  <a:pt x="0" y="812132"/>
                </a:cubicBezTo>
                <a:lnTo>
                  <a:pt x="0" y="78205"/>
                </a:lnTo>
                <a:cubicBezTo>
                  <a:pt x="0" y="35014"/>
                  <a:pt x="35014" y="0"/>
                  <a:pt x="7820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9050" cap="sq">
            <a:solidFill>
              <a:schemeClr val="bg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5" name="标题 1"/>
          <p:cNvSpPr txBox="1"/>
          <p:nvPr/>
        </p:nvSpPr>
        <p:spPr>
          <a:xfrm>
            <a:off x="660400" y="3019926"/>
            <a:ext cx="3080752" cy="3215774"/>
          </a:xfrm>
          <a:prstGeom prst="roundRect">
            <a:avLst>
              <a:gd name="adj" fmla="val 6473"/>
            </a:avLst>
          </a:prstGeom>
          <a:solidFill>
            <a:schemeClr val="bg1"/>
          </a:solidFill>
          <a:ln w="12700" cap="sq">
            <a:noFill/>
            <a:miter/>
          </a:ln>
          <a:effectLst>
            <a:outerShdw blurRad="177800" sx="102000" sy="102000" algn="ctr" rotWithShape="0">
              <a:schemeClr val="accent1">
                <a:alpha val="4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1132974" y="2346157"/>
            <a:ext cx="2135604" cy="890338"/>
          </a:xfrm>
          <a:custGeom>
            <a:avLst/>
            <a:gdLst>
              <a:gd name="connsiteX0" fmla="*/ 2057399 w 2135604"/>
              <a:gd name="connsiteY0" fmla="*/ 0 h 890338"/>
              <a:gd name="connsiteX1" fmla="*/ 2135604 w 2135604"/>
              <a:gd name="connsiteY1" fmla="*/ 78205 h 890338"/>
              <a:gd name="connsiteX2" fmla="*/ 2135603 w 2135604"/>
              <a:gd name="connsiteY2" fmla="*/ 812133 h 890338"/>
              <a:gd name="connsiteX3" fmla="*/ 2057398 w 2135604"/>
              <a:gd name="connsiteY3" fmla="*/ 890338 h 890338"/>
              <a:gd name="connsiteX4" fmla="*/ 2057399 w 2135604"/>
              <a:gd name="connsiteY4" fmla="*/ 890337 h 890338"/>
              <a:gd name="connsiteX5" fmla="*/ 1979194 w 2135604"/>
              <a:gd name="connsiteY5" fmla="*/ 812132 h 890338"/>
              <a:gd name="connsiteX6" fmla="*/ 1979194 w 2135604"/>
              <a:gd name="connsiteY6" fmla="*/ 78205 h 890338"/>
              <a:gd name="connsiteX7" fmla="*/ 2057399 w 2135604"/>
              <a:gd name="connsiteY7" fmla="*/ 0 h 890338"/>
              <a:gd name="connsiteX8" fmla="*/ 78205 w 2135604"/>
              <a:gd name="connsiteY8" fmla="*/ 0 h 890338"/>
              <a:gd name="connsiteX9" fmla="*/ 156410 w 2135604"/>
              <a:gd name="connsiteY9" fmla="*/ 78205 h 890338"/>
              <a:gd name="connsiteX10" fmla="*/ 156409 w 2135604"/>
              <a:gd name="connsiteY10" fmla="*/ 812133 h 890338"/>
              <a:gd name="connsiteX11" fmla="*/ 78204 w 2135604"/>
              <a:gd name="connsiteY11" fmla="*/ 890338 h 890338"/>
              <a:gd name="connsiteX12" fmla="*/ 78205 w 2135604"/>
              <a:gd name="connsiteY12" fmla="*/ 890337 h 890338"/>
              <a:gd name="connsiteX13" fmla="*/ 0 w 2135604"/>
              <a:gd name="connsiteY13" fmla="*/ 812132 h 890338"/>
              <a:gd name="connsiteX14" fmla="*/ 0 w 2135604"/>
              <a:gd name="connsiteY14" fmla="*/ 78205 h 890338"/>
              <a:gd name="connsiteX15" fmla="*/ 78205 w 2135604"/>
              <a:gd name="connsiteY15" fmla="*/ 0 h 890338"/>
            </a:gdLst>
            <a:ahLst/>
            <a:cxnLst/>
            <a:rect l="l" t="t" r="r" b="b"/>
            <a:pathLst>
              <a:path w="2135604" h="890338">
                <a:moveTo>
                  <a:pt x="2057399" y="0"/>
                </a:moveTo>
                <a:cubicBezTo>
                  <a:pt x="2100590" y="0"/>
                  <a:pt x="2135604" y="35014"/>
                  <a:pt x="2135604" y="78205"/>
                </a:cubicBezTo>
                <a:cubicBezTo>
                  <a:pt x="2135604" y="322848"/>
                  <a:pt x="2135603" y="567490"/>
                  <a:pt x="2135603" y="812133"/>
                </a:cubicBezTo>
                <a:cubicBezTo>
                  <a:pt x="2135603" y="855324"/>
                  <a:pt x="2100589" y="890338"/>
                  <a:pt x="2057398" y="890338"/>
                </a:cubicBezTo>
                <a:lnTo>
                  <a:pt x="2057399" y="890337"/>
                </a:lnTo>
                <a:cubicBezTo>
                  <a:pt x="2014208" y="890337"/>
                  <a:pt x="1979194" y="855323"/>
                  <a:pt x="1979194" y="812132"/>
                </a:cubicBezTo>
                <a:lnTo>
                  <a:pt x="1979194" y="78205"/>
                </a:lnTo>
                <a:cubicBezTo>
                  <a:pt x="1979194" y="35014"/>
                  <a:pt x="2014208" y="0"/>
                  <a:pt x="2057399" y="0"/>
                </a:cubicBezTo>
                <a:close/>
                <a:moveTo>
                  <a:pt x="78205" y="0"/>
                </a:moveTo>
                <a:cubicBezTo>
                  <a:pt x="121396" y="0"/>
                  <a:pt x="156410" y="35014"/>
                  <a:pt x="156410" y="78205"/>
                </a:cubicBezTo>
                <a:cubicBezTo>
                  <a:pt x="156410" y="322848"/>
                  <a:pt x="156409" y="567490"/>
                  <a:pt x="156409" y="812133"/>
                </a:cubicBezTo>
                <a:cubicBezTo>
                  <a:pt x="156409" y="855324"/>
                  <a:pt x="121395" y="890338"/>
                  <a:pt x="78204" y="890338"/>
                </a:cubicBezTo>
                <a:lnTo>
                  <a:pt x="78205" y="890337"/>
                </a:lnTo>
                <a:cubicBezTo>
                  <a:pt x="35014" y="890337"/>
                  <a:pt x="0" y="855323"/>
                  <a:pt x="0" y="812132"/>
                </a:cubicBezTo>
                <a:lnTo>
                  <a:pt x="0" y="78205"/>
                </a:lnTo>
                <a:cubicBezTo>
                  <a:pt x="0" y="35014"/>
                  <a:pt x="35014" y="0"/>
                  <a:pt x="7820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9050" cap="sq">
            <a:solidFill>
              <a:schemeClr val="bg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7" name="标题 1"/>
          <p:cNvSpPr txBox="1"/>
          <p:nvPr/>
        </p:nvSpPr>
        <p:spPr>
          <a:xfrm>
            <a:off x="848939" y="3429000"/>
            <a:ext cx="2703675" cy="261085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zh-CN" altLang="en-US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存取管理</a:t>
            </a:r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：</a:t>
            </a:r>
            <a:endParaRPr kumimoji="1" lang="en-US" altLang="zh-CN" sz="1400">
              <a:ln w="12700">
                <a:noFill/>
              </a:ln>
              <a:solidFill>
                <a:srgbClr val="000000">
                  <a:alpha val="100000"/>
                </a:srgbClr>
              </a:solidFill>
              <a:latin typeface="Source Han Sans"/>
              <a:ea typeface="Source Han Sans"/>
              <a:cs typeface="Source Han Sans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1 </a:t>
            </a:r>
            <a:r>
              <a:rPr kumimoji="1" lang="zh-CN" altLang="en-US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用户可以将资产存入协议，获得对应的利息收益</a:t>
            </a:r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。</a:t>
            </a:r>
            <a:b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</a:br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2 </a:t>
            </a:r>
            <a:r>
              <a:rPr kumimoji="1" lang="zh-CN" altLang="en-US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存款人可以随时提取已存入的资产及利息</a:t>
            </a:r>
            <a:endParaRPr kumimoji="1" lang="zh-CN" altLang="en-US" sz="1400">
              <a:ln w="12700">
                <a:noFill/>
              </a:ln>
              <a:solidFill>
                <a:srgbClr val="000000">
                  <a:alpha val="100000"/>
                </a:srgbClr>
              </a:solidFill>
              <a:latin typeface="Source Han Sans"/>
              <a:ea typeface="Source Han Sans"/>
              <a:cs typeface="Source Han Sans"/>
            </a:endParaRPr>
          </a:p>
        </p:txBody>
      </p:sp>
      <p:sp>
        <p:nvSpPr>
          <p:cNvPr id="28" name="标题 1"/>
          <p:cNvSpPr txBox="1"/>
          <p:nvPr/>
        </p:nvSpPr>
        <p:spPr>
          <a:xfrm>
            <a:off x="4737813" y="3429000"/>
            <a:ext cx="2703675" cy="261085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zh-CN" altLang="en-US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借还管理</a:t>
            </a:r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：</a:t>
            </a:r>
            <a:b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</a:br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1 </a:t>
            </a:r>
            <a:r>
              <a:rPr kumimoji="1" lang="zh-CN" altLang="en-US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用户可以使用已存入的资产作为抵押品，借出其他资产</a:t>
            </a:r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.</a:t>
            </a:r>
            <a:b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</a:br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2 </a:t>
            </a:r>
            <a:r>
              <a:rPr kumimoji="1" lang="zh-CN" altLang="en-US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借款人可以偿还借出的资产及利息</a:t>
            </a:r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。</a:t>
            </a:r>
            <a:endParaRPr kumimoji="1" lang="zh-CN" altLang="en-US"/>
          </a:p>
        </p:txBody>
      </p:sp>
      <p:sp>
        <p:nvSpPr>
          <p:cNvPr id="29" name="标题 1"/>
          <p:cNvSpPr txBox="1"/>
          <p:nvPr/>
        </p:nvSpPr>
        <p:spPr>
          <a:xfrm>
            <a:off x="8626687" y="3429000"/>
            <a:ext cx="2703675" cy="261085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zh-CN" altLang="en-US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清算</a:t>
            </a:r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：</a:t>
            </a:r>
            <a:b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</a:br>
            <a:r>
              <a:rPr kumimoji="1" lang="zh-CN" altLang="en-US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当借款人的健康因子低于阈值时，其抵押品可被清算以偿还债务</a:t>
            </a:r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。</a:t>
            </a:r>
            <a:endParaRPr kumimoji="1" lang="zh-CN" altLang="en-US"/>
          </a:p>
        </p:txBody>
      </p:sp>
      <p:sp>
        <p:nvSpPr>
          <p:cNvPr id="30" name="标题 1"/>
          <p:cNvSpPr txBox="1"/>
          <p:nvPr/>
        </p:nvSpPr>
        <p:spPr>
          <a:xfrm>
            <a:off x="1559460" y="1986841"/>
            <a:ext cx="1282633" cy="4561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>
              <a:lnSpc>
                <a:spcPct val="110000"/>
              </a:lnSpc>
            </a:pPr>
            <a:r>
              <a:rPr kumimoji="1" lang="en-US" altLang="zh-CN" sz="32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01</a:t>
            </a:r>
            <a:endParaRPr kumimoji="1" lang="zh-CN" altLang="en-US"/>
          </a:p>
        </p:txBody>
      </p:sp>
      <p:sp>
        <p:nvSpPr>
          <p:cNvPr id="31" name="标题 1"/>
          <p:cNvSpPr txBox="1"/>
          <p:nvPr/>
        </p:nvSpPr>
        <p:spPr>
          <a:xfrm>
            <a:off x="5448334" y="1986841"/>
            <a:ext cx="1282633" cy="4561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>
              <a:lnSpc>
                <a:spcPct val="110000"/>
              </a:lnSpc>
            </a:pPr>
            <a:r>
              <a:rPr kumimoji="1" lang="en-US" altLang="zh-CN" sz="32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02</a:t>
            </a:r>
            <a:endParaRPr kumimoji="1" lang="zh-CN" altLang="en-US"/>
          </a:p>
        </p:txBody>
      </p:sp>
      <p:sp>
        <p:nvSpPr>
          <p:cNvPr id="32" name="标题 1"/>
          <p:cNvSpPr txBox="1"/>
          <p:nvPr/>
        </p:nvSpPr>
        <p:spPr>
          <a:xfrm>
            <a:off x="9337208" y="1986841"/>
            <a:ext cx="1282633" cy="4561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>
              <a:lnSpc>
                <a:spcPct val="110000"/>
              </a:lnSpc>
            </a:pPr>
            <a:r>
              <a:rPr kumimoji="1" lang="en-US" altLang="zh-CN" sz="32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03</a:t>
            </a:r>
            <a:endParaRPr kumimoji="1" lang="zh-CN" altLang="en-US"/>
          </a:p>
        </p:txBody>
      </p:sp>
      <p:sp>
        <p:nvSpPr>
          <p:cNvPr id="33" name="标题 1"/>
          <p:cNvSpPr txBox="1"/>
          <p:nvPr/>
        </p:nvSpPr>
        <p:spPr>
          <a:xfrm>
            <a:off x="787215" y="385281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功能模块</a:t>
            </a:r>
            <a:endParaRPr kumimoji="1" lang="zh-CN" alt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50439" y="310415"/>
            <a:ext cx="635736" cy="571787"/>
            <a:chOff x="150439" y="310415"/>
            <a:chExt cx="635736" cy="571787"/>
          </a:xfrm>
        </p:grpSpPr>
        <p:sp>
          <p:nvSpPr>
            <p:cNvPr id="35" name="标题 1"/>
            <p:cNvSpPr txBox="1"/>
            <p:nvPr/>
          </p:nvSpPr>
          <p:spPr>
            <a:xfrm rot="2700000">
              <a:off x="329662" y="608061"/>
              <a:ext cx="227106" cy="227106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36" name="标题 1"/>
            <p:cNvSpPr txBox="1"/>
            <p:nvPr/>
          </p:nvSpPr>
          <p:spPr>
            <a:xfrm rot="2700000">
              <a:off x="185799" y="505781"/>
              <a:ext cx="170732" cy="170732"/>
            </a:xfrm>
            <a:prstGeom prst="rect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37" name="标题 1"/>
            <p:cNvSpPr txBox="1"/>
            <p:nvPr/>
          </p:nvSpPr>
          <p:spPr>
            <a:xfrm rot="2700000">
              <a:off x="512034" y="430850"/>
              <a:ext cx="227106" cy="227106"/>
            </a:xfrm>
            <a:prstGeom prst="rect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38" name="标题 1"/>
            <p:cNvSpPr txBox="1"/>
            <p:nvPr/>
          </p:nvSpPr>
          <p:spPr>
            <a:xfrm rot="2700000">
              <a:off x="373160" y="338720"/>
              <a:ext cx="136667" cy="136668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-138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20327625">
            <a:off x="4054805" y="13717"/>
            <a:ext cx="9161242" cy="6966156"/>
          </a:xfrm>
          <a:custGeom>
            <a:avLst/>
            <a:gdLst>
              <a:gd name="connsiteX0" fmla="*/ 5270579 w 9161242"/>
              <a:gd name="connsiteY0" fmla="*/ 0 h 6966156"/>
              <a:gd name="connsiteX1" fmla="*/ 9161242 w 9161242"/>
              <a:gd name="connsiteY1" fmla="*/ 1509578 h 6966156"/>
              <a:gd name="connsiteX2" fmla="*/ 8236510 w 9161242"/>
              <a:gd name="connsiteY2" fmla="*/ 3892906 h 6966156"/>
              <a:gd name="connsiteX3" fmla="*/ 8188441 w 9161242"/>
              <a:gd name="connsiteY3" fmla="*/ 3898396 h 6966156"/>
              <a:gd name="connsiteX4" fmla="*/ 4271326 w 9161242"/>
              <a:gd name="connsiteY4" fmla="*/ 6950259 h 6966156"/>
              <a:gd name="connsiteX5" fmla="*/ 4265507 w 9161242"/>
              <a:gd name="connsiteY5" fmla="*/ 6966156 h 6966156"/>
              <a:gd name="connsiteX6" fmla="*/ 0 w 9161242"/>
              <a:gd name="connsiteY6" fmla="*/ 5311140 h 6966156"/>
              <a:gd name="connsiteX7" fmla="*/ 2481 w 9161242"/>
              <a:gd name="connsiteY7" fmla="*/ 5304741 h 6966156"/>
              <a:gd name="connsiteX8" fmla="*/ 5066813 w 9161242"/>
              <a:gd name="connsiteY8" fmla="*/ 85033 h 6966156"/>
            </a:gdLst>
            <a:ahLst/>
            <a:cxnLst/>
            <a:rect l="l" t="t" r="r" b="b"/>
            <a:pathLst>
              <a:path w="9161242" h="6966156">
                <a:moveTo>
                  <a:pt x="5270579" y="0"/>
                </a:moveTo>
                <a:lnTo>
                  <a:pt x="9161242" y="1509578"/>
                </a:lnTo>
                <a:lnTo>
                  <a:pt x="8236510" y="3892906"/>
                </a:lnTo>
                <a:lnTo>
                  <a:pt x="8188441" y="3898396"/>
                </a:lnTo>
                <a:cubicBezTo>
                  <a:pt x="6418179" y="4168886"/>
                  <a:pt x="4947835" y="5350814"/>
                  <a:pt x="4271326" y="6950259"/>
                </a:cubicBezTo>
                <a:lnTo>
                  <a:pt x="4265507" y="6966156"/>
                </a:lnTo>
                <a:lnTo>
                  <a:pt x="0" y="5311140"/>
                </a:lnTo>
                <a:lnTo>
                  <a:pt x="2481" y="5304741"/>
                </a:lnTo>
                <a:cubicBezTo>
                  <a:pt x="946564" y="2974990"/>
                  <a:pt x="2772768" y="1096994"/>
                  <a:pt x="5066813" y="85033"/>
                </a:cubicBezTo>
                <a:close/>
              </a:path>
            </a:pathLst>
          </a:custGeom>
          <a:solidFill>
            <a:schemeClr val="accent1">
              <a:alpha val="21000"/>
            </a:schemeClr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900000">
            <a:off x="5952886" y="-392660"/>
            <a:ext cx="6290390" cy="8193635"/>
          </a:xfrm>
          <a:custGeom>
            <a:avLst/>
            <a:gdLst>
              <a:gd name="connsiteX0" fmla="*/ 5250517 w 6290390"/>
              <a:gd name="connsiteY0" fmla="*/ 0 h 8193635"/>
              <a:gd name="connsiteX1" fmla="*/ 6290390 w 6290390"/>
              <a:gd name="connsiteY1" fmla="*/ 3880861 h 8193635"/>
              <a:gd name="connsiteX2" fmla="*/ 6199089 w 6290390"/>
              <a:gd name="connsiteY2" fmla="*/ 3921461 h 8193635"/>
              <a:gd name="connsiteX3" fmla="*/ 4026413 w 6290390"/>
              <a:gd name="connsiteY3" fmla="*/ 6916412 h 8193635"/>
              <a:gd name="connsiteX4" fmla="*/ 4003073 w 6290390"/>
              <a:gd name="connsiteY4" fmla="*/ 7132048 h 8193635"/>
              <a:gd name="connsiteX5" fmla="*/ 41177 w 6290390"/>
              <a:gd name="connsiteY5" fmla="*/ 8193635 h 8193635"/>
              <a:gd name="connsiteX6" fmla="*/ 32511 w 6290390"/>
              <a:gd name="connsiteY6" fmla="*/ 8193635 h 8193635"/>
              <a:gd name="connsiteX7" fmla="*/ 10371 w 6290390"/>
              <a:gd name="connsiteY7" fmla="*/ 7902490 h 8193635"/>
              <a:gd name="connsiteX8" fmla="*/ 0 w 6290390"/>
              <a:gd name="connsiteY8" fmla="*/ 7492345 h 8193635"/>
              <a:gd name="connsiteX9" fmla="*/ 5002554 w 6290390"/>
              <a:gd name="connsiteY9" fmla="*/ 92955 h 8193635"/>
            </a:gdLst>
            <a:ahLst/>
            <a:cxnLst/>
            <a:rect l="l" t="t" r="r" b="b"/>
            <a:pathLst>
              <a:path w="6290390" h="8193635">
                <a:moveTo>
                  <a:pt x="5250517" y="0"/>
                </a:moveTo>
                <a:lnTo>
                  <a:pt x="6290390" y="3880861"/>
                </a:lnTo>
                <a:lnTo>
                  <a:pt x="6199089" y="3921461"/>
                </a:lnTo>
                <a:cubicBezTo>
                  <a:pt x="5050914" y="4492038"/>
                  <a:pt x="4216961" y="5600083"/>
                  <a:pt x="4026413" y="6916412"/>
                </a:cubicBezTo>
                <a:lnTo>
                  <a:pt x="4003073" y="7132048"/>
                </a:lnTo>
                <a:lnTo>
                  <a:pt x="41177" y="8193635"/>
                </a:lnTo>
                <a:lnTo>
                  <a:pt x="32511" y="8193635"/>
                </a:lnTo>
                <a:lnTo>
                  <a:pt x="10371" y="7902490"/>
                </a:lnTo>
                <a:cubicBezTo>
                  <a:pt x="3485" y="7766645"/>
                  <a:pt x="0" y="7629903"/>
                  <a:pt x="0" y="7492345"/>
                </a:cubicBezTo>
                <a:cubicBezTo>
                  <a:pt x="1" y="4139394"/>
                  <a:pt x="2070431" y="1270018"/>
                  <a:pt x="5002554" y="9295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0"/>
          </a:gra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6088788" y="1587388"/>
            <a:ext cx="6103212" cy="5270613"/>
          </a:xfrm>
          <a:custGeom>
            <a:avLst/>
            <a:gdLst>
              <a:gd name="connsiteX0" fmla="*/ 6103212 w 6103212"/>
              <a:gd name="connsiteY0" fmla="*/ 0 h 5270613"/>
              <a:gd name="connsiteX1" fmla="*/ 6103212 w 6103212"/>
              <a:gd name="connsiteY1" fmla="*/ 3896711 h 5270613"/>
              <a:gd name="connsiteX2" fmla="*/ 6005940 w 6103212"/>
              <a:gd name="connsiteY2" fmla="*/ 3930964 h 5270613"/>
              <a:gd name="connsiteX3" fmla="*/ 4329388 w 6103212"/>
              <a:gd name="connsiteY3" fmla="*/ 5138892 h 5270613"/>
              <a:gd name="connsiteX4" fmla="*/ 4229343 w 6103212"/>
              <a:gd name="connsiteY4" fmla="*/ 5270613 h 5270613"/>
              <a:gd name="connsiteX5" fmla="*/ 0 w 6103212"/>
              <a:gd name="connsiteY5" fmla="*/ 5270613 h 5270613"/>
              <a:gd name="connsiteX6" fmla="*/ 53009 w 6103212"/>
              <a:gd name="connsiteY6" fmla="*/ 5116075 h 5270613"/>
              <a:gd name="connsiteX7" fmla="*/ 5794140 w 6103212"/>
              <a:gd name="connsiteY7" fmla="*/ 62228 h 5270613"/>
            </a:gdLst>
            <a:ahLst/>
            <a:cxnLst/>
            <a:rect l="l" t="t" r="r" b="b"/>
            <a:pathLst>
              <a:path w="6103212" h="5270613">
                <a:moveTo>
                  <a:pt x="6103212" y="0"/>
                </a:moveTo>
                <a:lnTo>
                  <a:pt x="6103212" y="3896711"/>
                </a:lnTo>
                <a:lnTo>
                  <a:pt x="6005940" y="3930964"/>
                </a:lnTo>
                <a:cubicBezTo>
                  <a:pt x="5350326" y="4189488"/>
                  <a:pt x="4775398" y="4608208"/>
                  <a:pt x="4329388" y="5138892"/>
                </a:cubicBezTo>
                <a:lnTo>
                  <a:pt x="4229343" y="5270613"/>
                </a:lnTo>
                <a:lnTo>
                  <a:pt x="0" y="5270613"/>
                </a:lnTo>
                <a:lnTo>
                  <a:pt x="53009" y="5116075"/>
                </a:lnTo>
                <a:cubicBezTo>
                  <a:pt x="971349" y="2589901"/>
                  <a:pt x="3130823" y="659522"/>
                  <a:pt x="5794140" y="622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2700000" scaled="0"/>
          </a:gra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alphaModFix amt="100000"/>
          </a:blip>
          <a:srcRect/>
          <a:stretch>
            <a:fillRect/>
          </a:stretch>
        </p:blipFill>
        <p:spPr>
          <a:xfrm>
            <a:off x="6772042" y="5829753"/>
            <a:ext cx="3956085" cy="71926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标题 1"/>
          <p:cNvSpPr txBox="1"/>
          <p:nvPr/>
        </p:nvSpPr>
        <p:spPr>
          <a:xfrm>
            <a:off x="0" y="6372285"/>
            <a:ext cx="12192000" cy="48571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5000">
                <a:schemeClr val="accent1"/>
              </a:gs>
              <a:gs pos="71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flipH="1" flipV="1">
            <a:off x="2749073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flipH="1" flipV="1">
            <a:off x="1425896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flipH="1" flipV="1">
            <a:off x="102719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flipH="1" flipV="1">
            <a:off x="4072250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flipH="1" flipV="1">
            <a:off x="5395427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flipH="1" flipV="1">
            <a:off x="6718604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flipH="1" flipV="1">
            <a:off x="8041781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flipH="1" flipV="1">
            <a:off x="9364958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flipH="1" flipV="1">
            <a:off x="10688136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>
            <a:off x="193176" y="261257"/>
            <a:ext cx="11805648" cy="6335486"/>
          </a:xfrm>
          <a:prstGeom prst="roundRect">
            <a:avLst>
              <a:gd name="adj" fmla="val 8032"/>
            </a:avLst>
          </a:prstGeom>
          <a:solidFill>
            <a:schemeClr val="bg1"/>
          </a:solidFill>
          <a:ln w="25400" cap="sq">
            <a:solidFill>
              <a:schemeClr val="accent1">
                <a:lumMod val="20000"/>
                <a:lumOff val="80000"/>
              </a:schemeClr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>
            <a:off x="8466507" y="2318179"/>
            <a:ext cx="732762" cy="690645"/>
          </a:xfrm>
          <a:custGeom>
            <a:avLst/>
            <a:gdLst>
              <a:gd name="connsiteX0" fmla="*/ 1110072 w 1498885"/>
              <a:gd name="connsiteY0" fmla="*/ 1039039 h 1412736"/>
              <a:gd name="connsiteX1" fmla="*/ 1149511 w 1498885"/>
              <a:gd name="connsiteY1" fmla="*/ 1055363 h 1412736"/>
              <a:gd name="connsiteX2" fmla="*/ 1371451 w 1498885"/>
              <a:gd name="connsiteY2" fmla="*/ 1277303 h 1412736"/>
              <a:gd name="connsiteX3" fmla="*/ 1371451 w 1498885"/>
              <a:gd name="connsiteY3" fmla="*/ 1356182 h 1412736"/>
              <a:gd name="connsiteX4" fmla="*/ 1332012 w 1498885"/>
              <a:gd name="connsiteY4" fmla="*/ 1372553 h 1412736"/>
              <a:gd name="connsiteX5" fmla="*/ 1292572 w 1498885"/>
              <a:gd name="connsiteY5" fmla="*/ 1356182 h 1412736"/>
              <a:gd name="connsiteX6" fmla="*/ 1070632 w 1498885"/>
              <a:gd name="connsiteY6" fmla="*/ 1134242 h 1412736"/>
              <a:gd name="connsiteX7" fmla="*/ 1070632 w 1498885"/>
              <a:gd name="connsiteY7" fmla="*/ 1055363 h 1412736"/>
              <a:gd name="connsiteX8" fmla="*/ 1110072 w 1498885"/>
              <a:gd name="connsiteY8" fmla="*/ 1039039 h 1412736"/>
              <a:gd name="connsiteX9" fmla="*/ 1110072 w 1498885"/>
              <a:gd name="connsiteY9" fmla="*/ 705989 h 1412736"/>
              <a:gd name="connsiteX10" fmla="*/ 1443075 w 1498885"/>
              <a:gd name="connsiteY10" fmla="*/ 705989 h 1412736"/>
              <a:gd name="connsiteX11" fmla="*/ 1498885 w 1498885"/>
              <a:gd name="connsiteY11" fmla="*/ 761800 h 1412736"/>
              <a:gd name="connsiteX12" fmla="*/ 1443075 w 1498885"/>
              <a:gd name="connsiteY12" fmla="*/ 817611 h 1412736"/>
              <a:gd name="connsiteX13" fmla="*/ 1110072 w 1498885"/>
              <a:gd name="connsiteY13" fmla="*/ 817611 h 1412736"/>
              <a:gd name="connsiteX14" fmla="*/ 1054261 w 1498885"/>
              <a:gd name="connsiteY14" fmla="*/ 761800 h 1412736"/>
              <a:gd name="connsiteX15" fmla="*/ 1110072 w 1498885"/>
              <a:gd name="connsiteY15" fmla="*/ 705989 h 1412736"/>
              <a:gd name="connsiteX16" fmla="*/ 1332012 w 1498885"/>
              <a:gd name="connsiteY16" fmla="*/ 151093 h 1412736"/>
              <a:gd name="connsiteX17" fmla="*/ 1371451 w 1498885"/>
              <a:gd name="connsiteY17" fmla="*/ 167418 h 1412736"/>
              <a:gd name="connsiteX18" fmla="*/ 1371451 w 1498885"/>
              <a:gd name="connsiteY18" fmla="*/ 246297 h 1412736"/>
              <a:gd name="connsiteX19" fmla="*/ 1149511 w 1498885"/>
              <a:gd name="connsiteY19" fmla="*/ 468236 h 1412736"/>
              <a:gd name="connsiteX20" fmla="*/ 1110072 w 1498885"/>
              <a:gd name="connsiteY20" fmla="*/ 484608 h 1412736"/>
              <a:gd name="connsiteX21" fmla="*/ 1070632 w 1498885"/>
              <a:gd name="connsiteY21" fmla="*/ 468236 h 1412736"/>
              <a:gd name="connsiteX22" fmla="*/ 1070632 w 1498885"/>
              <a:gd name="connsiteY22" fmla="*/ 389358 h 1412736"/>
              <a:gd name="connsiteX23" fmla="*/ 1292572 w 1498885"/>
              <a:gd name="connsiteY23" fmla="*/ 167418 h 1412736"/>
              <a:gd name="connsiteX24" fmla="*/ 1332012 w 1498885"/>
              <a:gd name="connsiteY24" fmla="*/ 151093 h 1412736"/>
              <a:gd name="connsiteX25" fmla="*/ 709724 w 1498885"/>
              <a:gd name="connsiteY25" fmla="*/ 111607 h 1412736"/>
              <a:gd name="connsiteX26" fmla="*/ 649635 w 1498885"/>
              <a:gd name="connsiteY26" fmla="*/ 127420 h 1412736"/>
              <a:gd name="connsiteX27" fmla="*/ 174129 w 1498885"/>
              <a:gd name="connsiteY27" fmla="*/ 394752 h 1412736"/>
              <a:gd name="connsiteX28" fmla="*/ 111621 w 1498885"/>
              <a:gd name="connsiteY28" fmla="*/ 501536 h 1412736"/>
              <a:gd name="connsiteX29" fmla="*/ 111621 w 1498885"/>
              <a:gd name="connsiteY29" fmla="*/ 910814 h 1412736"/>
              <a:gd name="connsiteX30" fmla="*/ 174129 w 1498885"/>
              <a:gd name="connsiteY30" fmla="*/ 1017598 h 1412736"/>
              <a:gd name="connsiteX31" fmla="*/ 649821 w 1498885"/>
              <a:gd name="connsiteY31" fmla="*/ 1284930 h 1412736"/>
              <a:gd name="connsiteX32" fmla="*/ 771674 w 1498885"/>
              <a:gd name="connsiteY32" fmla="*/ 1283814 h 1412736"/>
              <a:gd name="connsiteX33" fmla="*/ 832321 w 1498885"/>
              <a:gd name="connsiteY33" fmla="*/ 1178146 h 1412736"/>
              <a:gd name="connsiteX34" fmla="*/ 832321 w 1498885"/>
              <a:gd name="connsiteY34" fmla="*/ 234204 h 1412736"/>
              <a:gd name="connsiteX35" fmla="*/ 771674 w 1498885"/>
              <a:gd name="connsiteY35" fmla="*/ 128536 h 1412736"/>
              <a:gd name="connsiteX36" fmla="*/ 709724 w 1498885"/>
              <a:gd name="connsiteY36" fmla="*/ 111607 h 1412736"/>
              <a:gd name="connsiteX37" fmla="*/ 711864 w 1498885"/>
              <a:gd name="connsiteY37" fmla="*/ 9 h 1412736"/>
              <a:gd name="connsiteX38" fmla="*/ 828043 w 1498885"/>
              <a:gd name="connsiteY38" fmla="*/ 32356 h 1412736"/>
              <a:gd name="connsiteX39" fmla="*/ 943942 w 1498885"/>
              <a:gd name="connsiteY39" fmla="*/ 234390 h 1412736"/>
              <a:gd name="connsiteX40" fmla="*/ 943942 w 1498885"/>
              <a:gd name="connsiteY40" fmla="*/ 1178518 h 1412736"/>
              <a:gd name="connsiteX41" fmla="*/ 828043 w 1498885"/>
              <a:gd name="connsiteY41" fmla="*/ 1380552 h 1412736"/>
              <a:gd name="connsiteX42" fmla="*/ 709910 w 1498885"/>
              <a:gd name="connsiteY42" fmla="*/ 1412736 h 1412736"/>
              <a:gd name="connsiteX43" fmla="*/ 595126 w 1498885"/>
              <a:gd name="connsiteY43" fmla="*/ 1382413 h 1412736"/>
              <a:gd name="connsiteX44" fmla="*/ 119435 w 1498885"/>
              <a:gd name="connsiteY44" fmla="*/ 1115080 h 1412736"/>
              <a:gd name="connsiteX45" fmla="*/ 0 w 1498885"/>
              <a:gd name="connsiteY45" fmla="*/ 911000 h 1412736"/>
              <a:gd name="connsiteX46" fmla="*/ 0 w 1498885"/>
              <a:gd name="connsiteY46" fmla="*/ 501722 h 1412736"/>
              <a:gd name="connsiteX47" fmla="*/ 119435 w 1498885"/>
              <a:gd name="connsiteY47" fmla="*/ 297642 h 1412736"/>
              <a:gd name="connsiteX48" fmla="*/ 595126 w 1498885"/>
              <a:gd name="connsiteY48" fmla="*/ 30309 h 1412736"/>
              <a:gd name="connsiteX49" fmla="*/ 711864 w 1498885"/>
              <a:gd name="connsiteY49" fmla="*/ 9 h 1412736"/>
            </a:gdLst>
            <a:ahLst/>
            <a:cxnLst/>
            <a:rect l="l" t="t" r="r" b="b"/>
            <a:pathLst>
              <a:path w="1498885" h="1412736">
                <a:moveTo>
                  <a:pt x="1110072" y="1039039"/>
                </a:moveTo>
                <a:cubicBezTo>
                  <a:pt x="1124350" y="1039039"/>
                  <a:pt x="1138628" y="1044480"/>
                  <a:pt x="1149511" y="1055363"/>
                </a:cubicBezTo>
                <a:lnTo>
                  <a:pt x="1371451" y="1277303"/>
                </a:lnTo>
                <a:cubicBezTo>
                  <a:pt x="1393217" y="1299070"/>
                  <a:pt x="1393217" y="1334416"/>
                  <a:pt x="1371451" y="1356182"/>
                </a:cubicBezTo>
                <a:cubicBezTo>
                  <a:pt x="1360661" y="1366972"/>
                  <a:pt x="1346336" y="1372553"/>
                  <a:pt x="1332012" y="1372553"/>
                </a:cubicBezTo>
                <a:cubicBezTo>
                  <a:pt x="1317687" y="1372553"/>
                  <a:pt x="1303362" y="1367158"/>
                  <a:pt x="1292572" y="1356182"/>
                </a:cubicBezTo>
                <a:lnTo>
                  <a:pt x="1070632" y="1134242"/>
                </a:lnTo>
                <a:cubicBezTo>
                  <a:pt x="1048866" y="1112476"/>
                  <a:pt x="1048866" y="1077130"/>
                  <a:pt x="1070632" y="1055363"/>
                </a:cubicBezTo>
                <a:cubicBezTo>
                  <a:pt x="1081515" y="1044480"/>
                  <a:pt x="1095793" y="1039039"/>
                  <a:pt x="1110072" y="1039039"/>
                </a:cubicBezTo>
                <a:close/>
                <a:moveTo>
                  <a:pt x="1110072" y="705989"/>
                </a:moveTo>
                <a:lnTo>
                  <a:pt x="1443075" y="705989"/>
                </a:lnTo>
                <a:cubicBezTo>
                  <a:pt x="1473956" y="705989"/>
                  <a:pt x="1498885" y="730918"/>
                  <a:pt x="1498885" y="761800"/>
                </a:cubicBezTo>
                <a:cubicBezTo>
                  <a:pt x="1498885" y="792682"/>
                  <a:pt x="1473770" y="817611"/>
                  <a:pt x="1443075" y="817611"/>
                </a:cubicBezTo>
                <a:lnTo>
                  <a:pt x="1110072" y="817611"/>
                </a:lnTo>
                <a:cubicBezTo>
                  <a:pt x="1079190" y="817611"/>
                  <a:pt x="1054261" y="792682"/>
                  <a:pt x="1054261" y="761800"/>
                </a:cubicBezTo>
                <a:cubicBezTo>
                  <a:pt x="1054261" y="730918"/>
                  <a:pt x="1079190" y="705989"/>
                  <a:pt x="1110072" y="705989"/>
                </a:cubicBezTo>
                <a:close/>
                <a:moveTo>
                  <a:pt x="1332012" y="151093"/>
                </a:moveTo>
                <a:cubicBezTo>
                  <a:pt x="1346290" y="151093"/>
                  <a:pt x="1360568" y="156535"/>
                  <a:pt x="1371451" y="167418"/>
                </a:cubicBezTo>
                <a:cubicBezTo>
                  <a:pt x="1393217" y="189184"/>
                  <a:pt x="1393217" y="224530"/>
                  <a:pt x="1371451" y="246297"/>
                </a:cubicBezTo>
                <a:lnTo>
                  <a:pt x="1149511" y="468236"/>
                </a:lnTo>
                <a:cubicBezTo>
                  <a:pt x="1138721" y="479213"/>
                  <a:pt x="1124396" y="484608"/>
                  <a:pt x="1110072" y="484608"/>
                </a:cubicBezTo>
                <a:cubicBezTo>
                  <a:pt x="1095747" y="484608"/>
                  <a:pt x="1081422" y="479213"/>
                  <a:pt x="1070632" y="468236"/>
                </a:cubicBezTo>
                <a:cubicBezTo>
                  <a:pt x="1048866" y="446470"/>
                  <a:pt x="1048866" y="411124"/>
                  <a:pt x="1070632" y="389358"/>
                </a:cubicBezTo>
                <a:lnTo>
                  <a:pt x="1292572" y="167418"/>
                </a:lnTo>
                <a:cubicBezTo>
                  <a:pt x="1303455" y="156535"/>
                  <a:pt x="1317733" y="151093"/>
                  <a:pt x="1332012" y="151093"/>
                </a:cubicBezTo>
                <a:close/>
                <a:moveTo>
                  <a:pt x="709724" y="111607"/>
                </a:moveTo>
                <a:cubicBezTo>
                  <a:pt x="689074" y="111607"/>
                  <a:pt x="668610" y="116816"/>
                  <a:pt x="649635" y="127420"/>
                </a:cubicBezTo>
                <a:lnTo>
                  <a:pt x="174129" y="394752"/>
                </a:lnTo>
                <a:cubicBezTo>
                  <a:pt x="135620" y="416332"/>
                  <a:pt x="111621" y="457260"/>
                  <a:pt x="111621" y="501536"/>
                </a:cubicBezTo>
                <a:lnTo>
                  <a:pt x="111621" y="910814"/>
                </a:lnTo>
                <a:cubicBezTo>
                  <a:pt x="111621" y="955090"/>
                  <a:pt x="135620" y="996018"/>
                  <a:pt x="174129" y="1017598"/>
                </a:cubicBezTo>
                <a:lnTo>
                  <a:pt x="649821" y="1284930"/>
                </a:lnTo>
                <a:cubicBezTo>
                  <a:pt x="688144" y="1306510"/>
                  <a:pt x="733723" y="1306138"/>
                  <a:pt x="771674" y="1283814"/>
                </a:cubicBezTo>
                <a:cubicBezTo>
                  <a:pt x="809625" y="1261676"/>
                  <a:pt x="832321" y="1222050"/>
                  <a:pt x="832321" y="1178146"/>
                </a:cubicBezTo>
                <a:lnTo>
                  <a:pt x="832321" y="234204"/>
                </a:lnTo>
                <a:cubicBezTo>
                  <a:pt x="832321" y="190113"/>
                  <a:pt x="809625" y="150674"/>
                  <a:pt x="771674" y="128536"/>
                </a:cubicBezTo>
                <a:cubicBezTo>
                  <a:pt x="752326" y="117188"/>
                  <a:pt x="731118" y="111607"/>
                  <a:pt x="709724" y="111607"/>
                </a:cubicBezTo>
                <a:close/>
                <a:moveTo>
                  <a:pt x="711864" y="9"/>
                </a:moveTo>
                <a:cubicBezTo>
                  <a:pt x="751861" y="358"/>
                  <a:pt x="791766" y="11148"/>
                  <a:pt x="828043" y="32356"/>
                </a:cubicBezTo>
                <a:cubicBezTo>
                  <a:pt x="900596" y="74772"/>
                  <a:pt x="943942" y="150302"/>
                  <a:pt x="943942" y="234390"/>
                </a:cubicBezTo>
                <a:lnTo>
                  <a:pt x="943942" y="1178518"/>
                </a:lnTo>
                <a:cubicBezTo>
                  <a:pt x="943942" y="1262606"/>
                  <a:pt x="900596" y="1338136"/>
                  <a:pt x="828043" y="1380552"/>
                </a:cubicBezTo>
                <a:cubicBezTo>
                  <a:pt x="791208" y="1401946"/>
                  <a:pt x="750466" y="1412736"/>
                  <a:pt x="709910" y="1412736"/>
                </a:cubicBezTo>
                <a:cubicBezTo>
                  <a:pt x="670471" y="1412736"/>
                  <a:pt x="631217" y="1402691"/>
                  <a:pt x="595126" y="1382413"/>
                </a:cubicBezTo>
                <a:lnTo>
                  <a:pt x="119435" y="1115080"/>
                </a:lnTo>
                <a:cubicBezTo>
                  <a:pt x="45765" y="1073594"/>
                  <a:pt x="0" y="995460"/>
                  <a:pt x="0" y="911000"/>
                </a:cubicBezTo>
                <a:lnTo>
                  <a:pt x="0" y="501722"/>
                </a:lnTo>
                <a:cubicBezTo>
                  <a:pt x="0" y="417262"/>
                  <a:pt x="45765" y="338942"/>
                  <a:pt x="119435" y="297642"/>
                </a:cubicBezTo>
                <a:lnTo>
                  <a:pt x="595126" y="30309"/>
                </a:lnTo>
                <a:cubicBezTo>
                  <a:pt x="631775" y="9752"/>
                  <a:pt x="671866" y="-340"/>
                  <a:pt x="711864" y="9"/>
                </a:cubicBezTo>
                <a:close/>
              </a:path>
            </a:pathLst>
          </a:custGeom>
          <a:solidFill>
            <a:schemeClr val="tx1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>
            <a:off x="1499763" y="2318283"/>
            <a:ext cx="721829" cy="654421"/>
          </a:xfrm>
          <a:custGeom>
            <a:avLst/>
            <a:gdLst>
              <a:gd name="connsiteX0" fmla="*/ 351048 w 1543905"/>
              <a:gd name="connsiteY0" fmla="*/ 523317 h 1399728"/>
              <a:gd name="connsiteX1" fmla="*/ 351048 w 1543905"/>
              <a:gd name="connsiteY1" fmla="*/ 523317 h 1399728"/>
              <a:gd name="connsiteX2" fmla="*/ 351420 w 1543905"/>
              <a:gd name="connsiteY2" fmla="*/ 523503 h 1399728"/>
              <a:gd name="connsiteX3" fmla="*/ 351420 w 1543905"/>
              <a:gd name="connsiteY3" fmla="*/ 1020031 h 1399728"/>
              <a:gd name="connsiteX4" fmla="*/ 351048 w 1543905"/>
              <a:gd name="connsiteY4" fmla="*/ 1020403 h 1399728"/>
              <a:gd name="connsiteX5" fmla="*/ 163525 w 1543905"/>
              <a:gd name="connsiteY5" fmla="*/ 1020403 h 1399728"/>
              <a:gd name="connsiteX6" fmla="*/ 163153 w 1543905"/>
              <a:gd name="connsiteY6" fmla="*/ 1020031 h 1399728"/>
              <a:gd name="connsiteX7" fmla="*/ 163153 w 1543905"/>
              <a:gd name="connsiteY7" fmla="*/ 523503 h 1399728"/>
              <a:gd name="connsiteX8" fmla="*/ 163153 w 1543905"/>
              <a:gd name="connsiteY8" fmla="*/ 523317 h 1399728"/>
              <a:gd name="connsiteX9" fmla="*/ 163339 w 1543905"/>
              <a:gd name="connsiteY9" fmla="*/ 523131 h 1399728"/>
              <a:gd name="connsiteX10" fmla="*/ 351048 w 1543905"/>
              <a:gd name="connsiteY10" fmla="*/ 523131 h 1399728"/>
              <a:gd name="connsiteX11" fmla="*/ 351048 w 1543905"/>
              <a:gd name="connsiteY11" fmla="*/ 411696 h 1399728"/>
              <a:gd name="connsiteX12" fmla="*/ 163339 w 1543905"/>
              <a:gd name="connsiteY12" fmla="*/ 411696 h 1399728"/>
              <a:gd name="connsiteX13" fmla="*/ 51346 w 1543905"/>
              <a:gd name="connsiteY13" fmla="*/ 523689 h 1399728"/>
              <a:gd name="connsiteX14" fmla="*/ 51346 w 1543905"/>
              <a:gd name="connsiteY14" fmla="*/ 1020217 h 1399728"/>
              <a:gd name="connsiteX15" fmla="*/ 163339 w 1543905"/>
              <a:gd name="connsiteY15" fmla="*/ 1132210 h 1399728"/>
              <a:gd name="connsiteX16" fmla="*/ 351048 w 1543905"/>
              <a:gd name="connsiteY16" fmla="*/ 1132210 h 1399728"/>
              <a:gd name="connsiteX17" fmla="*/ 463042 w 1543905"/>
              <a:gd name="connsiteY17" fmla="*/ 1020217 h 1399728"/>
              <a:gd name="connsiteX18" fmla="*/ 463042 w 1543905"/>
              <a:gd name="connsiteY18" fmla="*/ 523503 h 1399728"/>
              <a:gd name="connsiteX19" fmla="*/ 351048 w 1543905"/>
              <a:gd name="connsiteY19" fmla="*/ 411696 h 1399728"/>
              <a:gd name="connsiteX20" fmla="*/ 865808 w 1543905"/>
              <a:gd name="connsiteY20" fmla="*/ 111621 h 1399728"/>
              <a:gd name="connsiteX21" fmla="*/ 866180 w 1543905"/>
              <a:gd name="connsiteY21" fmla="*/ 111807 h 1399728"/>
              <a:gd name="connsiteX22" fmla="*/ 866180 w 1543905"/>
              <a:gd name="connsiteY22" fmla="*/ 1020031 h 1399728"/>
              <a:gd name="connsiteX23" fmla="*/ 865808 w 1543905"/>
              <a:gd name="connsiteY23" fmla="*/ 1020403 h 1399728"/>
              <a:gd name="connsiteX24" fmla="*/ 678284 w 1543905"/>
              <a:gd name="connsiteY24" fmla="*/ 1020403 h 1399728"/>
              <a:gd name="connsiteX25" fmla="*/ 677912 w 1543905"/>
              <a:gd name="connsiteY25" fmla="*/ 1020031 h 1399728"/>
              <a:gd name="connsiteX26" fmla="*/ 677912 w 1543905"/>
              <a:gd name="connsiteY26" fmla="*/ 111993 h 1399728"/>
              <a:gd name="connsiteX27" fmla="*/ 677912 w 1543905"/>
              <a:gd name="connsiteY27" fmla="*/ 111807 h 1399728"/>
              <a:gd name="connsiteX28" fmla="*/ 678098 w 1543905"/>
              <a:gd name="connsiteY28" fmla="*/ 111621 h 1399728"/>
              <a:gd name="connsiteX29" fmla="*/ 865808 w 1543905"/>
              <a:gd name="connsiteY29" fmla="*/ 111621 h 1399728"/>
              <a:gd name="connsiteX30" fmla="*/ 865808 w 1543905"/>
              <a:gd name="connsiteY30" fmla="*/ 0 h 1399728"/>
              <a:gd name="connsiteX31" fmla="*/ 677912 w 1543905"/>
              <a:gd name="connsiteY31" fmla="*/ 0 h 1399728"/>
              <a:gd name="connsiteX32" fmla="*/ 565919 w 1543905"/>
              <a:gd name="connsiteY32" fmla="*/ 111993 h 1399728"/>
              <a:gd name="connsiteX33" fmla="*/ 565919 w 1543905"/>
              <a:gd name="connsiteY33" fmla="*/ 1020217 h 1399728"/>
              <a:gd name="connsiteX34" fmla="*/ 677912 w 1543905"/>
              <a:gd name="connsiteY34" fmla="*/ 1132210 h 1399728"/>
              <a:gd name="connsiteX35" fmla="*/ 865622 w 1543905"/>
              <a:gd name="connsiteY35" fmla="*/ 1132210 h 1399728"/>
              <a:gd name="connsiteX36" fmla="*/ 977615 w 1543905"/>
              <a:gd name="connsiteY36" fmla="*/ 1020217 h 1399728"/>
              <a:gd name="connsiteX37" fmla="*/ 977615 w 1543905"/>
              <a:gd name="connsiteY37" fmla="*/ 111993 h 1399728"/>
              <a:gd name="connsiteX38" fmla="*/ 865808 w 1543905"/>
              <a:gd name="connsiteY38" fmla="*/ 0 h 1399728"/>
              <a:gd name="connsiteX39" fmla="*/ 1380381 w 1543905"/>
              <a:gd name="connsiteY39" fmla="*/ 729072 h 1399728"/>
              <a:gd name="connsiteX40" fmla="*/ 1380753 w 1543905"/>
              <a:gd name="connsiteY40" fmla="*/ 729258 h 1399728"/>
              <a:gd name="connsiteX41" fmla="*/ 1380753 w 1543905"/>
              <a:gd name="connsiteY41" fmla="*/ 1020031 h 1399728"/>
              <a:gd name="connsiteX42" fmla="*/ 1380381 w 1543905"/>
              <a:gd name="connsiteY42" fmla="*/ 1020403 h 1399728"/>
              <a:gd name="connsiteX43" fmla="*/ 1192858 w 1543905"/>
              <a:gd name="connsiteY43" fmla="*/ 1020403 h 1399728"/>
              <a:gd name="connsiteX44" fmla="*/ 1192485 w 1543905"/>
              <a:gd name="connsiteY44" fmla="*/ 1020031 h 1399728"/>
              <a:gd name="connsiteX45" fmla="*/ 1192485 w 1543905"/>
              <a:gd name="connsiteY45" fmla="*/ 729444 h 1399728"/>
              <a:gd name="connsiteX46" fmla="*/ 1192485 w 1543905"/>
              <a:gd name="connsiteY46" fmla="*/ 729258 h 1399728"/>
              <a:gd name="connsiteX47" fmla="*/ 1192671 w 1543905"/>
              <a:gd name="connsiteY47" fmla="*/ 729072 h 1399728"/>
              <a:gd name="connsiteX48" fmla="*/ 1380381 w 1543905"/>
              <a:gd name="connsiteY48" fmla="*/ 729072 h 1399728"/>
              <a:gd name="connsiteX49" fmla="*/ 1380381 w 1543905"/>
              <a:gd name="connsiteY49" fmla="*/ 617451 h 1399728"/>
              <a:gd name="connsiteX50" fmla="*/ 1192671 w 1543905"/>
              <a:gd name="connsiteY50" fmla="*/ 617451 h 1399728"/>
              <a:gd name="connsiteX51" fmla="*/ 1080678 w 1543905"/>
              <a:gd name="connsiteY51" fmla="*/ 729444 h 1399728"/>
              <a:gd name="connsiteX52" fmla="*/ 1080678 w 1543905"/>
              <a:gd name="connsiteY52" fmla="*/ 1020031 h 1399728"/>
              <a:gd name="connsiteX53" fmla="*/ 1192671 w 1543905"/>
              <a:gd name="connsiteY53" fmla="*/ 1132024 h 1399728"/>
              <a:gd name="connsiteX54" fmla="*/ 1380381 w 1543905"/>
              <a:gd name="connsiteY54" fmla="*/ 1132024 h 1399728"/>
              <a:gd name="connsiteX55" fmla="*/ 1492374 w 1543905"/>
              <a:gd name="connsiteY55" fmla="*/ 1020031 h 1399728"/>
              <a:gd name="connsiteX56" fmla="*/ 1492374 w 1543905"/>
              <a:gd name="connsiteY56" fmla="*/ 729444 h 1399728"/>
              <a:gd name="connsiteX57" fmla="*/ 1380381 w 1543905"/>
              <a:gd name="connsiteY57" fmla="*/ 617451 h 1399728"/>
              <a:gd name="connsiteX58" fmla="*/ 1481956 w 1543905"/>
              <a:gd name="connsiteY58" fmla="*/ 1276201 h 1399728"/>
              <a:gd name="connsiteX59" fmla="*/ 61764 w 1543905"/>
              <a:gd name="connsiteY59" fmla="*/ 1276201 h 1399728"/>
              <a:gd name="connsiteX60" fmla="*/ 0 w 1543905"/>
              <a:gd name="connsiteY60" fmla="*/ 1337965 h 1399728"/>
              <a:gd name="connsiteX61" fmla="*/ 61764 w 1543905"/>
              <a:gd name="connsiteY61" fmla="*/ 1399729 h 1399728"/>
              <a:gd name="connsiteX62" fmla="*/ 1482142 w 1543905"/>
              <a:gd name="connsiteY62" fmla="*/ 1399729 h 1399728"/>
              <a:gd name="connsiteX63" fmla="*/ 1543906 w 1543905"/>
              <a:gd name="connsiteY63" fmla="*/ 1337965 h 1399728"/>
              <a:gd name="connsiteX64" fmla="*/ 1481956 w 1543905"/>
              <a:gd name="connsiteY64" fmla="*/ 1276201 h 1399728"/>
            </a:gdLst>
            <a:ahLst/>
            <a:cxnLst/>
            <a:rect l="l" t="t" r="r" b="b"/>
            <a:pathLst>
              <a:path w="1543905" h="1399728">
                <a:moveTo>
                  <a:pt x="351048" y="523317"/>
                </a:moveTo>
                <a:cubicBezTo>
                  <a:pt x="351234" y="523317"/>
                  <a:pt x="351234" y="523317"/>
                  <a:pt x="351048" y="523317"/>
                </a:cubicBezTo>
                <a:cubicBezTo>
                  <a:pt x="351234" y="523317"/>
                  <a:pt x="351420" y="523503"/>
                  <a:pt x="351420" y="523503"/>
                </a:cubicBezTo>
                <a:lnTo>
                  <a:pt x="351420" y="1020031"/>
                </a:lnTo>
                <a:lnTo>
                  <a:pt x="351048" y="1020403"/>
                </a:lnTo>
                <a:lnTo>
                  <a:pt x="163525" y="1020403"/>
                </a:lnTo>
                <a:lnTo>
                  <a:pt x="163153" y="1020031"/>
                </a:lnTo>
                <a:lnTo>
                  <a:pt x="163153" y="523503"/>
                </a:lnTo>
                <a:lnTo>
                  <a:pt x="163153" y="523317"/>
                </a:lnTo>
                <a:lnTo>
                  <a:pt x="163339" y="523131"/>
                </a:lnTo>
                <a:lnTo>
                  <a:pt x="351048" y="523131"/>
                </a:lnTo>
                <a:moveTo>
                  <a:pt x="351048" y="411696"/>
                </a:moveTo>
                <a:lnTo>
                  <a:pt x="163339" y="411696"/>
                </a:lnTo>
                <a:cubicBezTo>
                  <a:pt x="101575" y="411696"/>
                  <a:pt x="51346" y="461739"/>
                  <a:pt x="51346" y="523689"/>
                </a:cubicBezTo>
                <a:lnTo>
                  <a:pt x="51346" y="1020217"/>
                </a:lnTo>
                <a:cubicBezTo>
                  <a:pt x="51346" y="1081795"/>
                  <a:pt x="101761" y="1132210"/>
                  <a:pt x="163339" y="1132210"/>
                </a:cubicBezTo>
                <a:lnTo>
                  <a:pt x="351048" y="1132210"/>
                </a:lnTo>
                <a:cubicBezTo>
                  <a:pt x="412626" y="1132210"/>
                  <a:pt x="463042" y="1081795"/>
                  <a:pt x="463042" y="1020217"/>
                </a:cubicBezTo>
                <a:lnTo>
                  <a:pt x="463042" y="523503"/>
                </a:lnTo>
                <a:cubicBezTo>
                  <a:pt x="463042" y="461739"/>
                  <a:pt x="412998" y="411696"/>
                  <a:pt x="351048" y="411696"/>
                </a:cubicBezTo>
                <a:close/>
                <a:moveTo>
                  <a:pt x="865808" y="111621"/>
                </a:moveTo>
                <a:cubicBezTo>
                  <a:pt x="865994" y="111621"/>
                  <a:pt x="866180" y="111807"/>
                  <a:pt x="866180" y="111807"/>
                </a:cubicBezTo>
                <a:lnTo>
                  <a:pt x="866180" y="1020031"/>
                </a:lnTo>
                <a:lnTo>
                  <a:pt x="865808" y="1020403"/>
                </a:lnTo>
                <a:lnTo>
                  <a:pt x="678284" y="1020403"/>
                </a:lnTo>
                <a:lnTo>
                  <a:pt x="677912" y="1020031"/>
                </a:lnTo>
                <a:lnTo>
                  <a:pt x="677912" y="111993"/>
                </a:lnTo>
                <a:lnTo>
                  <a:pt x="677912" y="111807"/>
                </a:lnTo>
                <a:lnTo>
                  <a:pt x="678098" y="111621"/>
                </a:lnTo>
                <a:lnTo>
                  <a:pt x="865808" y="111621"/>
                </a:lnTo>
                <a:moveTo>
                  <a:pt x="865808" y="0"/>
                </a:moveTo>
                <a:lnTo>
                  <a:pt x="677912" y="0"/>
                </a:lnTo>
                <a:cubicBezTo>
                  <a:pt x="616148" y="0"/>
                  <a:pt x="565919" y="50043"/>
                  <a:pt x="565919" y="111993"/>
                </a:cubicBezTo>
                <a:lnTo>
                  <a:pt x="565919" y="1020217"/>
                </a:lnTo>
                <a:cubicBezTo>
                  <a:pt x="565919" y="1081795"/>
                  <a:pt x="616335" y="1132210"/>
                  <a:pt x="677912" y="1132210"/>
                </a:cubicBezTo>
                <a:lnTo>
                  <a:pt x="865622" y="1132210"/>
                </a:lnTo>
                <a:cubicBezTo>
                  <a:pt x="927199" y="1132210"/>
                  <a:pt x="977615" y="1081795"/>
                  <a:pt x="977615" y="1020217"/>
                </a:cubicBezTo>
                <a:lnTo>
                  <a:pt x="977615" y="111993"/>
                </a:lnTo>
                <a:cubicBezTo>
                  <a:pt x="977615" y="50043"/>
                  <a:pt x="927571" y="0"/>
                  <a:pt x="865808" y="0"/>
                </a:cubicBezTo>
                <a:close/>
                <a:moveTo>
                  <a:pt x="1380381" y="729072"/>
                </a:moveTo>
                <a:cubicBezTo>
                  <a:pt x="1380567" y="729072"/>
                  <a:pt x="1380753" y="729258"/>
                  <a:pt x="1380753" y="729258"/>
                </a:cubicBezTo>
                <a:lnTo>
                  <a:pt x="1380753" y="1020031"/>
                </a:lnTo>
                <a:lnTo>
                  <a:pt x="1380381" y="1020403"/>
                </a:lnTo>
                <a:lnTo>
                  <a:pt x="1192858" y="1020403"/>
                </a:lnTo>
                <a:lnTo>
                  <a:pt x="1192485" y="1020031"/>
                </a:lnTo>
                <a:lnTo>
                  <a:pt x="1192485" y="729444"/>
                </a:lnTo>
                <a:lnTo>
                  <a:pt x="1192485" y="729258"/>
                </a:lnTo>
                <a:lnTo>
                  <a:pt x="1192671" y="729072"/>
                </a:lnTo>
                <a:lnTo>
                  <a:pt x="1380381" y="729072"/>
                </a:lnTo>
                <a:moveTo>
                  <a:pt x="1380381" y="617451"/>
                </a:moveTo>
                <a:lnTo>
                  <a:pt x="1192671" y="617451"/>
                </a:lnTo>
                <a:cubicBezTo>
                  <a:pt x="1130908" y="617451"/>
                  <a:pt x="1080678" y="667494"/>
                  <a:pt x="1080678" y="729444"/>
                </a:cubicBezTo>
                <a:lnTo>
                  <a:pt x="1080678" y="1020031"/>
                </a:lnTo>
                <a:cubicBezTo>
                  <a:pt x="1080678" y="1081608"/>
                  <a:pt x="1131094" y="1132024"/>
                  <a:pt x="1192671" y="1132024"/>
                </a:cubicBezTo>
                <a:lnTo>
                  <a:pt x="1380381" y="1132024"/>
                </a:lnTo>
                <a:cubicBezTo>
                  <a:pt x="1441959" y="1132024"/>
                  <a:pt x="1492374" y="1081608"/>
                  <a:pt x="1492374" y="1020031"/>
                </a:cubicBezTo>
                <a:lnTo>
                  <a:pt x="1492374" y="729444"/>
                </a:lnTo>
                <a:cubicBezTo>
                  <a:pt x="1492374" y="667680"/>
                  <a:pt x="1442145" y="617451"/>
                  <a:pt x="1380381" y="617451"/>
                </a:cubicBezTo>
                <a:close/>
                <a:moveTo>
                  <a:pt x="1481956" y="1276201"/>
                </a:moveTo>
                <a:lnTo>
                  <a:pt x="61764" y="1276201"/>
                </a:lnTo>
                <a:cubicBezTo>
                  <a:pt x="27719" y="1276201"/>
                  <a:pt x="0" y="1303920"/>
                  <a:pt x="0" y="1337965"/>
                </a:cubicBezTo>
                <a:cubicBezTo>
                  <a:pt x="0" y="1372009"/>
                  <a:pt x="27719" y="1399729"/>
                  <a:pt x="61764" y="1399729"/>
                </a:cubicBezTo>
                <a:lnTo>
                  <a:pt x="1482142" y="1399729"/>
                </a:lnTo>
                <a:cubicBezTo>
                  <a:pt x="1516187" y="1399729"/>
                  <a:pt x="1543906" y="1372009"/>
                  <a:pt x="1543906" y="1337965"/>
                </a:cubicBezTo>
                <a:cubicBezTo>
                  <a:pt x="1543720" y="1303734"/>
                  <a:pt x="1516187" y="1276201"/>
                  <a:pt x="1481956" y="1276201"/>
                </a:cubicBezTo>
                <a:close/>
              </a:path>
            </a:pathLst>
          </a:custGeom>
          <a:solidFill>
            <a:schemeClr val="tx1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>
            <a:off x="8466506" y="3371096"/>
            <a:ext cx="2430093" cy="211596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标准化接口：符合 MCP 协议规范的工具定义，方便开发者扩展与集成。</a:t>
            </a:r>
            <a:endParaRPr kumimoji="1" lang="zh-CN" altLang="en-US"/>
          </a:p>
        </p:txBody>
      </p:sp>
      <p:sp>
        <p:nvSpPr>
          <p:cNvPr id="23" name="标题 1"/>
          <p:cNvSpPr txBox="1"/>
          <p:nvPr/>
        </p:nvSpPr>
        <p:spPr>
          <a:xfrm>
            <a:off x="1516404" y="3371096"/>
            <a:ext cx="2501875" cy="211596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错误处理机制：完善的异常捕获和用户反馈机制，及时发现并处理交易中的错误。</a:t>
            </a:r>
            <a:endParaRPr kumimoji="1" lang="zh-CN" altLang="en-US"/>
          </a:p>
        </p:txBody>
      </p:sp>
      <p:sp>
        <p:nvSpPr>
          <p:cNvPr id="25" name="标题 1"/>
          <p:cNvSpPr txBox="1"/>
          <p:nvPr/>
        </p:nvSpPr>
        <p:spPr>
          <a:xfrm>
            <a:off x="787215" y="385281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技术亮点</a:t>
            </a:r>
            <a:endParaRPr kumimoji="1" lang="zh-CN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50439" y="310415"/>
            <a:ext cx="635736" cy="571787"/>
            <a:chOff x="150439" y="310415"/>
            <a:chExt cx="635736" cy="571787"/>
          </a:xfrm>
        </p:grpSpPr>
        <p:sp>
          <p:nvSpPr>
            <p:cNvPr id="27" name="标题 1"/>
            <p:cNvSpPr txBox="1"/>
            <p:nvPr/>
          </p:nvSpPr>
          <p:spPr>
            <a:xfrm rot="2700000">
              <a:off x="329662" y="608061"/>
              <a:ext cx="227106" cy="227106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28" name="标题 1"/>
            <p:cNvSpPr txBox="1"/>
            <p:nvPr/>
          </p:nvSpPr>
          <p:spPr>
            <a:xfrm rot="2700000">
              <a:off x="185799" y="505781"/>
              <a:ext cx="170732" cy="170732"/>
            </a:xfrm>
            <a:prstGeom prst="rect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29" name="标题 1"/>
            <p:cNvSpPr txBox="1"/>
            <p:nvPr/>
          </p:nvSpPr>
          <p:spPr>
            <a:xfrm rot="2700000">
              <a:off x="512034" y="430850"/>
              <a:ext cx="227106" cy="227106"/>
            </a:xfrm>
            <a:prstGeom prst="rect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30" name="标题 1"/>
            <p:cNvSpPr txBox="1"/>
            <p:nvPr/>
          </p:nvSpPr>
          <p:spPr>
            <a:xfrm rot="2700000">
              <a:off x="373160" y="338720"/>
              <a:ext cx="136667" cy="136668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-138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20327625">
            <a:off x="4054805" y="13717"/>
            <a:ext cx="9161242" cy="6966156"/>
          </a:xfrm>
          <a:custGeom>
            <a:avLst/>
            <a:gdLst>
              <a:gd name="connsiteX0" fmla="*/ 5270579 w 9161242"/>
              <a:gd name="connsiteY0" fmla="*/ 0 h 6966156"/>
              <a:gd name="connsiteX1" fmla="*/ 9161242 w 9161242"/>
              <a:gd name="connsiteY1" fmla="*/ 1509578 h 6966156"/>
              <a:gd name="connsiteX2" fmla="*/ 8236510 w 9161242"/>
              <a:gd name="connsiteY2" fmla="*/ 3892906 h 6966156"/>
              <a:gd name="connsiteX3" fmla="*/ 8188441 w 9161242"/>
              <a:gd name="connsiteY3" fmla="*/ 3898396 h 6966156"/>
              <a:gd name="connsiteX4" fmla="*/ 4271326 w 9161242"/>
              <a:gd name="connsiteY4" fmla="*/ 6950259 h 6966156"/>
              <a:gd name="connsiteX5" fmla="*/ 4265507 w 9161242"/>
              <a:gd name="connsiteY5" fmla="*/ 6966156 h 6966156"/>
              <a:gd name="connsiteX6" fmla="*/ 0 w 9161242"/>
              <a:gd name="connsiteY6" fmla="*/ 5311140 h 6966156"/>
              <a:gd name="connsiteX7" fmla="*/ 2481 w 9161242"/>
              <a:gd name="connsiteY7" fmla="*/ 5304741 h 6966156"/>
              <a:gd name="connsiteX8" fmla="*/ 5066813 w 9161242"/>
              <a:gd name="connsiteY8" fmla="*/ 85033 h 6966156"/>
            </a:gdLst>
            <a:ahLst/>
            <a:cxnLst/>
            <a:rect l="l" t="t" r="r" b="b"/>
            <a:pathLst>
              <a:path w="9161242" h="6966156">
                <a:moveTo>
                  <a:pt x="5270579" y="0"/>
                </a:moveTo>
                <a:lnTo>
                  <a:pt x="9161242" y="1509578"/>
                </a:lnTo>
                <a:lnTo>
                  <a:pt x="8236510" y="3892906"/>
                </a:lnTo>
                <a:lnTo>
                  <a:pt x="8188441" y="3898396"/>
                </a:lnTo>
                <a:cubicBezTo>
                  <a:pt x="6418179" y="4168886"/>
                  <a:pt x="4947835" y="5350814"/>
                  <a:pt x="4271326" y="6950259"/>
                </a:cubicBezTo>
                <a:lnTo>
                  <a:pt x="4265507" y="6966156"/>
                </a:lnTo>
                <a:lnTo>
                  <a:pt x="0" y="5311140"/>
                </a:lnTo>
                <a:lnTo>
                  <a:pt x="2481" y="5304741"/>
                </a:lnTo>
                <a:cubicBezTo>
                  <a:pt x="946564" y="2974990"/>
                  <a:pt x="2772768" y="1096994"/>
                  <a:pt x="5066813" y="85033"/>
                </a:cubicBezTo>
                <a:close/>
              </a:path>
            </a:pathLst>
          </a:custGeom>
          <a:solidFill>
            <a:schemeClr val="accent1">
              <a:alpha val="21000"/>
            </a:schemeClr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900000">
            <a:off x="5952886" y="-392660"/>
            <a:ext cx="6290390" cy="8193635"/>
          </a:xfrm>
          <a:custGeom>
            <a:avLst/>
            <a:gdLst>
              <a:gd name="connsiteX0" fmla="*/ 5250517 w 6290390"/>
              <a:gd name="connsiteY0" fmla="*/ 0 h 8193635"/>
              <a:gd name="connsiteX1" fmla="*/ 6290390 w 6290390"/>
              <a:gd name="connsiteY1" fmla="*/ 3880861 h 8193635"/>
              <a:gd name="connsiteX2" fmla="*/ 6199089 w 6290390"/>
              <a:gd name="connsiteY2" fmla="*/ 3921461 h 8193635"/>
              <a:gd name="connsiteX3" fmla="*/ 4026413 w 6290390"/>
              <a:gd name="connsiteY3" fmla="*/ 6916412 h 8193635"/>
              <a:gd name="connsiteX4" fmla="*/ 4003073 w 6290390"/>
              <a:gd name="connsiteY4" fmla="*/ 7132048 h 8193635"/>
              <a:gd name="connsiteX5" fmla="*/ 41177 w 6290390"/>
              <a:gd name="connsiteY5" fmla="*/ 8193635 h 8193635"/>
              <a:gd name="connsiteX6" fmla="*/ 32511 w 6290390"/>
              <a:gd name="connsiteY6" fmla="*/ 8193635 h 8193635"/>
              <a:gd name="connsiteX7" fmla="*/ 10371 w 6290390"/>
              <a:gd name="connsiteY7" fmla="*/ 7902490 h 8193635"/>
              <a:gd name="connsiteX8" fmla="*/ 0 w 6290390"/>
              <a:gd name="connsiteY8" fmla="*/ 7492345 h 8193635"/>
              <a:gd name="connsiteX9" fmla="*/ 5002554 w 6290390"/>
              <a:gd name="connsiteY9" fmla="*/ 92955 h 8193635"/>
            </a:gdLst>
            <a:ahLst/>
            <a:cxnLst/>
            <a:rect l="l" t="t" r="r" b="b"/>
            <a:pathLst>
              <a:path w="6290390" h="8193635">
                <a:moveTo>
                  <a:pt x="5250517" y="0"/>
                </a:moveTo>
                <a:lnTo>
                  <a:pt x="6290390" y="3880861"/>
                </a:lnTo>
                <a:lnTo>
                  <a:pt x="6199089" y="3921461"/>
                </a:lnTo>
                <a:cubicBezTo>
                  <a:pt x="5050914" y="4492038"/>
                  <a:pt x="4216961" y="5600083"/>
                  <a:pt x="4026413" y="6916412"/>
                </a:cubicBezTo>
                <a:lnTo>
                  <a:pt x="4003073" y="7132048"/>
                </a:lnTo>
                <a:lnTo>
                  <a:pt x="41177" y="8193635"/>
                </a:lnTo>
                <a:lnTo>
                  <a:pt x="32511" y="8193635"/>
                </a:lnTo>
                <a:lnTo>
                  <a:pt x="10371" y="7902490"/>
                </a:lnTo>
                <a:cubicBezTo>
                  <a:pt x="3485" y="7766645"/>
                  <a:pt x="0" y="7629903"/>
                  <a:pt x="0" y="7492345"/>
                </a:cubicBezTo>
                <a:cubicBezTo>
                  <a:pt x="1" y="4139394"/>
                  <a:pt x="2070431" y="1270018"/>
                  <a:pt x="5002554" y="9295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0"/>
          </a:gra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6088788" y="1587388"/>
            <a:ext cx="6103212" cy="5270613"/>
          </a:xfrm>
          <a:custGeom>
            <a:avLst/>
            <a:gdLst>
              <a:gd name="connsiteX0" fmla="*/ 6103212 w 6103212"/>
              <a:gd name="connsiteY0" fmla="*/ 0 h 5270613"/>
              <a:gd name="connsiteX1" fmla="*/ 6103212 w 6103212"/>
              <a:gd name="connsiteY1" fmla="*/ 3896711 h 5270613"/>
              <a:gd name="connsiteX2" fmla="*/ 6005940 w 6103212"/>
              <a:gd name="connsiteY2" fmla="*/ 3930964 h 5270613"/>
              <a:gd name="connsiteX3" fmla="*/ 4329388 w 6103212"/>
              <a:gd name="connsiteY3" fmla="*/ 5138892 h 5270613"/>
              <a:gd name="connsiteX4" fmla="*/ 4229343 w 6103212"/>
              <a:gd name="connsiteY4" fmla="*/ 5270613 h 5270613"/>
              <a:gd name="connsiteX5" fmla="*/ 0 w 6103212"/>
              <a:gd name="connsiteY5" fmla="*/ 5270613 h 5270613"/>
              <a:gd name="connsiteX6" fmla="*/ 53009 w 6103212"/>
              <a:gd name="connsiteY6" fmla="*/ 5116075 h 5270613"/>
              <a:gd name="connsiteX7" fmla="*/ 5794140 w 6103212"/>
              <a:gd name="connsiteY7" fmla="*/ 62228 h 5270613"/>
            </a:gdLst>
            <a:ahLst/>
            <a:cxnLst/>
            <a:rect l="l" t="t" r="r" b="b"/>
            <a:pathLst>
              <a:path w="6103212" h="5270613">
                <a:moveTo>
                  <a:pt x="6103212" y="0"/>
                </a:moveTo>
                <a:lnTo>
                  <a:pt x="6103212" y="3896711"/>
                </a:lnTo>
                <a:lnTo>
                  <a:pt x="6005940" y="3930964"/>
                </a:lnTo>
                <a:cubicBezTo>
                  <a:pt x="5350326" y="4189488"/>
                  <a:pt x="4775398" y="4608208"/>
                  <a:pt x="4329388" y="5138892"/>
                </a:cubicBezTo>
                <a:lnTo>
                  <a:pt x="4229343" y="5270613"/>
                </a:lnTo>
                <a:lnTo>
                  <a:pt x="0" y="5270613"/>
                </a:lnTo>
                <a:lnTo>
                  <a:pt x="53009" y="5116075"/>
                </a:lnTo>
                <a:cubicBezTo>
                  <a:pt x="971349" y="2589901"/>
                  <a:pt x="3130823" y="659522"/>
                  <a:pt x="5794140" y="622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2700000" scaled="0"/>
          </a:gra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alphaModFix amt="100000"/>
          </a:blip>
          <a:srcRect/>
          <a:stretch>
            <a:fillRect/>
          </a:stretch>
        </p:blipFill>
        <p:spPr>
          <a:xfrm>
            <a:off x="6772042" y="5829753"/>
            <a:ext cx="3956085" cy="71926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标题 1"/>
          <p:cNvSpPr txBox="1"/>
          <p:nvPr/>
        </p:nvSpPr>
        <p:spPr>
          <a:xfrm>
            <a:off x="0" y="6372285"/>
            <a:ext cx="12192000" cy="48571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5000">
                <a:schemeClr val="accent1"/>
              </a:gs>
              <a:gs pos="71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flipH="1" flipV="1">
            <a:off x="2749073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flipH="1" flipV="1">
            <a:off x="1425896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flipH="1" flipV="1">
            <a:off x="102719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flipH="1" flipV="1">
            <a:off x="4072250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flipH="1" flipV="1">
            <a:off x="5395427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flipH="1" flipV="1">
            <a:off x="6718604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flipH="1" flipV="1">
            <a:off x="8041781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flipH="1" flipV="1">
            <a:off x="9364958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flipH="1" flipV="1">
            <a:off x="10688136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>
            <a:off x="193176" y="261257"/>
            <a:ext cx="11805648" cy="6335486"/>
          </a:xfrm>
          <a:prstGeom prst="roundRect">
            <a:avLst>
              <a:gd name="adj" fmla="val 8032"/>
            </a:avLst>
          </a:prstGeom>
          <a:solidFill>
            <a:schemeClr val="bg1"/>
          </a:solidFill>
          <a:ln w="25400" cap="sq">
            <a:solidFill>
              <a:schemeClr val="accent1">
                <a:lumMod val="20000"/>
                <a:lumOff val="80000"/>
              </a:schemeClr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>
            <a:off x="2015668" y="4114060"/>
            <a:ext cx="1543050" cy="1543050"/>
          </a:xfrm>
          <a:prstGeom prst="ellipse">
            <a:avLst/>
          </a:prstGeom>
          <a:solidFill>
            <a:schemeClr val="bg1"/>
          </a:solidFill>
          <a:ln w="12700" cap="sq">
            <a:noFill/>
            <a:miter/>
          </a:ln>
          <a:effectLst>
            <a:outerShdw blurRad="762000" dist="254000" dir="5400000" algn="ctr" rotWithShape="0">
              <a:srgbClr val="000000">
                <a:alpha val="10000"/>
              </a:srgbClr>
            </a:outerShdw>
          </a:effectLst>
        </p:spPr>
        <p:txBody>
          <a:bodyPr vert="horz" wrap="square" lIns="0" tIns="0" rIns="0" bIns="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>
            <a:off x="2549155" y="4646383"/>
            <a:ext cx="477566" cy="517320"/>
          </a:xfrm>
          <a:custGeom>
            <a:avLst/>
            <a:gdLst>
              <a:gd name="connsiteX0" fmla="*/ 712625 w 1425436"/>
              <a:gd name="connsiteY0" fmla="*/ 111621 h 1544091"/>
              <a:gd name="connsiteX1" fmla="*/ 902567 w 1425436"/>
              <a:gd name="connsiteY1" fmla="*/ 190314 h 1544091"/>
              <a:gd name="connsiteX2" fmla="*/ 981260 w 1425436"/>
              <a:gd name="connsiteY2" fmla="*/ 380256 h 1544091"/>
              <a:gd name="connsiteX3" fmla="*/ 902567 w 1425436"/>
              <a:gd name="connsiteY3" fmla="*/ 570198 h 1544091"/>
              <a:gd name="connsiteX4" fmla="*/ 712625 w 1425436"/>
              <a:gd name="connsiteY4" fmla="*/ 648891 h 1544091"/>
              <a:gd name="connsiteX5" fmla="*/ 522684 w 1425436"/>
              <a:gd name="connsiteY5" fmla="*/ 570198 h 1544091"/>
              <a:gd name="connsiteX6" fmla="*/ 444177 w 1425436"/>
              <a:gd name="connsiteY6" fmla="*/ 380070 h 1544091"/>
              <a:gd name="connsiteX7" fmla="*/ 522870 w 1425436"/>
              <a:gd name="connsiteY7" fmla="*/ 190128 h 1544091"/>
              <a:gd name="connsiteX8" fmla="*/ 712625 w 1425436"/>
              <a:gd name="connsiteY8" fmla="*/ 111621 h 1544091"/>
              <a:gd name="connsiteX9" fmla="*/ 712625 w 1425436"/>
              <a:gd name="connsiteY9" fmla="*/ 0 h 1544091"/>
              <a:gd name="connsiteX10" fmla="*/ 332556 w 1425436"/>
              <a:gd name="connsiteY10" fmla="*/ 380070 h 1544091"/>
              <a:gd name="connsiteX11" fmla="*/ 712625 w 1425436"/>
              <a:gd name="connsiteY11" fmla="*/ 760140 h 1544091"/>
              <a:gd name="connsiteX12" fmla="*/ 1092695 w 1425436"/>
              <a:gd name="connsiteY12" fmla="*/ 380070 h 1544091"/>
              <a:gd name="connsiteX13" fmla="*/ 712625 w 1425436"/>
              <a:gd name="connsiteY13" fmla="*/ 0 h 1544091"/>
              <a:gd name="connsiteX14" fmla="*/ 712625 w 1425436"/>
              <a:gd name="connsiteY14" fmla="*/ 943012 h 1544091"/>
              <a:gd name="connsiteX15" fmla="*/ 978842 w 1425436"/>
              <a:gd name="connsiteY15" fmla="*/ 976685 h 1544091"/>
              <a:gd name="connsiteX16" fmla="*/ 1146087 w 1425436"/>
              <a:gd name="connsiteY16" fmla="*/ 1059470 h 1544091"/>
              <a:gd name="connsiteX17" fmla="*/ 1248593 w 1425436"/>
              <a:gd name="connsiteY17" fmla="*/ 1174440 h 1544091"/>
              <a:gd name="connsiteX18" fmla="*/ 1310356 w 1425436"/>
              <a:gd name="connsiteY18" fmla="*/ 1316385 h 1544091"/>
              <a:gd name="connsiteX19" fmla="*/ 1296590 w 1425436"/>
              <a:gd name="connsiteY19" fmla="*/ 1390241 h 1544091"/>
              <a:gd name="connsiteX20" fmla="*/ 1208595 w 1425436"/>
              <a:gd name="connsiteY20" fmla="*/ 1432285 h 1544091"/>
              <a:gd name="connsiteX21" fmla="*/ 216842 w 1425436"/>
              <a:gd name="connsiteY21" fmla="*/ 1432285 h 1544091"/>
              <a:gd name="connsiteX22" fmla="*/ 128847 w 1425436"/>
              <a:gd name="connsiteY22" fmla="*/ 1390241 h 1544091"/>
              <a:gd name="connsiteX23" fmla="*/ 115081 w 1425436"/>
              <a:gd name="connsiteY23" fmla="*/ 1316385 h 1544091"/>
              <a:gd name="connsiteX24" fmla="*/ 176844 w 1425436"/>
              <a:gd name="connsiteY24" fmla="*/ 1174440 h 1544091"/>
              <a:gd name="connsiteX25" fmla="*/ 279350 w 1425436"/>
              <a:gd name="connsiteY25" fmla="*/ 1059470 h 1544091"/>
              <a:gd name="connsiteX26" fmla="*/ 446595 w 1425436"/>
              <a:gd name="connsiteY26" fmla="*/ 976685 h 1544091"/>
              <a:gd name="connsiteX27" fmla="*/ 712625 w 1425436"/>
              <a:gd name="connsiteY27" fmla="*/ 943012 h 1544091"/>
              <a:gd name="connsiteX28" fmla="*/ 712625 w 1425436"/>
              <a:gd name="connsiteY28" fmla="*/ 831391 h 1544091"/>
              <a:gd name="connsiteX29" fmla="*/ 8296 w 1425436"/>
              <a:gd name="connsiteY29" fmla="*/ 1284387 h 1544091"/>
              <a:gd name="connsiteX30" fmla="*/ 216842 w 1425436"/>
              <a:gd name="connsiteY30" fmla="*/ 1544092 h 1544091"/>
              <a:gd name="connsiteX31" fmla="*/ 1208595 w 1425436"/>
              <a:gd name="connsiteY31" fmla="*/ 1544092 h 1544091"/>
              <a:gd name="connsiteX32" fmla="*/ 1417141 w 1425436"/>
              <a:gd name="connsiteY32" fmla="*/ 1284387 h 1544091"/>
              <a:gd name="connsiteX33" fmla="*/ 712625 w 1425436"/>
              <a:gd name="connsiteY33" fmla="*/ 831391 h 1544091"/>
            </a:gdLst>
            <a:ahLst/>
            <a:cxnLst/>
            <a:rect l="l" t="t" r="r" b="b"/>
            <a:pathLst>
              <a:path w="1425436" h="1544091">
                <a:moveTo>
                  <a:pt x="712625" y="111621"/>
                </a:moveTo>
                <a:cubicBezTo>
                  <a:pt x="784435" y="111621"/>
                  <a:pt x="851780" y="139526"/>
                  <a:pt x="902567" y="190314"/>
                </a:cubicBezTo>
                <a:cubicBezTo>
                  <a:pt x="953355" y="241102"/>
                  <a:pt x="981260" y="308446"/>
                  <a:pt x="981260" y="380256"/>
                </a:cubicBezTo>
                <a:cubicBezTo>
                  <a:pt x="981260" y="452065"/>
                  <a:pt x="953355" y="519410"/>
                  <a:pt x="902567" y="570198"/>
                </a:cubicBezTo>
                <a:cubicBezTo>
                  <a:pt x="851780" y="620985"/>
                  <a:pt x="784435" y="648891"/>
                  <a:pt x="712625" y="648891"/>
                </a:cubicBezTo>
                <a:cubicBezTo>
                  <a:pt x="640816" y="648891"/>
                  <a:pt x="573471" y="620985"/>
                  <a:pt x="522684" y="570198"/>
                </a:cubicBezTo>
                <a:cubicBezTo>
                  <a:pt x="472082" y="519224"/>
                  <a:pt x="444177" y="451693"/>
                  <a:pt x="444177" y="380070"/>
                </a:cubicBezTo>
                <a:cubicBezTo>
                  <a:pt x="444177" y="308446"/>
                  <a:pt x="472082" y="240916"/>
                  <a:pt x="522870" y="190128"/>
                </a:cubicBezTo>
                <a:cubicBezTo>
                  <a:pt x="573471" y="139526"/>
                  <a:pt x="641002" y="111621"/>
                  <a:pt x="712625" y="111621"/>
                </a:cubicBezTo>
                <a:moveTo>
                  <a:pt x="712625" y="0"/>
                </a:moveTo>
                <a:cubicBezTo>
                  <a:pt x="502778" y="0"/>
                  <a:pt x="332556" y="170036"/>
                  <a:pt x="332556" y="380070"/>
                </a:cubicBezTo>
                <a:cubicBezTo>
                  <a:pt x="332556" y="589917"/>
                  <a:pt x="502778" y="760140"/>
                  <a:pt x="712625" y="760140"/>
                </a:cubicBezTo>
                <a:cubicBezTo>
                  <a:pt x="922473" y="760140"/>
                  <a:pt x="1092695" y="589917"/>
                  <a:pt x="1092695" y="380070"/>
                </a:cubicBezTo>
                <a:cubicBezTo>
                  <a:pt x="1092881" y="170036"/>
                  <a:pt x="922659" y="0"/>
                  <a:pt x="712625" y="0"/>
                </a:cubicBezTo>
                <a:close/>
                <a:moveTo>
                  <a:pt x="712625" y="943012"/>
                </a:moveTo>
                <a:cubicBezTo>
                  <a:pt x="813643" y="943012"/>
                  <a:pt x="903126" y="954360"/>
                  <a:pt x="978842" y="976685"/>
                </a:cubicBezTo>
                <a:cubicBezTo>
                  <a:pt x="1043582" y="995846"/>
                  <a:pt x="1099951" y="1023752"/>
                  <a:pt x="1146087" y="1059470"/>
                </a:cubicBezTo>
                <a:cubicBezTo>
                  <a:pt x="1186829" y="1091096"/>
                  <a:pt x="1220315" y="1128675"/>
                  <a:pt x="1248593" y="1174440"/>
                </a:cubicBezTo>
                <a:cubicBezTo>
                  <a:pt x="1273708" y="1215368"/>
                  <a:pt x="1293985" y="1261877"/>
                  <a:pt x="1310356" y="1316385"/>
                </a:cubicBezTo>
                <a:cubicBezTo>
                  <a:pt x="1320774" y="1350801"/>
                  <a:pt x="1306264" y="1377404"/>
                  <a:pt x="1296590" y="1390241"/>
                </a:cubicBezTo>
                <a:cubicBezTo>
                  <a:pt x="1276684" y="1417030"/>
                  <a:pt x="1244686" y="1432285"/>
                  <a:pt x="1208595" y="1432285"/>
                </a:cubicBezTo>
                <a:lnTo>
                  <a:pt x="216842" y="1432285"/>
                </a:lnTo>
                <a:cubicBezTo>
                  <a:pt x="180937" y="1432285"/>
                  <a:pt x="148753" y="1417030"/>
                  <a:pt x="128847" y="1390241"/>
                </a:cubicBezTo>
                <a:cubicBezTo>
                  <a:pt x="119359" y="1377404"/>
                  <a:pt x="104849" y="1350801"/>
                  <a:pt x="115081" y="1316385"/>
                </a:cubicBezTo>
                <a:cubicBezTo>
                  <a:pt x="131452" y="1261877"/>
                  <a:pt x="151543" y="1215368"/>
                  <a:pt x="176844" y="1174440"/>
                </a:cubicBezTo>
                <a:cubicBezTo>
                  <a:pt x="204936" y="1128675"/>
                  <a:pt x="238422" y="1090910"/>
                  <a:pt x="279350" y="1059470"/>
                </a:cubicBezTo>
                <a:cubicBezTo>
                  <a:pt x="325486" y="1023752"/>
                  <a:pt x="381855" y="995846"/>
                  <a:pt x="446595" y="976685"/>
                </a:cubicBezTo>
                <a:cubicBezTo>
                  <a:pt x="522125" y="954360"/>
                  <a:pt x="611794" y="943012"/>
                  <a:pt x="712625" y="943012"/>
                </a:cubicBezTo>
                <a:moveTo>
                  <a:pt x="712625" y="831391"/>
                </a:moveTo>
                <a:cubicBezTo>
                  <a:pt x="244561" y="831391"/>
                  <a:pt x="77501" y="1053331"/>
                  <a:pt x="8296" y="1284387"/>
                </a:cubicBezTo>
                <a:cubicBezTo>
                  <a:pt x="-30771" y="1414611"/>
                  <a:pt x="73037" y="1544092"/>
                  <a:pt x="216842" y="1544092"/>
                </a:cubicBezTo>
                <a:lnTo>
                  <a:pt x="1208595" y="1544092"/>
                </a:lnTo>
                <a:cubicBezTo>
                  <a:pt x="1352400" y="1544092"/>
                  <a:pt x="1456208" y="1414611"/>
                  <a:pt x="1417141" y="1284387"/>
                </a:cubicBezTo>
                <a:cubicBezTo>
                  <a:pt x="1347750" y="1053331"/>
                  <a:pt x="1180690" y="831391"/>
                  <a:pt x="712625" y="831391"/>
                </a:cubicBezTo>
                <a:close/>
              </a:path>
            </a:pathLst>
          </a:custGeom>
          <a:solidFill>
            <a:schemeClr val="tx1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>
            <a:off x="2015668" y="1571801"/>
            <a:ext cx="1543050" cy="1543050"/>
          </a:xfrm>
          <a:prstGeom prst="ellipse">
            <a:avLst/>
          </a:prstGeom>
          <a:solidFill>
            <a:schemeClr val="bg1"/>
          </a:solidFill>
          <a:ln w="12700" cap="sq">
            <a:noFill/>
            <a:miter/>
          </a:ln>
          <a:effectLst>
            <a:outerShdw blurRad="762000" dist="254000" dir="5400000" algn="ctr" rotWithShape="0">
              <a:srgbClr val="000000">
                <a:alpha val="10000"/>
              </a:srgbClr>
            </a:outerShdw>
          </a:effectLst>
        </p:spPr>
        <p:txBody>
          <a:bodyPr vert="horz" wrap="square" lIns="0" tIns="0" rIns="0" bIns="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>
            <a:off x="2015668" y="2844871"/>
            <a:ext cx="1543050" cy="1543050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  <a:effectLst>
            <a:outerShdw blurRad="762000" dist="254000" dir="5400000" algn="ctr" rotWithShape="0">
              <a:srgbClr val="000000">
                <a:alpha val="30000"/>
              </a:srgbClr>
            </a:outerShdw>
          </a:effectLst>
        </p:spPr>
        <p:txBody>
          <a:bodyPr vert="horz" wrap="square" lIns="0" tIns="0" rIns="0" bIns="0" rtlCol="0" anchor="t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>
            <a:off x="3981891" y="2095088"/>
            <a:ext cx="180975" cy="390525"/>
          </a:xfrm>
          <a:prstGeom prst="chevron">
            <a:avLst/>
          </a:prstGeom>
          <a:solidFill>
            <a:schemeClr val="bg1">
              <a:lumMod val="85000"/>
            </a:schemeClr>
          </a:solidFill>
          <a:ln w="12700" cap="sq">
            <a:noFill/>
            <a:miter/>
          </a:ln>
          <a:effectLst>
            <a:outerShdw blurRad="762000" dist="254000" dir="5400000" algn="ctr" rotWithShape="0">
              <a:srgbClr val="000000">
                <a:alpha val="10000"/>
              </a:srgbClr>
            </a:outerShdw>
          </a:effectLst>
        </p:spPr>
        <p:txBody>
          <a:bodyPr vert="horz" wrap="square" lIns="0" tIns="0" rIns="0" bIns="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3" name="标题 1"/>
          <p:cNvSpPr txBox="1"/>
          <p:nvPr/>
        </p:nvSpPr>
        <p:spPr>
          <a:xfrm>
            <a:off x="3981891" y="3344933"/>
            <a:ext cx="180975" cy="390525"/>
          </a:xfrm>
          <a:prstGeom prst="chevron">
            <a:avLst/>
          </a:prstGeom>
          <a:solidFill>
            <a:schemeClr val="accent1"/>
          </a:solidFill>
          <a:ln w="12700" cap="sq">
            <a:noFill/>
            <a:miter/>
          </a:ln>
          <a:effectLst>
            <a:outerShdw blurRad="762000" dist="254000" dir="5400000" algn="ctr" rotWithShape="0">
              <a:srgbClr val="000000">
                <a:alpha val="20000"/>
              </a:srgbClr>
            </a:outerShdw>
          </a:effectLst>
        </p:spPr>
        <p:txBody>
          <a:bodyPr vert="horz" wrap="square" lIns="0" tIns="0" rIns="0" bIns="0" rtlCol="0" anchor="t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4" name="标题 1"/>
          <p:cNvSpPr txBox="1"/>
          <p:nvPr/>
        </p:nvSpPr>
        <p:spPr>
          <a:xfrm>
            <a:off x="3981891" y="4773509"/>
            <a:ext cx="180975" cy="390525"/>
          </a:xfrm>
          <a:prstGeom prst="chevron">
            <a:avLst/>
          </a:prstGeom>
          <a:solidFill>
            <a:schemeClr val="bg1">
              <a:lumMod val="85000"/>
            </a:schemeClr>
          </a:solidFill>
          <a:ln w="12700" cap="sq">
            <a:noFill/>
            <a:miter/>
          </a:ln>
          <a:effectLst>
            <a:outerShdw blurRad="762000" dist="254000" dir="5400000" algn="ctr" rotWithShape="0">
              <a:srgbClr val="000000">
                <a:alpha val="10000"/>
              </a:srgbClr>
            </a:outerShdw>
          </a:effectLst>
        </p:spPr>
        <p:txBody>
          <a:bodyPr vert="horz" wrap="square" lIns="0" tIns="0" rIns="0" bIns="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5" name="标题 1"/>
          <p:cNvSpPr txBox="1"/>
          <p:nvPr/>
        </p:nvSpPr>
        <p:spPr>
          <a:xfrm>
            <a:off x="2546718" y="2043298"/>
            <a:ext cx="482439" cy="550962"/>
          </a:xfrm>
          <a:custGeom>
            <a:avLst/>
            <a:gdLst>
              <a:gd name="connsiteX0" fmla="*/ 1449958 w 1449958"/>
              <a:gd name="connsiteY0" fmla="*/ 669913 h 1655898"/>
              <a:gd name="connsiteX1" fmla="*/ 1449586 w 1449958"/>
              <a:gd name="connsiteY1" fmla="*/ 666192 h 1655898"/>
              <a:gd name="connsiteX2" fmla="*/ 1449586 w 1449958"/>
              <a:gd name="connsiteY2" fmla="*/ 665634 h 1655898"/>
              <a:gd name="connsiteX3" fmla="*/ 1448098 w 1449958"/>
              <a:gd name="connsiteY3" fmla="*/ 658006 h 1655898"/>
              <a:gd name="connsiteX4" fmla="*/ 1445307 w 1449958"/>
              <a:gd name="connsiteY4" fmla="*/ 650379 h 1655898"/>
              <a:gd name="connsiteX5" fmla="*/ 1443633 w 1449958"/>
              <a:gd name="connsiteY5" fmla="*/ 646844 h 1655898"/>
              <a:gd name="connsiteX6" fmla="*/ 1441772 w 1449958"/>
              <a:gd name="connsiteY6" fmla="*/ 643496 h 1655898"/>
              <a:gd name="connsiteX7" fmla="*/ 1441400 w 1449958"/>
              <a:gd name="connsiteY7" fmla="*/ 643124 h 1655898"/>
              <a:gd name="connsiteX8" fmla="*/ 1439354 w 1449958"/>
              <a:gd name="connsiteY8" fmla="*/ 640147 h 1655898"/>
              <a:gd name="connsiteX9" fmla="*/ 1439168 w 1449958"/>
              <a:gd name="connsiteY9" fmla="*/ 639775 h 1655898"/>
              <a:gd name="connsiteX10" fmla="*/ 1436936 w 1449958"/>
              <a:gd name="connsiteY10" fmla="*/ 636798 h 1655898"/>
              <a:gd name="connsiteX11" fmla="*/ 1436378 w 1449958"/>
              <a:gd name="connsiteY11" fmla="*/ 636240 h 1655898"/>
              <a:gd name="connsiteX12" fmla="*/ 1433773 w 1449958"/>
              <a:gd name="connsiteY12" fmla="*/ 633450 h 1655898"/>
              <a:gd name="connsiteX13" fmla="*/ 816136 w 1449958"/>
              <a:gd name="connsiteY13" fmla="*/ 15813 h 1655898"/>
              <a:gd name="connsiteX14" fmla="*/ 813346 w 1449958"/>
              <a:gd name="connsiteY14" fmla="*/ 13208 h 1655898"/>
              <a:gd name="connsiteX15" fmla="*/ 812788 w 1449958"/>
              <a:gd name="connsiteY15" fmla="*/ 12650 h 1655898"/>
              <a:gd name="connsiteX16" fmla="*/ 809997 w 1449958"/>
              <a:gd name="connsiteY16" fmla="*/ 10418 h 1655898"/>
              <a:gd name="connsiteX17" fmla="*/ 809625 w 1449958"/>
              <a:gd name="connsiteY17" fmla="*/ 10232 h 1655898"/>
              <a:gd name="connsiteX18" fmla="*/ 806834 w 1449958"/>
              <a:gd name="connsiteY18" fmla="*/ 8372 h 1655898"/>
              <a:gd name="connsiteX19" fmla="*/ 806276 w 1449958"/>
              <a:gd name="connsiteY19" fmla="*/ 8000 h 1655898"/>
              <a:gd name="connsiteX20" fmla="*/ 802928 w 1449958"/>
              <a:gd name="connsiteY20" fmla="*/ 6139 h 1655898"/>
              <a:gd name="connsiteX21" fmla="*/ 802742 w 1449958"/>
              <a:gd name="connsiteY21" fmla="*/ 6139 h 1655898"/>
              <a:gd name="connsiteX22" fmla="*/ 799207 w 1449958"/>
              <a:gd name="connsiteY22" fmla="*/ 4465 h 1655898"/>
              <a:gd name="connsiteX23" fmla="*/ 799021 w 1449958"/>
              <a:gd name="connsiteY23" fmla="*/ 4465 h 1655898"/>
              <a:gd name="connsiteX24" fmla="*/ 791580 w 1449958"/>
              <a:gd name="connsiteY24" fmla="*/ 1860 h 1655898"/>
              <a:gd name="connsiteX25" fmla="*/ 791394 w 1449958"/>
              <a:gd name="connsiteY25" fmla="*/ 1860 h 1655898"/>
              <a:gd name="connsiteX26" fmla="*/ 783766 w 1449958"/>
              <a:gd name="connsiteY26" fmla="*/ 372 h 1655898"/>
              <a:gd name="connsiteX27" fmla="*/ 783022 w 1449958"/>
              <a:gd name="connsiteY27" fmla="*/ 372 h 1655898"/>
              <a:gd name="connsiteX28" fmla="*/ 779301 w 1449958"/>
              <a:gd name="connsiteY28" fmla="*/ 0 h 1655898"/>
              <a:gd name="connsiteX29" fmla="*/ 261751 w 1449958"/>
              <a:gd name="connsiteY29" fmla="*/ 0 h 1655898"/>
              <a:gd name="connsiteX30" fmla="*/ 0 w 1449958"/>
              <a:gd name="connsiteY30" fmla="*/ 261751 h 1655898"/>
              <a:gd name="connsiteX31" fmla="*/ 0 w 1449958"/>
              <a:gd name="connsiteY31" fmla="*/ 1394148 h 1655898"/>
              <a:gd name="connsiteX32" fmla="*/ 261751 w 1449958"/>
              <a:gd name="connsiteY32" fmla="*/ 1655899 h 1655898"/>
              <a:gd name="connsiteX33" fmla="*/ 1188207 w 1449958"/>
              <a:gd name="connsiteY33" fmla="*/ 1655899 h 1655898"/>
              <a:gd name="connsiteX34" fmla="*/ 1449958 w 1449958"/>
              <a:gd name="connsiteY34" fmla="*/ 1394148 h 1655898"/>
              <a:gd name="connsiteX35" fmla="*/ 1449958 w 1449958"/>
              <a:gd name="connsiteY35" fmla="*/ 672889 h 1655898"/>
              <a:gd name="connsiteX36" fmla="*/ 1449958 w 1449958"/>
              <a:gd name="connsiteY36" fmla="*/ 669913 h 1655898"/>
              <a:gd name="connsiteX37" fmla="*/ 832321 w 1449958"/>
              <a:gd name="connsiteY37" fmla="*/ 466948 h 1655898"/>
              <a:gd name="connsiteX38" fmla="*/ 832321 w 1449958"/>
              <a:gd name="connsiteY38" fmla="*/ 189942 h 1655898"/>
              <a:gd name="connsiteX39" fmla="*/ 1259458 w 1449958"/>
              <a:gd name="connsiteY39" fmla="*/ 617079 h 1655898"/>
              <a:gd name="connsiteX40" fmla="*/ 982452 w 1449958"/>
              <a:gd name="connsiteY40" fmla="*/ 617079 h 1655898"/>
              <a:gd name="connsiteX41" fmla="*/ 832321 w 1449958"/>
              <a:gd name="connsiteY41" fmla="*/ 466948 h 1655898"/>
              <a:gd name="connsiteX42" fmla="*/ 1338337 w 1449958"/>
              <a:gd name="connsiteY42" fmla="*/ 1393403 h 1655898"/>
              <a:gd name="connsiteX43" fmla="*/ 1188207 w 1449958"/>
              <a:gd name="connsiteY43" fmla="*/ 1543534 h 1655898"/>
              <a:gd name="connsiteX44" fmla="*/ 261751 w 1449958"/>
              <a:gd name="connsiteY44" fmla="*/ 1543534 h 1655898"/>
              <a:gd name="connsiteX45" fmla="*/ 111621 w 1449958"/>
              <a:gd name="connsiteY45" fmla="*/ 1393403 h 1655898"/>
              <a:gd name="connsiteX46" fmla="*/ 111621 w 1449958"/>
              <a:gd name="connsiteY46" fmla="*/ 261007 h 1655898"/>
              <a:gd name="connsiteX47" fmla="*/ 261751 w 1449958"/>
              <a:gd name="connsiteY47" fmla="*/ 110877 h 1655898"/>
              <a:gd name="connsiteX48" fmla="*/ 720700 w 1449958"/>
              <a:gd name="connsiteY48" fmla="*/ 110877 h 1655898"/>
              <a:gd name="connsiteX49" fmla="*/ 720700 w 1449958"/>
              <a:gd name="connsiteY49" fmla="*/ 466948 h 1655898"/>
              <a:gd name="connsiteX50" fmla="*/ 982452 w 1449958"/>
              <a:gd name="connsiteY50" fmla="*/ 728700 h 1655898"/>
              <a:gd name="connsiteX51" fmla="*/ 1338523 w 1449958"/>
              <a:gd name="connsiteY51" fmla="*/ 728700 h 1655898"/>
              <a:gd name="connsiteX52" fmla="*/ 1338523 w 1449958"/>
              <a:gd name="connsiteY52" fmla="*/ 1393403 h 1655898"/>
            </a:gdLst>
            <a:ahLst/>
            <a:cxnLst/>
            <a:rect l="l" t="t" r="r" b="b"/>
            <a:pathLst>
              <a:path w="1449958" h="1655898">
                <a:moveTo>
                  <a:pt x="1449958" y="669913"/>
                </a:moveTo>
                <a:cubicBezTo>
                  <a:pt x="1449958" y="668610"/>
                  <a:pt x="1449772" y="667308"/>
                  <a:pt x="1449586" y="666192"/>
                </a:cubicBezTo>
                <a:lnTo>
                  <a:pt x="1449586" y="665634"/>
                </a:lnTo>
                <a:cubicBezTo>
                  <a:pt x="1449214" y="663029"/>
                  <a:pt x="1448656" y="660425"/>
                  <a:pt x="1448098" y="658006"/>
                </a:cubicBezTo>
                <a:cubicBezTo>
                  <a:pt x="1447354" y="655402"/>
                  <a:pt x="1446423" y="652797"/>
                  <a:pt x="1445307" y="650379"/>
                </a:cubicBezTo>
                <a:cubicBezTo>
                  <a:pt x="1444749" y="649077"/>
                  <a:pt x="1444191" y="647960"/>
                  <a:pt x="1443633" y="646844"/>
                </a:cubicBezTo>
                <a:cubicBezTo>
                  <a:pt x="1443075" y="645728"/>
                  <a:pt x="1442331" y="644612"/>
                  <a:pt x="1441772" y="643496"/>
                </a:cubicBezTo>
                <a:cubicBezTo>
                  <a:pt x="1441587" y="643310"/>
                  <a:pt x="1441587" y="643124"/>
                  <a:pt x="1441400" y="643124"/>
                </a:cubicBezTo>
                <a:cubicBezTo>
                  <a:pt x="1440842" y="642193"/>
                  <a:pt x="1440098" y="641077"/>
                  <a:pt x="1439354" y="640147"/>
                </a:cubicBezTo>
                <a:cubicBezTo>
                  <a:pt x="1439354" y="640147"/>
                  <a:pt x="1439168" y="639961"/>
                  <a:pt x="1439168" y="639775"/>
                </a:cubicBezTo>
                <a:cubicBezTo>
                  <a:pt x="1438424" y="638845"/>
                  <a:pt x="1437680" y="637729"/>
                  <a:pt x="1436936" y="636798"/>
                </a:cubicBezTo>
                <a:lnTo>
                  <a:pt x="1436378" y="636240"/>
                </a:lnTo>
                <a:cubicBezTo>
                  <a:pt x="1435633" y="635310"/>
                  <a:pt x="1434703" y="634380"/>
                  <a:pt x="1433773" y="633450"/>
                </a:cubicBezTo>
                <a:lnTo>
                  <a:pt x="816136" y="15813"/>
                </a:lnTo>
                <a:cubicBezTo>
                  <a:pt x="815206" y="14883"/>
                  <a:pt x="814276" y="14139"/>
                  <a:pt x="813346" y="13208"/>
                </a:cubicBezTo>
                <a:lnTo>
                  <a:pt x="812788" y="12650"/>
                </a:lnTo>
                <a:lnTo>
                  <a:pt x="809997" y="10418"/>
                </a:lnTo>
                <a:cubicBezTo>
                  <a:pt x="809811" y="10418"/>
                  <a:pt x="809811" y="10232"/>
                  <a:pt x="809625" y="10232"/>
                </a:cubicBezTo>
                <a:cubicBezTo>
                  <a:pt x="808695" y="9488"/>
                  <a:pt x="807765" y="8930"/>
                  <a:pt x="806834" y="8372"/>
                </a:cubicBezTo>
                <a:cubicBezTo>
                  <a:pt x="806649" y="8186"/>
                  <a:pt x="806462" y="8186"/>
                  <a:pt x="806276" y="8000"/>
                </a:cubicBezTo>
                <a:cubicBezTo>
                  <a:pt x="805160" y="7255"/>
                  <a:pt x="804044" y="6697"/>
                  <a:pt x="802928" y="6139"/>
                </a:cubicBezTo>
                <a:lnTo>
                  <a:pt x="802742" y="6139"/>
                </a:lnTo>
                <a:cubicBezTo>
                  <a:pt x="801626" y="5581"/>
                  <a:pt x="800509" y="5023"/>
                  <a:pt x="799207" y="4465"/>
                </a:cubicBezTo>
                <a:lnTo>
                  <a:pt x="799021" y="4465"/>
                </a:lnTo>
                <a:cubicBezTo>
                  <a:pt x="796603" y="3349"/>
                  <a:pt x="793998" y="2418"/>
                  <a:pt x="791580" y="1860"/>
                </a:cubicBezTo>
                <a:lnTo>
                  <a:pt x="791394" y="1860"/>
                </a:lnTo>
                <a:cubicBezTo>
                  <a:pt x="788975" y="1116"/>
                  <a:pt x="786371" y="744"/>
                  <a:pt x="783766" y="372"/>
                </a:cubicBezTo>
                <a:lnTo>
                  <a:pt x="783022" y="372"/>
                </a:lnTo>
                <a:cubicBezTo>
                  <a:pt x="781720" y="186"/>
                  <a:pt x="780604" y="186"/>
                  <a:pt x="779301" y="0"/>
                </a:cubicBezTo>
                <a:lnTo>
                  <a:pt x="261751" y="0"/>
                </a:lnTo>
                <a:cubicBezTo>
                  <a:pt x="117388" y="0"/>
                  <a:pt x="0" y="117388"/>
                  <a:pt x="0" y="261751"/>
                </a:cubicBezTo>
                <a:lnTo>
                  <a:pt x="0" y="1394148"/>
                </a:lnTo>
                <a:cubicBezTo>
                  <a:pt x="0" y="1538511"/>
                  <a:pt x="117388" y="1655899"/>
                  <a:pt x="261751" y="1655899"/>
                </a:cubicBezTo>
                <a:lnTo>
                  <a:pt x="1188207" y="1655899"/>
                </a:lnTo>
                <a:cubicBezTo>
                  <a:pt x="1332570" y="1655899"/>
                  <a:pt x="1449958" y="1538511"/>
                  <a:pt x="1449958" y="1394148"/>
                </a:cubicBezTo>
                <a:lnTo>
                  <a:pt x="1449958" y="672889"/>
                </a:lnTo>
                <a:lnTo>
                  <a:pt x="1449958" y="669913"/>
                </a:lnTo>
                <a:close/>
                <a:moveTo>
                  <a:pt x="832321" y="466948"/>
                </a:moveTo>
                <a:lnTo>
                  <a:pt x="832321" y="189942"/>
                </a:lnTo>
                <a:lnTo>
                  <a:pt x="1259458" y="617079"/>
                </a:lnTo>
                <a:lnTo>
                  <a:pt x="982452" y="617079"/>
                </a:lnTo>
                <a:cubicBezTo>
                  <a:pt x="899666" y="617079"/>
                  <a:pt x="832321" y="549734"/>
                  <a:pt x="832321" y="466948"/>
                </a:cubicBezTo>
                <a:close/>
                <a:moveTo>
                  <a:pt x="1338337" y="1393403"/>
                </a:moveTo>
                <a:cubicBezTo>
                  <a:pt x="1338337" y="1476189"/>
                  <a:pt x="1270992" y="1543534"/>
                  <a:pt x="1188207" y="1543534"/>
                </a:cubicBezTo>
                <a:lnTo>
                  <a:pt x="261751" y="1543534"/>
                </a:lnTo>
                <a:cubicBezTo>
                  <a:pt x="178966" y="1543534"/>
                  <a:pt x="111621" y="1476189"/>
                  <a:pt x="111621" y="1393403"/>
                </a:cubicBezTo>
                <a:lnTo>
                  <a:pt x="111621" y="261007"/>
                </a:lnTo>
                <a:cubicBezTo>
                  <a:pt x="111621" y="178222"/>
                  <a:pt x="178966" y="110877"/>
                  <a:pt x="261751" y="110877"/>
                </a:cubicBezTo>
                <a:lnTo>
                  <a:pt x="720700" y="110877"/>
                </a:lnTo>
                <a:lnTo>
                  <a:pt x="720700" y="466948"/>
                </a:lnTo>
                <a:cubicBezTo>
                  <a:pt x="720700" y="611312"/>
                  <a:pt x="838088" y="728700"/>
                  <a:pt x="982452" y="728700"/>
                </a:cubicBezTo>
                <a:lnTo>
                  <a:pt x="1338523" y="728700"/>
                </a:lnTo>
                <a:lnTo>
                  <a:pt x="1338523" y="1393403"/>
                </a:lnTo>
                <a:close/>
              </a:path>
            </a:pathLst>
          </a:custGeom>
          <a:solidFill>
            <a:schemeClr val="tx1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2489776" y="3276969"/>
            <a:ext cx="596324" cy="620080"/>
          </a:xfrm>
          <a:custGeom>
            <a:avLst/>
            <a:gdLst>
              <a:gd name="connsiteX0" fmla="*/ 337768 w 1372282"/>
              <a:gd name="connsiteY0" fmla="*/ 1315328 h 1426949"/>
              <a:gd name="connsiteX1" fmla="*/ 530173 w 1372282"/>
              <a:gd name="connsiteY1" fmla="*/ 1315328 h 1426949"/>
              <a:gd name="connsiteX2" fmla="*/ 842109 w 1372282"/>
              <a:gd name="connsiteY2" fmla="*/ 1315328 h 1426949"/>
              <a:gd name="connsiteX3" fmla="*/ 1034514 w 1372282"/>
              <a:gd name="connsiteY3" fmla="*/ 1315328 h 1426949"/>
              <a:gd name="connsiteX4" fmla="*/ 1090325 w 1372282"/>
              <a:gd name="connsiteY4" fmla="*/ 1371139 h 1426949"/>
              <a:gd name="connsiteX5" fmla="*/ 1034514 w 1372282"/>
              <a:gd name="connsiteY5" fmla="*/ 1426949 h 1426949"/>
              <a:gd name="connsiteX6" fmla="*/ 842109 w 1372282"/>
              <a:gd name="connsiteY6" fmla="*/ 1426949 h 1426949"/>
              <a:gd name="connsiteX7" fmla="*/ 530173 w 1372282"/>
              <a:gd name="connsiteY7" fmla="*/ 1426949 h 1426949"/>
              <a:gd name="connsiteX8" fmla="*/ 337768 w 1372282"/>
              <a:gd name="connsiteY8" fmla="*/ 1426949 h 1426949"/>
              <a:gd name="connsiteX9" fmla="*/ 281957 w 1372282"/>
              <a:gd name="connsiteY9" fmla="*/ 1371139 h 1426949"/>
              <a:gd name="connsiteX10" fmla="*/ 337768 w 1372282"/>
              <a:gd name="connsiteY10" fmla="*/ 1315328 h 1426949"/>
              <a:gd name="connsiteX11" fmla="*/ 686154 w 1372282"/>
              <a:gd name="connsiteY11" fmla="*/ 111621 h 1426949"/>
              <a:gd name="connsiteX12" fmla="*/ 237624 w 1372282"/>
              <a:gd name="connsiteY12" fmla="*/ 560152 h 1426949"/>
              <a:gd name="connsiteX13" fmla="*/ 237624 w 1372282"/>
              <a:gd name="connsiteY13" fmla="*/ 985614 h 1426949"/>
              <a:gd name="connsiteX14" fmla="*/ 229252 w 1372282"/>
              <a:gd name="connsiteY14" fmla="*/ 1014822 h 1426949"/>
              <a:gd name="connsiteX15" fmla="*/ 155768 w 1372282"/>
              <a:gd name="connsiteY15" fmla="*/ 1134814 h 1426949"/>
              <a:gd name="connsiteX16" fmla="*/ 1214680 w 1372282"/>
              <a:gd name="connsiteY16" fmla="*/ 1134814 h 1426949"/>
              <a:gd name="connsiteX17" fmla="*/ 1143429 w 1372282"/>
              <a:gd name="connsiteY17" fmla="*/ 1023565 h 1426949"/>
              <a:gd name="connsiteX18" fmla="*/ 1134685 w 1372282"/>
              <a:gd name="connsiteY18" fmla="*/ 993428 h 1426949"/>
              <a:gd name="connsiteX19" fmla="*/ 1134685 w 1372282"/>
              <a:gd name="connsiteY19" fmla="*/ 560152 h 1426949"/>
              <a:gd name="connsiteX20" fmla="*/ 686154 w 1372282"/>
              <a:gd name="connsiteY20" fmla="*/ 111621 h 1426949"/>
              <a:gd name="connsiteX21" fmla="*/ 686154 w 1372282"/>
              <a:gd name="connsiteY21" fmla="*/ 0 h 1426949"/>
              <a:gd name="connsiteX22" fmla="*/ 903815 w 1372282"/>
              <a:gd name="connsiteY22" fmla="*/ 44276 h 1426949"/>
              <a:gd name="connsiteX23" fmla="*/ 1081851 w 1372282"/>
              <a:gd name="connsiteY23" fmla="*/ 164455 h 1426949"/>
              <a:gd name="connsiteX24" fmla="*/ 1202030 w 1372282"/>
              <a:gd name="connsiteY24" fmla="*/ 342491 h 1426949"/>
              <a:gd name="connsiteX25" fmla="*/ 1246306 w 1372282"/>
              <a:gd name="connsiteY25" fmla="*/ 560152 h 1426949"/>
              <a:gd name="connsiteX26" fmla="*/ 1246306 w 1372282"/>
              <a:gd name="connsiteY26" fmla="*/ 977243 h 1426949"/>
              <a:gd name="connsiteX27" fmla="*/ 1363508 w 1372282"/>
              <a:gd name="connsiteY27" fmla="*/ 1160487 h 1426949"/>
              <a:gd name="connsiteX28" fmla="*/ 1365369 w 1372282"/>
              <a:gd name="connsiteY28" fmla="*/ 1217414 h 1426949"/>
              <a:gd name="connsiteX29" fmla="*/ 1316628 w 1372282"/>
              <a:gd name="connsiteY29" fmla="*/ 1246436 h 1426949"/>
              <a:gd name="connsiteX30" fmla="*/ 55867 w 1372282"/>
              <a:gd name="connsiteY30" fmla="*/ 1246436 h 1426949"/>
              <a:gd name="connsiteX31" fmla="*/ 7126 w 1372282"/>
              <a:gd name="connsiteY31" fmla="*/ 1217786 h 1426949"/>
              <a:gd name="connsiteX32" fmla="*/ 8242 w 1372282"/>
              <a:gd name="connsiteY32" fmla="*/ 1161232 h 1426949"/>
              <a:gd name="connsiteX33" fmla="*/ 126002 w 1372282"/>
              <a:gd name="connsiteY33" fmla="*/ 969801 h 1426949"/>
              <a:gd name="connsiteX34" fmla="*/ 126002 w 1372282"/>
              <a:gd name="connsiteY34" fmla="*/ 560152 h 1426949"/>
              <a:gd name="connsiteX35" fmla="*/ 170279 w 1372282"/>
              <a:gd name="connsiteY35" fmla="*/ 342491 h 1426949"/>
              <a:gd name="connsiteX36" fmla="*/ 290458 w 1372282"/>
              <a:gd name="connsiteY36" fmla="*/ 164455 h 1426949"/>
              <a:gd name="connsiteX37" fmla="*/ 468493 w 1372282"/>
              <a:gd name="connsiteY37" fmla="*/ 44276 h 1426949"/>
              <a:gd name="connsiteX38" fmla="*/ 686154 w 1372282"/>
              <a:gd name="connsiteY38" fmla="*/ 0 h 1426949"/>
            </a:gdLst>
            <a:ahLst/>
            <a:cxnLst/>
            <a:rect l="l" t="t" r="r" b="b"/>
            <a:pathLst>
              <a:path w="1372282" h="1426949">
                <a:moveTo>
                  <a:pt x="337768" y="1315328"/>
                </a:moveTo>
                <a:lnTo>
                  <a:pt x="530173" y="1315328"/>
                </a:lnTo>
                <a:lnTo>
                  <a:pt x="842109" y="1315328"/>
                </a:lnTo>
                <a:lnTo>
                  <a:pt x="1034514" y="1315328"/>
                </a:lnTo>
                <a:cubicBezTo>
                  <a:pt x="1065396" y="1315328"/>
                  <a:pt x="1090325" y="1340257"/>
                  <a:pt x="1090325" y="1371139"/>
                </a:cubicBezTo>
                <a:cubicBezTo>
                  <a:pt x="1090325" y="1402021"/>
                  <a:pt x="1065210" y="1426949"/>
                  <a:pt x="1034514" y="1426949"/>
                </a:cubicBezTo>
                <a:lnTo>
                  <a:pt x="842109" y="1426949"/>
                </a:lnTo>
                <a:lnTo>
                  <a:pt x="530173" y="1426949"/>
                </a:lnTo>
                <a:lnTo>
                  <a:pt x="337768" y="1426949"/>
                </a:lnTo>
                <a:cubicBezTo>
                  <a:pt x="306886" y="1426949"/>
                  <a:pt x="281957" y="1402021"/>
                  <a:pt x="281957" y="1371139"/>
                </a:cubicBezTo>
                <a:cubicBezTo>
                  <a:pt x="281957" y="1340257"/>
                  <a:pt x="306886" y="1315328"/>
                  <a:pt x="337768" y="1315328"/>
                </a:cubicBezTo>
                <a:close/>
                <a:moveTo>
                  <a:pt x="686154" y="111621"/>
                </a:moveTo>
                <a:cubicBezTo>
                  <a:pt x="438914" y="111621"/>
                  <a:pt x="237624" y="312725"/>
                  <a:pt x="237624" y="560152"/>
                </a:cubicBezTo>
                <a:lnTo>
                  <a:pt x="237624" y="985614"/>
                </a:lnTo>
                <a:cubicBezTo>
                  <a:pt x="237624" y="996032"/>
                  <a:pt x="234833" y="1006078"/>
                  <a:pt x="229252" y="1014822"/>
                </a:cubicBezTo>
                <a:lnTo>
                  <a:pt x="155768" y="1134814"/>
                </a:lnTo>
                <a:lnTo>
                  <a:pt x="1214680" y="1134814"/>
                </a:lnTo>
                <a:lnTo>
                  <a:pt x="1143429" y="1023565"/>
                </a:lnTo>
                <a:cubicBezTo>
                  <a:pt x="1137662" y="1014636"/>
                  <a:pt x="1134685" y="1004218"/>
                  <a:pt x="1134685" y="993428"/>
                </a:cubicBezTo>
                <a:lnTo>
                  <a:pt x="1134685" y="560152"/>
                </a:lnTo>
                <a:cubicBezTo>
                  <a:pt x="1134685" y="312911"/>
                  <a:pt x="933581" y="111621"/>
                  <a:pt x="686154" y="111621"/>
                </a:cubicBezTo>
                <a:close/>
                <a:moveTo>
                  <a:pt x="686154" y="0"/>
                </a:moveTo>
                <a:cubicBezTo>
                  <a:pt x="761499" y="0"/>
                  <a:pt x="834610" y="14883"/>
                  <a:pt x="903815" y="44276"/>
                </a:cubicBezTo>
                <a:cubicBezTo>
                  <a:pt x="970416" y="72554"/>
                  <a:pt x="1030319" y="113109"/>
                  <a:pt x="1081851" y="164455"/>
                </a:cubicBezTo>
                <a:cubicBezTo>
                  <a:pt x="1133383" y="215987"/>
                  <a:pt x="1173753" y="275890"/>
                  <a:pt x="1202030" y="342491"/>
                </a:cubicBezTo>
                <a:cubicBezTo>
                  <a:pt x="1231423" y="411510"/>
                  <a:pt x="1246306" y="484808"/>
                  <a:pt x="1246306" y="560152"/>
                </a:cubicBezTo>
                <a:lnTo>
                  <a:pt x="1246306" y="977243"/>
                </a:lnTo>
                <a:lnTo>
                  <a:pt x="1363508" y="1160487"/>
                </a:lnTo>
                <a:cubicBezTo>
                  <a:pt x="1374484" y="1177603"/>
                  <a:pt x="1375229" y="1199555"/>
                  <a:pt x="1365369" y="1217414"/>
                </a:cubicBezTo>
                <a:cubicBezTo>
                  <a:pt x="1355695" y="1235273"/>
                  <a:pt x="1336905" y="1246436"/>
                  <a:pt x="1316628" y="1246436"/>
                </a:cubicBezTo>
                <a:lnTo>
                  <a:pt x="55867" y="1246436"/>
                </a:lnTo>
                <a:cubicBezTo>
                  <a:pt x="35589" y="1246436"/>
                  <a:pt x="16986" y="1235460"/>
                  <a:pt x="7126" y="1217786"/>
                </a:cubicBezTo>
                <a:cubicBezTo>
                  <a:pt x="-2734" y="1200113"/>
                  <a:pt x="-2362" y="1178533"/>
                  <a:pt x="8242" y="1161232"/>
                </a:cubicBezTo>
                <a:lnTo>
                  <a:pt x="126002" y="969801"/>
                </a:lnTo>
                <a:lnTo>
                  <a:pt x="126002" y="560152"/>
                </a:lnTo>
                <a:cubicBezTo>
                  <a:pt x="126002" y="484808"/>
                  <a:pt x="140885" y="411696"/>
                  <a:pt x="170279" y="342491"/>
                </a:cubicBezTo>
                <a:cubicBezTo>
                  <a:pt x="198556" y="275890"/>
                  <a:pt x="239112" y="215987"/>
                  <a:pt x="290458" y="164455"/>
                </a:cubicBezTo>
                <a:cubicBezTo>
                  <a:pt x="341803" y="112923"/>
                  <a:pt x="401893" y="72554"/>
                  <a:pt x="468493" y="44276"/>
                </a:cubicBezTo>
                <a:cubicBezTo>
                  <a:pt x="537512" y="14883"/>
                  <a:pt x="610810" y="0"/>
                  <a:pt x="686154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9" name="标题 1"/>
          <p:cNvSpPr txBox="1"/>
          <p:nvPr/>
        </p:nvSpPr>
        <p:spPr>
          <a:xfrm>
            <a:off x="4511877" y="3193783"/>
            <a:ext cx="5867820" cy="8376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扩展功能集：添加更多 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/>
                <a:ea typeface="Source Han Sans"/>
                <a:cs typeface="Source Han Sans"/>
                <a:sym typeface="+mn-ea"/>
              </a:rPr>
              <a:t> Blend</a:t>
            </a:r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功能支持，如闪贷等，丰富用户交易选择。</a:t>
            </a:r>
            <a:endParaRPr kumimoji="1" lang="zh-CN" altLang="en-US"/>
          </a:p>
        </p:txBody>
      </p:sp>
      <p:sp>
        <p:nvSpPr>
          <p:cNvPr id="30" name="标题 1"/>
          <p:cNvSpPr txBox="1"/>
          <p:nvPr/>
        </p:nvSpPr>
        <p:spPr>
          <a:xfrm>
            <a:off x="787215" y="385281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发展方向</a:t>
            </a:r>
            <a:endParaRPr kumimoji="1" lang="zh-CN" alt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50439" y="310415"/>
            <a:ext cx="635736" cy="571787"/>
            <a:chOff x="150439" y="310415"/>
            <a:chExt cx="635736" cy="571787"/>
          </a:xfrm>
        </p:grpSpPr>
        <p:sp>
          <p:nvSpPr>
            <p:cNvPr id="32" name="标题 1"/>
            <p:cNvSpPr txBox="1"/>
            <p:nvPr/>
          </p:nvSpPr>
          <p:spPr>
            <a:xfrm rot="2700000">
              <a:off x="329662" y="608061"/>
              <a:ext cx="227106" cy="227106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33" name="标题 1"/>
            <p:cNvSpPr txBox="1"/>
            <p:nvPr/>
          </p:nvSpPr>
          <p:spPr>
            <a:xfrm rot="2700000">
              <a:off x="185799" y="505781"/>
              <a:ext cx="170732" cy="170732"/>
            </a:xfrm>
            <a:prstGeom prst="rect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34" name="标题 1"/>
            <p:cNvSpPr txBox="1"/>
            <p:nvPr/>
          </p:nvSpPr>
          <p:spPr>
            <a:xfrm rot="2700000">
              <a:off x="512034" y="430850"/>
              <a:ext cx="227106" cy="227106"/>
            </a:xfrm>
            <a:prstGeom prst="rect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35" name="标题 1"/>
            <p:cNvSpPr txBox="1"/>
            <p:nvPr/>
          </p:nvSpPr>
          <p:spPr>
            <a:xfrm rot="2700000">
              <a:off x="373160" y="338720"/>
              <a:ext cx="136667" cy="136668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-138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20327625">
            <a:off x="4054805" y="13717"/>
            <a:ext cx="9161242" cy="6966156"/>
          </a:xfrm>
          <a:custGeom>
            <a:avLst/>
            <a:gdLst>
              <a:gd name="connsiteX0" fmla="*/ 5270579 w 9161242"/>
              <a:gd name="connsiteY0" fmla="*/ 0 h 6966156"/>
              <a:gd name="connsiteX1" fmla="*/ 9161242 w 9161242"/>
              <a:gd name="connsiteY1" fmla="*/ 1509578 h 6966156"/>
              <a:gd name="connsiteX2" fmla="*/ 8236510 w 9161242"/>
              <a:gd name="connsiteY2" fmla="*/ 3892906 h 6966156"/>
              <a:gd name="connsiteX3" fmla="*/ 8188441 w 9161242"/>
              <a:gd name="connsiteY3" fmla="*/ 3898396 h 6966156"/>
              <a:gd name="connsiteX4" fmla="*/ 4271326 w 9161242"/>
              <a:gd name="connsiteY4" fmla="*/ 6950259 h 6966156"/>
              <a:gd name="connsiteX5" fmla="*/ 4265507 w 9161242"/>
              <a:gd name="connsiteY5" fmla="*/ 6966156 h 6966156"/>
              <a:gd name="connsiteX6" fmla="*/ 0 w 9161242"/>
              <a:gd name="connsiteY6" fmla="*/ 5311140 h 6966156"/>
              <a:gd name="connsiteX7" fmla="*/ 2481 w 9161242"/>
              <a:gd name="connsiteY7" fmla="*/ 5304741 h 6966156"/>
              <a:gd name="connsiteX8" fmla="*/ 5066813 w 9161242"/>
              <a:gd name="connsiteY8" fmla="*/ 85033 h 6966156"/>
            </a:gdLst>
            <a:ahLst/>
            <a:cxnLst/>
            <a:rect l="l" t="t" r="r" b="b"/>
            <a:pathLst>
              <a:path w="9161242" h="6966156">
                <a:moveTo>
                  <a:pt x="5270579" y="0"/>
                </a:moveTo>
                <a:lnTo>
                  <a:pt x="9161242" y="1509578"/>
                </a:lnTo>
                <a:lnTo>
                  <a:pt x="8236510" y="3892906"/>
                </a:lnTo>
                <a:lnTo>
                  <a:pt x="8188441" y="3898396"/>
                </a:lnTo>
                <a:cubicBezTo>
                  <a:pt x="6418179" y="4168886"/>
                  <a:pt x="4947835" y="5350814"/>
                  <a:pt x="4271326" y="6950259"/>
                </a:cubicBezTo>
                <a:lnTo>
                  <a:pt x="4265507" y="6966156"/>
                </a:lnTo>
                <a:lnTo>
                  <a:pt x="0" y="5311140"/>
                </a:lnTo>
                <a:lnTo>
                  <a:pt x="2481" y="5304741"/>
                </a:lnTo>
                <a:cubicBezTo>
                  <a:pt x="946564" y="2974990"/>
                  <a:pt x="2772768" y="1096994"/>
                  <a:pt x="5066813" y="85033"/>
                </a:cubicBezTo>
                <a:close/>
              </a:path>
            </a:pathLst>
          </a:custGeom>
          <a:solidFill>
            <a:schemeClr val="accent1">
              <a:alpha val="21000"/>
            </a:schemeClr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900000">
            <a:off x="5952886" y="-392660"/>
            <a:ext cx="6290390" cy="8193635"/>
          </a:xfrm>
          <a:custGeom>
            <a:avLst/>
            <a:gdLst>
              <a:gd name="connsiteX0" fmla="*/ 5250517 w 6290390"/>
              <a:gd name="connsiteY0" fmla="*/ 0 h 8193635"/>
              <a:gd name="connsiteX1" fmla="*/ 6290390 w 6290390"/>
              <a:gd name="connsiteY1" fmla="*/ 3880861 h 8193635"/>
              <a:gd name="connsiteX2" fmla="*/ 6199089 w 6290390"/>
              <a:gd name="connsiteY2" fmla="*/ 3921461 h 8193635"/>
              <a:gd name="connsiteX3" fmla="*/ 4026413 w 6290390"/>
              <a:gd name="connsiteY3" fmla="*/ 6916412 h 8193635"/>
              <a:gd name="connsiteX4" fmla="*/ 4003073 w 6290390"/>
              <a:gd name="connsiteY4" fmla="*/ 7132048 h 8193635"/>
              <a:gd name="connsiteX5" fmla="*/ 41177 w 6290390"/>
              <a:gd name="connsiteY5" fmla="*/ 8193635 h 8193635"/>
              <a:gd name="connsiteX6" fmla="*/ 32511 w 6290390"/>
              <a:gd name="connsiteY6" fmla="*/ 8193635 h 8193635"/>
              <a:gd name="connsiteX7" fmla="*/ 10371 w 6290390"/>
              <a:gd name="connsiteY7" fmla="*/ 7902490 h 8193635"/>
              <a:gd name="connsiteX8" fmla="*/ 0 w 6290390"/>
              <a:gd name="connsiteY8" fmla="*/ 7492345 h 8193635"/>
              <a:gd name="connsiteX9" fmla="*/ 5002554 w 6290390"/>
              <a:gd name="connsiteY9" fmla="*/ 92955 h 8193635"/>
            </a:gdLst>
            <a:ahLst/>
            <a:cxnLst/>
            <a:rect l="l" t="t" r="r" b="b"/>
            <a:pathLst>
              <a:path w="6290390" h="8193635">
                <a:moveTo>
                  <a:pt x="5250517" y="0"/>
                </a:moveTo>
                <a:lnTo>
                  <a:pt x="6290390" y="3880861"/>
                </a:lnTo>
                <a:lnTo>
                  <a:pt x="6199089" y="3921461"/>
                </a:lnTo>
                <a:cubicBezTo>
                  <a:pt x="5050914" y="4492038"/>
                  <a:pt x="4216961" y="5600083"/>
                  <a:pt x="4026413" y="6916412"/>
                </a:cubicBezTo>
                <a:lnTo>
                  <a:pt x="4003073" y="7132048"/>
                </a:lnTo>
                <a:lnTo>
                  <a:pt x="41177" y="8193635"/>
                </a:lnTo>
                <a:lnTo>
                  <a:pt x="32511" y="8193635"/>
                </a:lnTo>
                <a:lnTo>
                  <a:pt x="10371" y="7902490"/>
                </a:lnTo>
                <a:cubicBezTo>
                  <a:pt x="3485" y="7766645"/>
                  <a:pt x="0" y="7629903"/>
                  <a:pt x="0" y="7492345"/>
                </a:cubicBezTo>
                <a:cubicBezTo>
                  <a:pt x="1" y="4139394"/>
                  <a:pt x="2070431" y="1270018"/>
                  <a:pt x="5002554" y="9295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0"/>
          </a:gra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6088788" y="1587388"/>
            <a:ext cx="6103212" cy="5270613"/>
          </a:xfrm>
          <a:custGeom>
            <a:avLst/>
            <a:gdLst>
              <a:gd name="connsiteX0" fmla="*/ 6103212 w 6103212"/>
              <a:gd name="connsiteY0" fmla="*/ 0 h 5270613"/>
              <a:gd name="connsiteX1" fmla="*/ 6103212 w 6103212"/>
              <a:gd name="connsiteY1" fmla="*/ 3896711 h 5270613"/>
              <a:gd name="connsiteX2" fmla="*/ 6005940 w 6103212"/>
              <a:gd name="connsiteY2" fmla="*/ 3930964 h 5270613"/>
              <a:gd name="connsiteX3" fmla="*/ 4329388 w 6103212"/>
              <a:gd name="connsiteY3" fmla="*/ 5138892 h 5270613"/>
              <a:gd name="connsiteX4" fmla="*/ 4229343 w 6103212"/>
              <a:gd name="connsiteY4" fmla="*/ 5270613 h 5270613"/>
              <a:gd name="connsiteX5" fmla="*/ 0 w 6103212"/>
              <a:gd name="connsiteY5" fmla="*/ 5270613 h 5270613"/>
              <a:gd name="connsiteX6" fmla="*/ 53009 w 6103212"/>
              <a:gd name="connsiteY6" fmla="*/ 5116075 h 5270613"/>
              <a:gd name="connsiteX7" fmla="*/ 5794140 w 6103212"/>
              <a:gd name="connsiteY7" fmla="*/ 62228 h 5270613"/>
            </a:gdLst>
            <a:ahLst/>
            <a:cxnLst/>
            <a:rect l="l" t="t" r="r" b="b"/>
            <a:pathLst>
              <a:path w="6103212" h="5270613">
                <a:moveTo>
                  <a:pt x="6103212" y="0"/>
                </a:moveTo>
                <a:lnTo>
                  <a:pt x="6103212" y="3896711"/>
                </a:lnTo>
                <a:lnTo>
                  <a:pt x="6005940" y="3930964"/>
                </a:lnTo>
                <a:cubicBezTo>
                  <a:pt x="5350326" y="4189488"/>
                  <a:pt x="4775398" y="4608208"/>
                  <a:pt x="4329388" y="5138892"/>
                </a:cubicBezTo>
                <a:lnTo>
                  <a:pt x="4229343" y="5270613"/>
                </a:lnTo>
                <a:lnTo>
                  <a:pt x="0" y="5270613"/>
                </a:lnTo>
                <a:lnTo>
                  <a:pt x="53009" y="5116075"/>
                </a:lnTo>
                <a:cubicBezTo>
                  <a:pt x="971349" y="2589901"/>
                  <a:pt x="3130823" y="659522"/>
                  <a:pt x="5794140" y="622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2700000" scaled="0"/>
          </a:gra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alphaModFix amt="100000"/>
          </a:blip>
          <a:srcRect/>
          <a:stretch>
            <a:fillRect/>
          </a:stretch>
        </p:blipFill>
        <p:spPr>
          <a:xfrm>
            <a:off x="6772042" y="5829753"/>
            <a:ext cx="3956085" cy="71926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标题 1"/>
          <p:cNvSpPr txBox="1"/>
          <p:nvPr/>
        </p:nvSpPr>
        <p:spPr>
          <a:xfrm>
            <a:off x="0" y="6372285"/>
            <a:ext cx="12192000" cy="48571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5000">
                <a:schemeClr val="accent1"/>
              </a:gs>
              <a:gs pos="71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flipH="1" flipV="1">
            <a:off x="2749073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flipH="1" flipV="1">
            <a:off x="1425896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flipH="1" flipV="1">
            <a:off x="102719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flipH="1" flipV="1">
            <a:off x="4072250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flipH="1" flipV="1">
            <a:off x="5395427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flipH="1" flipV="1">
            <a:off x="6718604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flipH="1" flipV="1">
            <a:off x="8041781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flipH="1" flipV="1">
            <a:off x="9364958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flipH="1" flipV="1">
            <a:off x="10688136" y="6465664"/>
            <a:ext cx="1242422" cy="301712"/>
          </a:xfrm>
          <a:prstGeom prst="parallelogram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>
            <a:off x="193176" y="261257"/>
            <a:ext cx="11805648" cy="6335486"/>
          </a:xfrm>
          <a:prstGeom prst="roundRect">
            <a:avLst>
              <a:gd name="adj" fmla="val 8032"/>
            </a:avLst>
          </a:prstGeom>
          <a:solidFill>
            <a:schemeClr val="bg1"/>
          </a:solidFill>
          <a:ln w="25400" cap="sq">
            <a:solidFill>
              <a:schemeClr val="accent1">
                <a:lumMod val="20000"/>
                <a:lumOff val="80000"/>
              </a:schemeClr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cxnSp>
        <p:nvCxnSpPr>
          <p:cNvPr id="18" name="标题 1"/>
          <p:cNvCxnSpPr/>
          <p:nvPr/>
        </p:nvCxnSpPr>
        <p:spPr>
          <a:xfrm flipH="1">
            <a:off x="619125" y="2663980"/>
            <a:ext cx="11059495" cy="0"/>
          </a:xfrm>
          <a:prstGeom prst="line">
            <a:avLst/>
          </a:prstGeom>
          <a:noFill/>
          <a:ln w="12700" cap="sq">
            <a:solidFill>
              <a:schemeClr val="bg1">
                <a:lumMod val="85000"/>
              </a:schemeClr>
            </a:solidFill>
            <a:miter/>
          </a:ln>
        </p:spPr>
      </p:cxnSp>
      <p:sp>
        <p:nvSpPr>
          <p:cNvPr id="19" name="标题 1"/>
          <p:cNvSpPr txBox="1"/>
          <p:nvPr/>
        </p:nvSpPr>
        <p:spPr>
          <a:xfrm>
            <a:off x="2423160" y="2587780"/>
            <a:ext cx="152400" cy="152400"/>
          </a:xfrm>
          <a:prstGeom prst="ellipse">
            <a:avLst/>
          </a:prstGeom>
          <a:solidFill>
            <a:schemeClr val="accent1"/>
          </a:solidFill>
          <a:ln w="50800" cap="sq">
            <a:solidFill>
              <a:schemeClr val="accent1">
                <a:lumMod val="20000"/>
                <a:lumOff val="80000"/>
              </a:schemeClr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>
            <a:off x="1204632" y="2884293"/>
            <a:ext cx="2589456" cy="2652907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64008" tIns="32004" rIns="64008" bIns="32004" rtlCol="0" anchor="t"/>
          <a:lstStyle/>
          <a:p>
            <a:pPr algn="ctr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开发者合作：寻找对 DeFi + AI 感兴趣的开发者，提供技术支持与资源分享，共同推动项目创新。</a:t>
            </a:r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>
            <a:off x="6019800" y="2587780"/>
            <a:ext cx="152400" cy="152400"/>
          </a:xfrm>
          <a:prstGeom prst="ellipse">
            <a:avLst/>
          </a:prstGeom>
          <a:solidFill>
            <a:schemeClr val="accent1"/>
          </a:solidFill>
          <a:ln w="50800" cap="sq">
            <a:solidFill>
              <a:schemeClr val="accent1">
                <a:lumMod val="20000"/>
                <a:lumOff val="80000"/>
              </a:schemeClr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>
            <a:off x="4801272" y="2884293"/>
            <a:ext cx="2589456" cy="2665733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64008" tIns="32004" rIns="64008" bIns="32004" rtlCol="0" anchor="t"/>
          <a:lstStyle/>
          <a:p>
            <a:pPr algn="ctr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用户反馈：收集用户在实际使用中的场景与需求，根据反馈优化产品功能与性能，提升用户体验。</a:t>
            </a:r>
            <a:endParaRPr kumimoji="1" lang="zh-CN" altLang="en-US"/>
          </a:p>
        </p:txBody>
      </p:sp>
      <p:sp>
        <p:nvSpPr>
          <p:cNvPr id="23" name="标题 1"/>
          <p:cNvSpPr txBox="1"/>
          <p:nvPr/>
        </p:nvSpPr>
        <p:spPr>
          <a:xfrm>
            <a:off x="9616440" y="2587780"/>
            <a:ext cx="152400" cy="152400"/>
          </a:xfrm>
          <a:prstGeom prst="ellipse">
            <a:avLst/>
          </a:prstGeom>
          <a:solidFill>
            <a:schemeClr val="accent1"/>
          </a:solidFill>
          <a:ln w="50800" cap="sq">
            <a:solidFill>
              <a:schemeClr val="accent1">
                <a:lumMod val="20000"/>
                <a:lumOff val="80000"/>
              </a:schemeClr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4" name="标题 1"/>
          <p:cNvSpPr txBox="1"/>
          <p:nvPr/>
        </p:nvSpPr>
        <p:spPr>
          <a:xfrm>
            <a:off x="8397912" y="2884293"/>
            <a:ext cx="2589456" cy="2665733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64008" tIns="32004" rIns="64008" bIns="32004" rtlCol="0" anchor="t"/>
          <a:lstStyle/>
          <a:p>
            <a:pPr algn="ctr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生态整合：与其他区块链项目合作，构建协同发展的生态体系，为用户提供更丰富的金融服务。</a:t>
            </a:r>
            <a:endParaRPr kumimoji="1" lang="zh-CN" altLang="en-US"/>
          </a:p>
        </p:txBody>
      </p:sp>
      <p:sp>
        <p:nvSpPr>
          <p:cNvPr id="25" name="标题 1"/>
          <p:cNvSpPr txBox="1"/>
          <p:nvPr/>
        </p:nvSpPr>
        <p:spPr>
          <a:xfrm>
            <a:off x="787215" y="385281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合作与反馈</a:t>
            </a:r>
            <a:endParaRPr kumimoji="1" lang="zh-CN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50439" y="310415"/>
            <a:ext cx="635736" cy="571787"/>
            <a:chOff x="150439" y="310415"/>
            <a:chExt cx="635736" cy="571787"/>
          </a:xfrm>
        </p:grpSpPr>
        <p:sp>
          <p:nvSpPr>
            <p:cNvPr id="27" name="标题 1"/>
            <p:cNvSpPr txBox="1"/>
            <p:nvPr/>
          </p:nvSpPr>
          <p:spPr>
            <a:xfrm rot="2700000">
              <a:off x="329662" y="608061"/>
              <a:ext cx="227106" cy="227106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28" name="标题 1"/>
            <p:cNvSpPr txBox="1"/>
            <p:nvPr/>
          </p:nvSpPr>
          <p:spPr>
            <a:xfrm rot="2700000">
              <a:off x="185799" y="505781"/>
              <a:ext cx="170732" cy="170732"/>
            </a:xfrm>
            <a:prstGeom prst="rect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29" name="标题 1"/>
            <p:cNvSpPr txBox="1"/>
            <p:nvPr/>
          </p:nvSpPr>
          <p:spPr>
            <a:xfrm rot="2700000">
              <a:off x="512034" y="430850"/>
              <a:ext cx="227106" cy="227106"/>
            </a:xfrm>
            <a:prstGeom prst="rect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30" name="标题 1"/>
            <p:cNvSpPr txBox="1"/>
            <p:nvPr/>
          </p:nvSpPr>
          <p:spPr>
            <a:xfrm rot="2700000">
              <a:off x="373160" y="338720"/>
              <a:ext cx="136667" cy="136668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724F8"/>
      </a:accent1>
      <a:accent2>
        <a:srgbClr val="11889B"/>
      </a:accent2>
      <a:accent3>
        <a:srgbClr val="2F3670"/>
      </a:accent3>
      <a:accent4>
        <a:srgbClr val="4AB00F"/>
      </a:accent4>
      <a:accent5>
        <a:srgbClr val="50392F"/>
      </a:accent5>
      <a:accent6>
        <a:srgbClr val="27351F"/>
      </a:accent6>
      <a:hlink>
        <a:srgbClr val="034A90"/>
      </a:hlink>
      <a:folHlink>
        <a:srgbClr val="6F3B55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1080</Words>
  <Application>WPS Presentation</Application>
  <PresentationFormat/>
  <Paragraphs>109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1" baseType="lpstr">
      <vt:lpstr>Arial</vt:lpstr>
      <vt:lpstr>宋体</vt:lpstr>
      <vt:lpstr>Wingdings</vt:lpstr>
      <vt:lpstr>Source Han Sans CN Bold</vt:lpstr>
      <vt:lpstr>Source Han Sans</vt:lpstr>
      <vt:lpstr>Thonburi</vt:lpstr>
      <vt:lpstr>OPPOSans H</vt:lpstr>
      <vt:lpstr>OPPOSans R</vt:lpstr>
      <vt:lpstr>等线</vt:lpstr>
      <vt:lpstr>汉仪中等线KW</vt:lpstr>
      <vt:lpstr>宋体</vt:lpstr>
      <vt:lpstr>汉仪书宋二KW</vt:lpstr>
      <vt:lpstr>微软雅黑</vt:lpstr>
      <vt:lpstr>汉仪旗黑</vt:lpstr>
      <vt:lpstr>Arial Unicode MS</vt:lpstr>
      <vt:lpstr>Calibri</vt:lpstr>
      <vt:lpstr>Helvetica Neue</vt:lpstr>
      <vt:lpstr>Source Han Sans</vt:lpstr>
      <vt:lpstr>苹方-简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Li Smith</cp:lastModifiedBy>
  <cp:revision>4</cp:revision>
  <dcterms:created xsi:type="dcterms:W3CDTF">2025-04-20T06:10:31Z</dcterms:created>
  <dcterms:modified xsi:type="dcterms:W3CDTF">2025-04-20T06:10:31Z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FF84BBF5E6B15A5E7B8C04683BE21F19_42</vt:lpwstr>
  </property>
  <property fmtid="{D5CDD505-2E9C-101B-9397-08002B2CF9AE}" pid="3" name="KSOProductBuildVer">
    <vt:lpwstr>1033-7.2.1.8947</vt:lpwstr>
  </property>
</Properties>
</file>