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7" r:id="rId11"/>
    <p:sldId id="262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ADD-6C28-40BF-8BD5-CD496971DBC1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C035-B268-4B32-BA6F-3245F77D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12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ADD-6C28-40BF-8BD5-CD496971DBC1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C035-B268-4B32-BA6F-3245F77D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37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ADD-6C28-40BF-8BD5-CD496971DBC1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C035-B268-4B32-BA6F-3245F77D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ADD-6C28-40BF-8BD5-CD496971DBC1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C035-B268-4B32-BA6F-3245F77D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3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ADD-6C28-40BF-8BD5-CD496971DBC1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C035-B268-4B32-BA6F-3245F77D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9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ADD-6C28-40BF-8BD5-CD496971DBC1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C035-B268-4B32-BA6F-3245F77D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1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ADD-6C28-40BF-8BD5-CD496971DBC1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C035-B268-4B32-BA6F-3245F77D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5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ADD-6C28-40BF-8BD5-CD496971DBC1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C035-B268-4B32-BA6F-3245F77D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49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ADD-6C28-40BF-8BD5-CD496971DBC1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C035-B268-4B32-BA6F-3245F77D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9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ADD-6C28-40BF-8BD5-CD496971DBC1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C035-B268-4B32-BA6F-3245F77D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61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ADD-6C28-40BF-8BD5-CD496971DBC1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C035-B268-4B32-BA6F-3245F77D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5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0ADD-6C28-40BF-8BD5-CD496971DBC1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C035-B268-4B32-BA6F-3245F77D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3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searobbers_duck/article/details/5166922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0209" y="2361062"/>
            <a:ext cx="11941791" cy="208810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可视化数据分析</a:t>
            </a:r>
            <a:r>
              <a:rPr lang="en-US" altLang="zh-CN" dirty="0" err="1"/>
              <a:t>Tensorboard</a:t>
            </a:r>
            <a:r>
              <a:rPr lang="zh-CN" altLang="en-US" dirty="0"/>
              <a:t>安装及</a:t>
            </a:r>
            <a:r>
              <a:rPr lang="en-US" altLang="zh-CN" dirty="0"/>
              <a:t>demo</a:t>
            </a:r>
            <a:r>
              <a:rPr lang="zh-CN" altLang="en-US" dirty="0"/>
              <a:t>运行笔记</a:t>
            </a:r>
          </a:p>
        </p:txBody>
      </p:sp>
    </p:spTree>
    <p:extLst>
      <p:ext uri="{BB962C8B-B14F-4D97-AF65-F5344CB8AC3E}">
        <p14:creationId xmlns:p14="http://schemas.microsoft.com/office/powerpoint/2010/main" val="90494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界面展示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256" y="1911934"/>
            <a:ext cx="8857487" cy="402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4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最后感谢网上这几位大神的博客，大家要是想看原理的话，可以去参考着两位大神的博客。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http://blog.csdn.net/searobbers_duck/article/details/51669224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http://www.cnblogs.com/hellocwh/p/5776795.html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69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654" y="54254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Thanks for watching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70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4056"/>
            <a:ext cx="10515600" cy="1163425"/>
          </a:xfrm>
        </p:spPr>
        <p:txBody>
          <a:bodyPr/>
          <a:lstStyle/>
          <a:p>
            <a:r>
              <a:rPr lang="en-US" altLang="zh-CN" dirty="0" err="1" smtClean="0"/>
              <a:t>Tensorboard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7355"/>
            <a:ext cx="10515600" cy="567064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Tensorboard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自带的一个可视化的数据分析工具。基本上不需要什么安装过程。在安装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的时候，源码中已经包含了</a:t>
            </a:r>
            <a:r>
              <a:rPr lang="en-US" altLang="zh-CN" dirty="0" err="1" smtClean="0"/>
              <a:t>Tensorboard</a:t>
            </a:r>
            <a:r>
              <a:rPr lang="zh-CN" altLang="en-US" dirty="0" smtClean="0"/>
              <a:t>的脚本文件。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具体的位置 我是</a:t>
            </a:r>
            <a:r>
              <a:rPr lang="en-US" altLang="zh-CN" dirty="0" smtClean="0"/>
              <a:t>Anaconda</a:t>
            </a:r>
            <a:r>
              <a:rPr lang="zh-CN" altLang="en-US" dirty="0" smtClean="0"/>
              <a:t>安装的 所以我的路径是在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    </a:t>
            </a:r>
            <a:r>
              <a:rPr lang="en-US" altLang="zh-CN" dirty="0"/>
              <a:t>/home/</a:t>
            </a:r>
            <a:r>
              <a:rPr lang="en-US" altLang="zh-CN" dirty="0" err="1"/>
              <a:t>windghoul</a:t>
            </a:r>
            <a:r>
              <a:rPr lang="en-US" altLang="zh-CN" dirty="0"/>
              <a:t>/anaconda2/</a:t>
            </a:r>
            <a:r>
              <a:rPr lang="en-US" altLang="zh-CN" dirty="0" err="1"/>
              <a:t>envs</a:t>
            </a:r>
            <a:r>
              <a:rPr lang="en-US" altLang="zh-CN" dirty="0"/>
              <a:t>/</a:t>
            </a:r>
            <a:r>
              <a:rPr lang="en-US" altLang="zh-CN" dirty="0" err="1"/>
              <a:t>tensorflow</a:t>
            </a:r>
            <a:r>
              <a:rPr lang="en-US" altLang="zh-CN" dirty="0"/>
              <a:t>/lib/python2.7/site-packages/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    tensorflow/tensorboard/tensorboard.py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假如你是源码，或者</a:t>
            </a:r>
            <a:r>
              <a:rPr lang="en-US" altLang="zh-CN" dirty="0" smtClean="0"/>
              <a:t>pip</a:t>
            </a:r>
            <a:r>
              <a:rPr lang="zh-CN" altLang="en-US" dirty="0" smtClean="0"/>
              <a:t>安装的话，请去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安装路径下的</a:t>
            </a:r>
            <a:r>
              <a:rPr lang="en-US" altLang="zh-CN" dirty="0" err="1" smtClean="0"/>
              <a:t>Tensorflowe</a:t>
            </a:r>
            <a:r>
              <a:rPr lang="zh-CN" altLang="en-US" dirty="0" smtClean="0"/>
              <a:t>文件夹中寻找。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启动</a:t>
            </a:r>
            <a:r>
              <a:rPr lang="en-US" altLang="zh-CN" dirty="0" err="1" smtClean="0"/>
              <a:t>Tensorboard</a:t>
            </a:r>
            <a:r>
              <a:rPr lang="zh-CN" altLang="en-US" dirty="0" smtClean="0"/>
              <a:t>的命令是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    </a:t>
            </a:r>
            <a:r>
              <a:rPr lang="en-US" altLang="zh-CN" dirty="0"/>
              <a:t>$ python tensorboard.py --</a:t>
            </a:r>
            <a:r>
              <a:rPr lang="en-US" altLang="zh-CN" dirty="0" err="1" smtClean="0"/>
              <a:t>logdir</a:t>
            </a:r>
            <a:r>
              <a:rPr lang="en-US" altLang="zh-CN" dirty="0" smtClean="0"/>
              <a:t>=path/to/log-directory</a:t>
            </a:r>
          </a:p>
          <a:p>
            <a:r>
              <a:rPr lang="zh-CN" altLang="en-US" dirty="0" smtClean="0"/>
              <a:t>在启动之后会显示一个地址和端口，在浏览器中输入这个地址和端口就可以访问</a:t>
            </a:r>
            <a:r>
              <a:rPr lang="en-US" altLang="zh-CN" dirty="0" err="1" smtClean="0"/>
              <a:t>Tensorboard</a:t>
            </a:r>
            <a:r>
              <a:rPr lang="zh-CN" altLang="en-US" dirty="0" smtClean="0"/>
              <a:t>了。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path/to/log-directory</a:t>
            </a:r>
            <a:r>
              <a:rPr lang="zh-CN" altLang="en-US" dirty="0" smtClean="0"/>
              <a:t>这个是你在训练模型中，可以在源码中加入</a:t>
            </a:r>
            <a:r>
              <a:rPr lang="en-US" altLang="zh-CN" dirty="0" smtClean="0"/>
              <a:t>Tensor</a:t>
            </a:r>
            <a:r>
              <a:rPr lang="zh-CN" altLang="en-US" dirty="0" smtClean="0"/>
              <a:t>，关于这个</a:t>
            </a:r>
            <a:r>
              <a:rPr lang="en-US" altLang="zh-CN" dirty="0" smtClean="0"/>
              <a:t>tensor</a:t>
            </a:r>
            <a:r>
              <a:rPr lang="zh-CN" altLang="en-US" dirty="0" smtClean="0"/>
              <a:t>，官网手册中有详细的介绍，因为我们这个是安装和运行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的笔记，所以这个</a:t>
            </a:r>
            <a:r>
              <a:rPr lang="en-US" altLang="zh-CN" dirty="0" smtClean="0"/>
              <a:t>tensor</a:t>
            </a:r>
            <a:r>
              <a:rPr lang="zh-CN" altLang="en-US" dirty="0" smtClean="0"/>
              <a:t>的具体用法，我们暂时不提。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10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的运行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1600"/>
            <a:ext cx="11253716" cy="4930017"/>
          </a:xfrm>
        </p:spPr>
        <p:txBody>
          <a:bodyPr/>
          <a:lstStyle/>
          <a:p>
            <a:r>
              <a:rPr lang="zh-CN" altLang="en-US" dirty="0" smtClean="0"/>
              <a:t>我们这次运行的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是在源码中包含的</a:t>
            </a:r>
            <a:r>
              <a:rPr lang="en-US" altLang="zh-CN" dirty="0" err="1" smtClean="0"/>
              <a:t>mnist</a:t>
            </a:r>
            <a:r>
              <a:rPr lang="zh-CN" altLang="en-US" dirty="0" smtClean="0"/>
              <a:t>的代码。但是也有所不同，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在包含这个示例的时候，就编写好了以便</a:t>
            </a:r>
            <a:r>
              <a:rPr lang="en-US" altLang="zh-CN" dirty="0" err="1" smtClean="0"/>
              <a:t>tensorboard</a:t>
            </a:r>
            <a:r>
              <a:rPr lang="zh-CN" altLang="en-US" dirty="0" smtClean="0"/>
              <a:t>使用的</a:t>
            </a:r>
            <a:r>
              <a:rPr lang="en-US" altLang="zh-CN" dirty="0" smtClean="0"/>
              <a:t>mnist_with_summaries.py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只需要运行</a:t>
            </a:r>
            <a:r>
              <a:rPr lang="en-US" altLang="zh-CN" dirty="0" smtClean="0"/>
              <a:t>mnist_with_summaries.py</a:t>
            </a:r>
            <a:r>
              <a:rPr lang="zh-CN" altLang="en-US" dirty="0" smtClean="0"/>
              <a:t>，在这个训练中，数据将会被收集到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mnist</a:t>
            </a:r>
            <a:r>
              <a:rPr lang="en-US" altLang="zh-CN" dirty="0" smtClean="0"/>
              <a:t>/logs/</a:t>
            </a:r>
            <a:r>
              <a:rPr lang="en-US" altLang="zh-CN" dirty="0" err="1" smtClean="0"/>
              <a:t>mnist_with_summaries</a:t>
            </a:r>
            <a:r>
              <a:rPr lang="zh-CN" altLang="en-US" dirty="0" smtClean="0"/>
              <a:t>中。等待训练完毕之后我们就可以可视化的分析这个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收集的数据了。</a:t>
            </a:r>
            <a:endParaRPr lang="en-US" altLang="zh-CN" dirty="0" smtClean="0"/>
          </a:p>
          <a:p>
            <a:r>
              <a:rPr lang="zh-CN" altLang="en-US" dirty="0" smtClean="0"/>
              <a:t>这个源码可以在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\examples\tutorials\</a:t>
            </a:r>
            <a:r>
              <a:rPr lang="en-US" altLang="zh-CN" dirty="0" err="1" smtClean="0"/>
              <a:t>mnist</a:t>
            </a:r>
            <a:r>
              <a:rPr lang="zh-CN" altLang="en-US" dirty="0" smtClean="0"/>
              <a:t>（如果你是源码安装）</a:t>
            </a:r>
            <a:endParaRPr lang="en-US" altLang="zh-CN" dirty="0" smtClean="0"/>
          </a:p>
          <a:p>
            <a:r>
              <a:rPr lang="zh-CN" altLang="en-US" dirty="0" smtClean="0"/>
              <a:t>或者可以去访问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项目，在项目中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\examples\tutorials\</a:t>
            </a:r>
            <a:r>
              <a:rPr lang="en-US" altLang="zh-CN" dirty="0" err="1" smtClean="0"/>
              <a:t>mnist</a:t>
            </a:r>
            <a:r>
              <a:rPr lang="zh-CN" altLang="en-US" dirty="0" smtClean="0"/>
              <a:t>可以找到。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00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的运行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</a:t>
            </a:r>
            <a:r>
              <a:rPr lang="zh-CN" altLang="en-US" dirty="0" smtClean="0"/>
              <a:t>是建议大家最好去使用官方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上最新的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，因为</a:t>
            </a:r>
            <a:r>
              <a:rPr lang="en-US" altLang="zh-CN" dirty="0" smtClean="0"/>
              <a:t>tensor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经过修改，现在网上的资料中是以前的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可能在运行中会出现错误。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52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界面展示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0781"/>
            <a:ext cx="7209524" cy="40285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20789" y="1504450"/>
            <a:ext cx="700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训练过程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5651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界面展示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777" y="2180467"/>
            <a:ext cx="7347492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9565" y="1542197"/>
            <a:ext cx="7519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启动过程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171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界面展示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748" y="1498079"/>
            <a:ext cx="53722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9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界面展示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680" y="1880216"/>
            <a:ext cx="71372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7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界面展示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59" y="1690688"/>
            <a:ext cx="5704762" cy="5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2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1F6C92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185</Words>
  <Application>Microsoft Office PowerPoint</Application>
  <PresentationFormat>宽屏</PresentationFormat>
  <Paragraphs>25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Tensorflow可视化数据分析Tensorboard安装及demo运行笔记</vt:lpstr>
      <vt:lpstr>Tensorboard安装</vt:lpstr>
      <vt:lpstr>demo的运行</vt:lpstr>
      <vt:lpstr>demo的运行</vt:lpstr>
      <vt:lpstr>界面展示</vt:lpstr>
      <vt:lpstr>界面展示</vt:lpstr>
      <vt:lpstr>界面展示</vt:lpstr>
      <vt:lpstr>界面展示</vt:lpstr>
      <vt:lpstr>界面展示</vt:lpstr>
      <vt:lpstr>界面展示</vt:lpstr>
      <vt:lpstr>参考资料</vt:lpstr>
      <vt:lpstr>Thanks for watching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Tensorflow可视化数据分析Tensorboard安装及demo运行笔记</dc:title>
  <dc:creator>Ghoul</dc:creator>
  <cp:lastModifiedBy>Ghoul</cp:lastModifiedBy>
  <cp:revision>4</cp:revision>
  <dcterms:created xsi:type="dcterms:W3CDTF">2017-03-11T09:04:48Z</dcterms:created>
  <dcterms:modified xsi:type="dcterms:W3CDTF">2017-03-11T09:30:51Z</dcterms:modified>
</cp:coreProperties>
</file>