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ython.jobbole.com/86910/" TargetMode="External"/><Relationship Id="rId1" Type="http://schemas.openxmlformats.org/officeDocument/2006/relationships/hyperlink" Target="http://scikit-learn.org/stabl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aggle.com/" TargetMode="External"/><Relationship Id="rId1" Type="http://schemas.openxmlformats.org/officeDocument/2006/relationships/hyperlink" Target="https://www.continuum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zhaoyl03/article/details/8666906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blog.csdn.net/cherdw/article/details/54891073" TargetMode="External"/><Relationship Id="rId2" Type="http://schemas.openxmlformats.org/officeDocument/2006/relationships/hyperlink" Target="http://dataunion.org/17006.html" TargetMode="External"/><Relationship Id="rId1" Type="http://schemas.openxmlformats.org/officeDocument/2006/relationships/hyperlink" Target="http://tech.meituan.com/intro_to_logistic_regressio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nblogs.com/maybe2030/p/4585705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chenguolinblog/article/details/524047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925"/>
            <a:ext cx="9144000" cy="1236980"/>
          </a:xfrm>
        </p:spPr>
        <p:txBody>
          <a:bodyPr>
            <a:normAutofit/>
          </a:bodyPr>
          <a:p>
            <a:r>
              <a:rPr lang="zh-CN" altLang="en-US" b="1"/>
              <a:t>机器学习算法分享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分享人：黄道旭</a:t>
            </a:r>
            <a:endParaRPr lang="zh-CN" altLang="en-US"/>
          </a:p>
          <a:p>
            <a:r>
              <a:rPr lang="zh-CN" altLang="en-US"/>
              <a:t>时间：</a:t>
            </a:r>
            <a:r>
              <a:rPr lang="en-US" altLang="zh-CN"/>
              <a:t>20170322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相关机器学习库讲解及目前</a:t>
            </a:r>
            <a:r>
              <a:rPr lang="en-US" altLang="zh-CN">
                <a:sym typeface="+mn-ea"/>
              </a:rPr>
              <a:t>MPR-FAST</a:t>
            </a:r>
            <a:r>
              <a:rPr lang="zh-CN" altLang="en-US">
                <a:sym typeface="+mn-ea"/>
              </a:rPr>
              <a:t>项目中实战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1.sklearn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zh-CN" altLang="en-US">
                <a:hlinkClick r:id="rId1"/>
              </a:rPr>
              <a:t>http://scikit-learn.org/stable/</a:t>
            </a:r>
            <a:endParaRPr lang="zh-CN" altLang="en-US">
              <a:hlinkClick r:id="rId1"/>
            </a:endParaRPr>
          </a:p>
          <a:p>
            <a:r>
              <a:rPr lang="zh-CN" altLang="en-US">
                <a:sym typeface="+mn-ea"/>
              </a:rPr>
              <a:t>使用总结中文版：</a:t>
            </a:r>
            <a:r>
              <a:rPr lang="zh-CN" altLang="en-US">
                <a:sym typeface="+mn-ea"/>
                <a:hlinkClick r:id="rId2" tooltip=""/>
              </a:rPr>
              <a:t>http://python.jobbole.com/86910/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2.numpy</a:t>
            </a:r>
            <a:r>
              <a:rPr lang="zh-CN" altLang="en-US"/>
              <a:t>强大的数学计算基础库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3.matplotlib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zh-CN" altLang="en-US">
                <a:hlinkClick r:id="rId3"/>
              </a:rPr>
              <a:t>http://matplotlib.org/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8615"/>
            <a:ext cx="10515600" cy="5828665"/>
          </a:xfrm>
        </p:spPr>
        <p:txBody>
          <a:bodyPr/>
          <a:p>
            <a:r>
              <a:rPr lang="zh-CN" altLang="en-US"/>
              <a:t>强大的机器学习算法包：</a:t>
            </a:r>
            <a:r>
              <a:rPr lang="en-US" altLang="zh-CN"/>
              <a:t>Anaconda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zh-CN" altLang="en-US">
                <a:hlinkClick r:id="rId1" action="ppaction://hlinkfile"/>
              </a:rPr>
              <a:t>https://www.continuum.io/</a:t>
            </a:r>
            <a:endParaRPr lang="zh-CN" altLang="en-US">
              <a:hlinkClick r:id="rId1" action="ppaction://hlinkfile"/>
            </a:endParaRPr>
          </a:p>
          <a:p>
            <a:endParaRPr lang="zh-CN" altLang="en-US"/>
          </a:p>
          <a:p>
            <a:r>
              <a:rPr lang="zh-CN" altLang="en-US"/>
              <a:t>机器学习</a:t>
            </a:r>
            <a:r>
              <a:rPr lang="en-US" altLang="zh-CN"/>
              <a:t>&amp;</a:t>
            </a:r>
            <a:r>
              <a:rPr lang="zh-CN" altLang="en-US"/>
              <a:t>大数据竞赛平台：</a:t>
            </a:r>
            <a:r>
              <a:rPr lang="en-US" altLang="zh-CN"/>
              <a:t>kaggle</a:t>
            </a:r>
            <a:endParaRPr lang="en-US" altLang="zh-CN"/>
          </a:p>
          <a:p>
            <a:r>
              <a:rPr lang="zh-CN" altLang="en-US"/>
              <a:t>官网：</a:t>
            </a:r>
            <a:r>
              <a:rPr lang="zh-CN" altLang="en-US">
                <a:hlinkClick r:id="rId2" action="ppaction://hlinkfile"/>
              </a:rPr>
              <a:t>https://www.kaggle.com/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大家学习机器学习的时候不要惧怕，其实不是特别高深的知识。大学时期，大家都学过高数、线性代数、概率论等学科，我们有这方面的基础，为何不应用到工作中呢，这是我们的优势！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建议大家多了解、参加国外网站上的算法竞赛，开拓视野，发散思维！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最后希望我们公司能够组建一支强大的算法团队！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920"/>
          </a:xfrm>
        </p:spPr>
        <p:txBody>
          <a:bodyPr/>
          <a:p>
            <a:pPr algn="ctr"/>
            <a:r>
              <a:rPr lang="zh-CN" altLang="en-US" sz="8000"/>
              <a:t>谢谢！</a:t>
            </a:r>
            <a:endParaRPr lang="zh-CN" alt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、机器学习基础概念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、机器学习算法之</a:t>
            </a:r>
            <a:r>
              <a:rPr lang="en-US" altLang="zh-CN"/>
              <a:t>KNN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、机器学习算法之</a:t>
            </a:r>
            <a:r>
              <a:rPr lang="en-US" altLang="zh-CN"/>
              <a:t>Logistic Regression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、机器学习算法之</a:t>
            </a:r>
            <a:r>
              <a:rPr lang="en-US" altLang="zh-CN"/>
              <a:t>Random Forest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相关机器学习库讲解及目前</a:t>
            </a:r>
            <a:r>
              <a:rPr lang="en-US" altLang="zh-CN"/>
              <a:t>MPR-FAST</a:t>
            </a:r>
            <a:r>
              <a:rPr lang="zh-CN" altLang="en-US"/>
              <a:t>项目中实战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、总结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、机器学习基础概念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机器学习(Machine Learning, ML)是一门多领域交叉学科，涉及概率论、统计学、逼近论、凸分析、算法复杂度理论等多门学科。专门研究计算机怎样模拟或实现人类的学习行为，以获取新的知识或技能，重新组织已有的知识结构使之不断改善自身的性能。</a:t>
            </a:r>
            <a:endParaRPr lang="zh-CN" altLang="en-US"/>
          </a:p>
          <a:p>
            <a:r>
              <a:rPr lang="zh-CN" altLang="en-US"/>
              <a:t>它是人工智能的核心，是使计算机具有智能的根本途径，其应用遍及人工智能的各个领域。</a:t>
            </a:r>
            <a:endParaRPr lang="zh-CN" altLang="en-US"/>
          </a:p>
          <a:p>
            <a:r>
              <a:rPr lang="zh-CN" altLang="en-US"/>
              <a:t>按照学习形式分类，机器学习分为有监督学习和无监督学习。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5115"/>
            <a:ext cx="10515600" cy="5892165"/>
          </a:xfrm>
        </p:spPr>
        <p:txBody>
          <a:bodyPr/>
          <a:p>
            <a:r>
              <a:rPr lang="zh-CN" altLang="en-US"/>
              <a:t>监督学习：就是人们常说的分类、回归，通过已有的训练样本（即已知数据以及其对应的输出）去训练得到一个最优模型（这个模型属于某个函数的集合，最优则表示在某个评价准则下是最佳的），再利用这个模型将所有的输入映射为相应的输出，对输出进行简单的判断从而实现分类的目的，也就具有了对未知数据进行分类的能力。</a:t>
            </a:r>
            <a:endParaRPr lang="zh-CN" altLang="en-US"/>
          </a:p>
          <a:p>
            <a:r>
              <a:rPr lang="zh-CN" altLang="en-US"/>
              <a:t>无监督学习，它与监督学习的不同之处，在于我们事先没有任何训练样本，而需要直接对数据进行建模。无监督学习里典型的例子就是聚类了。聚类的目的在于把相似的东西聚在一起，而我们并不关心这一类是什么。因此，一个聚类算法通常只需要知道如何计算相似度就可以开始工作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580"/>
          </a:xfrm>
        </p:spPr>
        <p:txBody>
          <a:bodyPr>
            <a:normAutofit lnSpcReduction="10000"/>
          </a:bodyPr>
          <a:p>
            <a:r>
              <a:rPr lang="zh-CN" altLang="en-US"/>
              <a:t>监督学习，分为两个大类：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回归分析(Regression Analysis)：回归分析，其数据集是给定一个函数和它的一些坐标点，然后通过回归分析的算法，来估计原函数的模型，求出一个最符合这些已知数据集的函数解析式。然后它就可以用来预估其它未知输出的数据了，你输入一个自变量它就会根据这个模型解析式输出一个因变量，这些自变量就是特征向量，因变量就是标签。 而且标签的值是建立在连续范围的。</a:t>
            </a:r>
            <a:endParaRPr lang="zh-CN" altLang="en-US"/>
          </a:p>
          <a:p>
            <a:r>
              <a:rPr lang="en-US" altLang="zh-CN"/>
              <a:t>2.分类（Classification）：其数据集，由特征向量和它们的标签组成，当你学习了这些数据之后，给你一个只知道特征向量不知道标签的数据，让你求它的标签是哪一个？其和回归的主要区别就是输出结果是离散的还是连续的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、机器学习算法之</a:t>
            </a:r>
            <a:r>
              <a:rPr lang="en-US" altLang="zh-CN">
                <a:sym typeface="+mn-ea"/>
              </a:rPr>
              <a:t>KNN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KNN算法是机器学习里面比较简单的一个分类算法了，整体思想比较简单：计算一个点A与其他所有点之间的距离，取出与该点最近的k个点，然后统计这k个点里面所属分类比例最大的，则点A属于该分类。</a:t>
            </a:r>
            <a:endParaRPr lang="zh-CN" altLang="en-US"/>
          </a:p>
          <a:p>
            <a:r>
              <a:rPr lang="zh-CN" altLang="en-US"/>
              <a:t>优点：精度高，对异常值不敏感、无数据输入假定</a:t>
            </a:r>
            <a:endParaRPr lang="zh-CN" altLang="en-US"/>
          </a:p>
          <a:p>
            <a:r>
              <a:rPr lang="zh-CN" altLang="en-US"/>
              <a:t>缺点：时间、空间复杂度高。</a:t>
            </a:r>
            <a:endParaRPr lang="zh-CN" altLang="en-US"/>
          </a:p>
          <a:p>
            <a:r>
              <a:rPr lang="zh-CN" altLang="en-US"/>
              <a:t>参考文章：</a:t>
            </a:r>
            <a:r>
              <a:rPr lang="zh-CN" altLang="en-US">
                <a:hlinkClick r:id="rId1"/>
              </a:rPr>
              <a:t>http://blog.csdn.net/zhaoyl03/article/details/8666906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、机器学习算法之</a:t>
            </a:r>
            <a:r>
              <a:rPr lang="en-US" altLang="zh-CN">
                <a:sym typeface="+mn-ea"/>
              </a:rPr>
              <a:t>Logistic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Logistic回归是一种非常高效的分类器。它不仅可以预测样本的类别，还可以计算出分类的概率信息。</a:t>
            </a:r>
            <a:endParaRPr lang="zh-CN" altLang="en-US"/>
          </a:p>
          <a:p>
            <a:r>
              <a:rPr lang="zh-CN" altLang="en-US"/>
              <a:t>优点：计算代价不高，易于理解和实现。</a:t>
            </a:r>
            <a:endParaRPr lang="zh-CN" altLang="en-US"/>
          </a:p>
          <a:p>
            <a:r>
              <a:rPr lang="zh-CN" altLang="en-US"/>
              <a:t>缺点：容易欠拟合，分类精度可能不高。</a:t>
            </a:r>
            <a:endParaRPr lang="zh-CN" altLang="en-US"/>
          </a:p>
          <a:p>
            <a:r>
              <a:rPr lang="zh-CN" altLang="en-US"/>
              <a:t>参考文章：</a:t>
            </a:r>
            <a:r>
              <a:rPr lang="zh-CN" altLang="en-US">
                <a:hlinkClick r:id="rId1"/>
              </a:rPr>
              <a:t>http://tech.meituan.com/intro_to_logistic_regression.html</a:t>
            </a:r>
            <a:endParaRPr lang="zh-CN" altLang="en-US">
              <a:hlinkClick r:id="rId1"/>
            </a:endParaRPr>
          </a:p>
          <a:p>
            <a:r>
              <a:rPr lang="zh-CN" altLang="en-US">
                <a:hlinkClick r:id="rId2"/>
              </a:rPr>
              <a:t>http://dataunion.org/17006.html</a:t>
            </a:r>
            <a:endParaRPr lang="zh-CN" altLang="en-US">
              <a:hlinkClick r:id="rId2"/>
            </a:endParaRPr>
          </a:p>
          <a:p>
            <a:r>
              <a:rPr lang="zh-CN" altLang="en-US">
                <a:sym typeface="+mn-ea"/>
              </a:rPr>
              <a:t>Sklearn-LogisticRegression中文说明：</a:t>
            </a:r>
            <a:r>
              <a:rPr lang="zh-CN" altLang="en-US">
                <a:sym typeface="+mn-ea"/>
                <a:hlinkClick r:id="rId3"/>
              </a:rPr>
              <a:t>http://blog.csdn.net/cherdw/article/details/54891073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、机器学习算法之</a:t>
            </a:r>
            <a:r>
              <a:rPr lang="en-US" altLang="zh-CN">
                <a:sym typeface="+mn-ea"/>
              </a:rPr>
              <a:t>Random Forest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随机森林就是通过集成学习的思想将多棵树集成的一种算法，它的基本单元是决策树，而它的本质属于机器学习的一大分支——集成学习（Ensemble Learning）方法。随机森林的名称中有两个关键词，一个是“随机”，一个就是“森林”。“森林”我们很好理解，一棵叫做树，那么成百上千棵就可以叫做森林了，这样的比喻还是很贴切的，其实这也是随机森林的主要思想--集成思想的体现。</a:t>
            </a:r>
            <a:endParaRPr lang="zh-CN" altLang="en-US"/>
          </a:p>
          <a:p>
            <a:r>
              <a:rPr lang="zh-CN" altLang="en-US"/>
              <a:t>参考文章：</a:t>
            </a:r>
            <a:r>
              <a:rPr lang="zh-CN" altLang="en-US">
                <a:hlinkClick r:id="rId1"/>
              </a:rPr>
              <a:t>http://www.cnblogs.com/maybe2030/p/4585705.html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80"/>
            <a:ext cx="10515600" cy="824230"/>
          </a:xfrm>
        </p:spPr>
        <p:txBody>
          <a:bodyPr/>
          <a:p>
            <a:r>
              <a:rPr lang="zh-CN" altLang="en-US"/>
              <a:t>其他概念介绍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5334635"/>
          </a:xfrm>
        </p:spPr>
        <p:txBody>
          <a:bodyPr/>
          <a:p>
            <a:r>
              <a:rPr lang="zh-CN" altLang="en-US"/>
              <a:t>机器学习-回归模型-欠拟合和过拟合</a:t>
            </a:r>
            <a:r>
              <a:rPr lang="zh-CN" altLang="en-US">
                <a:hlinkClick r:id="rId1"/>
              </a:rPr>
              <a:t>http://blog.csdn.net/chenguolinblog/article/details/52404765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2146</Words>
  <Application>WPS 演示</Application>
  <PresentationFormat>宽屏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机器学习算法分享</vt:lpstr>
      <vt:lpstr>目录</vt:lpstr>
      <vt:lpstr>1、机器学习基础概念</vt:lpstr>
      <vt:lpstr>PowerPoint 演示文稿</vt:lpstr>
      <vt:lpstr>PowerPoint 演示文稿</vt:lpstr>
      <vt:lpstr>2、机器学习算法之KNN</vt:lpstr>
      <vt:lpstr>3、机器学习算法之Logistic Regression</vt:lpstr>
      <vt:lpstr>4、机器学习算法之Random Forest</vt:lpstr>
      <vt:lpstr>其他概念介绍</vt:lpstr>
      <vt:lpstr>5、python相关机器学习库讲解及目前MPR-FAST项目中实战</vt:lpstr>
      <vt:lpstr>PowerPoint 演示文稿</vt:lpstr>
      <vt:lpstr>6、总结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2017-03-21T02:01:00Z</dcterms:created>
  <dcterms:modified xsi:type="dcterms:W3CDTF">2017-03-22T02:24:02Z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