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59" r:id="rId16"/>
    <p:sldId id="258" r:id="rId17"/>
    <p:sldId id="260" r:id="rId18"/>
    <p:sldId id="330" r:id="rId19"/>
    <p:sldId id="331" r:id="rId20"/>
    <p:sldId id="332" r:id="rId21"/>
    <p:sldId id="333" r:id="rId22"/>
    <p:sldId id="334" r:id="rId23"/>
    <p:sldId id="337" r:id="rId24"/>
    <p:sldId id="338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281" r:id="rId51"/>
    <p:sldId id="277" r:id="rId52"/>
    <p:sldId id="282" r:id="rId53"/>
    <p:sldId id="283" r:id="rId54"/>
    <p:sldId id="284" r:id="rId55"/>
    <p:sldId id="285" r:id="rId56"/>
    <p:sldId id="276" r:id="rId57"/>
    <p:sldId id="278" r:id="rId58"/>
    <p:sldId id="279" r:id="rId59"/>
    <p:sldId id="280" r:id="rId60"/>
    <p:sldId id="286" r:id="rId61"/>
    <p:sldId id="287" r:id="rId62"/>
    <p:sldId id="288" r:id="rId63"/>
    <p:sldId id="291" r:id="rId64"/>
    <p:sldId id="289" r:id="rId65"/>
    <p:sldId id="290" r:id="rId66"/>
    <p:sldId id="296" r:id="rId67"/>
    <p:sldId id="292" r:id="rId68"/>
    <p:sldId id="293" r:id="rId69"/>
    <p:sldId id="294" r:id="rId70"/>
    <p:sldId id="295" r:id="rId71"/>
    <p:sldId id="297" r:id="rId72"/>
    <p:sldId id="298" r:id="rId73"/>
    <p:sldId id="299" r:id="rId74"/>
    <p:sldId id="300" r:id="rId75"/>
    <p:sldId id="301" r:id="rId76"/>
    <p:sldId id="335" r:id="rId77"/>
    <p:sldId id="336" r:id="rId78"/>
    <p:sldId id="303" r:id="rId79"/>
    <p:sldId id="304" r:id="rId80"/>
    <p:sldId id="305" r:id="rId81"/>
    <p:sldId id="306" r:id="rId82"/>
    <p:sldId id="307" r:id="rId83"/>
    <p:sldId id="308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18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13215-4232-4282-9386-6EDBE699B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41613-A8BA-4A99-AC7D-CA7E498C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EBDF-E975-4BF2-8725-E58901D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8A39-01D6-4057-BB1E-0B5DCEB3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42227-C035-4991-8094-D383C51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9F9E-8513-4A11-BA80-707EC55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DBAB-1185-4E62-9B87-0739AC36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1DE9-D484-499C-AD17-DFE130E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77746-A5D7-490B-B3E5-E4ADF8D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46D03-3BC5-49CB-9C8C-49FE0047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B740A-2127-49BC-8BD0-8A2862D4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A803-1CCA-425C-A738-B8BEDA25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624E-68A8-48BB-84CB-F32E520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B63B-81EF-4DE2-A049-7947878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B467B-4BAF-487E-881C-7126146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4E59-9292-4B6A-89EF-552ABA3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AEBB6-7949-4BAD-9FE8-4A825170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2241D-F90C-408E-B4BE-FA89ABD0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9A0B-2C61-4438-A6B9-016191B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8274C-1AB8-4935-BC64-4E400C0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F41D-FE0C-4287-948E-8BD3198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A7E28-2565-4D0A-B00D-62C75F85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5E52-30EA-443C-8ADB-F207344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7120-76A8-4B66-98A2-8ECF995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943AA-2F36-4D68-87E2-BC61241D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42DA-CF9E-4BD9-91D3-9A449ECF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3664-45F9-4984-8ED0-C91B72C9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D7A4E-7C7A-4597-9E94-6F6269F6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D6AFE-6729-4AD2-8119-75F9B25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53E56-A7AE-47C5-B150-CD73546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7646-DA51-48C5-BA87-2F78A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BF0E-4EB0-468F-A079-8DAAFE4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BFFED-4F65-4425-B56B-8AE1BA39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D5819-10DA-4D68-BDDB-DC135B93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CE5DE-B02D-462B-A5FA-33384FD5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CE331-EEB9-47CE-9DFE-A341D849E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7B9F4C-6D2B-4647-9D63-C3C67C8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6CF7A-3629-44B7-921B-3DCF7B1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153AE-67CE-4A95-904E-A444FBC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79AC-9056-423F-BC9B-986C0BC9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BB1C2-D92E-4E49-9016-BAA27F49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6901B-DD74-41FC-A87C-CE7D8DDD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3AED-7F5D-46E8-B7D7-C222008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D769B-2D0F-499F-9246-FA47E36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06E9B-7D5C-45BA-BF64-E59E147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10700-7F0D-4605-8E90-798B0EF5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DA69E-26EC-4E4E-ADFE-AE525F6D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11C3-5F8A-4FAE-8632-3433AC58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3F1BC-D141-4A3A-808E-63BEDB45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A0944-9E9D-4CE4-8A85-0361608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FC33B-7502-4910-873D-5AFFFF09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B1072-86A2-4B4A-97D8-B58E0281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E9E4-55DB-4D18-A882-3A2EF207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6DF3A-3833-4362-A6FF-655B8BC3A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31610-3065-4087-B726-2BCBFC52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6AF1C-2B1F-4FFA-A267-3E4D39CE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4CE2B-ED36-451C-8AF9-8FD3B7FC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09798-A85C-4A75-8F8B-3E83DBCD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5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CA14B7-6E2C-4D1F-8A8A-3CDDAAAE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AC8AD-F31B-43B1-956A-2CDC0561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E4E2B-5C63-42B0-96F5-894F0AFF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31B-D6A8-476D-9F90-9952FD126E88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C4D5-EC52-4E96-8075-339082D6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89E2-5B7F-4FF0-93AB-D687DB1F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AA28-12BF-46D3-A547-B4D6280A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3761486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3029966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2414953" y="399053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2780713" y="331528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3545058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5472333" y="2738924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9DEF8D0E-6896-485F-B13E-A50DB7DB4A08}"/>
              </a:ext>
            </a:extLst>
          </p:cNvPr>
          <p:cNvSpPr/>
          <p:nvPr/>
        </p:nvSpPr>
        <p:spPr>
          <a:xfrm>
            <a:off x="3330076" y="1292913"/>
            <a:ext cx="1594339" cy="675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9901486" y="3166467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8796274" y="1968163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8181261" y="3219775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8547021" y="2544524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9420665" y="2544524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5048059" y="5389276"/>
            <a:ext cx="23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LL</a:t>
            </a:r>
            <a:r>
              <a:rPr lang="zh-CN" altLang="en-US" b="1" dirty="0"/>
              <a:t>型进行一次右旋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5818CB-7D16-4F21-9754-82E0E4585FE7}"/>
              </a:ext>
            </a:extLst>
          </p:cNvPr>
          <p:cNvSpPr/>
          <p:nvPr/>
        </p:nvSpPr>
        <p:spPr>
          <a:xfrm>
            <a:off x="2630121" y="1478899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A78F7F-07DB-45B2-B761-E608AFD2E31B}"/>
              </a:ext>
            </a:extLst>
          </p:cNvPr>
          <p:cNvSpPr/>
          <p:nvPr/>
        </p:nvSpPr>
        <p:spPr>
          <a:xfrm>
            <a:off x="2451930" y="27880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2FF6F9-D50D-40CB-8D4A-F8B83402F417}"/>
              </a:ext>
            </a:extLst>
          </p:cNvPr>
          <p:cNvSpPr/>
          <p:nvPr/>
        </p:nvSpPr>
        <p:spPr>
          <a:xfrm>
            <a:off x="1797783" y="4073771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77F9F-4BED-41DE-B884-A6E4B5F61F1B}"/>
              </a:ext>
            </a:extLst>
          </p:cNvPr>
          <p:cNvSpPr txBox="1"/>
          <p:nvPr/>
        </p:nvSpPr>
        <p:spPr>
          <a:xfrm>
            <a:off x="174222" y="222711"/>
            <a:ext cx="13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41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08C1F956-8D3A-46BD-BB3C-668C9CC34B0E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C01FFD7-7417-4862-AB4B-949A12372744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3D4B77E-F6EA-4BCA-A13E-FDE26B44E5BC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BB25883-34E4-49D1-B0DA-3BCCDD961491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88E7D0-F94E-4011-B055-4DCA1BAB9C99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1CF819-1D42-48EB-A73B-3E3851DC83C4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DDEB05-8DA3-4646-AA65-10F053A95793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3A4C30-60AD-436B-8101-5749D1A13AAB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319755A-D06D-457B-9C9C-0D29B5DFD5DF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BD43FC4-06D5-4ECB-B57F-7560CEC05BE1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66A633F-E692-46F8-85A0-6EFD5E4DA4AC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97394AB-3837-4B54-A802-952B35893270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BF2B66-5AAB-4660-B150-B17B3DE47962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B5C0104-8627-40BE-8DDA-35E5BA27B2E3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EB33FB9-99D1-45C7-97A2-8B90979DDD8B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49703CD-07F2-48E9-864A-C92F34BA423D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23CF8BA-B018-4BB2-813E-1E178D097A56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3A3E964-E204-48BE-B463-4575B32EFD62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1BABE4D6-B1AB-449B-83B8-37F9DBBF968A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38F113-A700-4089-9C9B-4E62FBF65CD7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F66CE9-81C0-4509-9852-1EB06F81994B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FF78FA5-F5CC-4101-867F-ECF2CC9F3A78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B9D3D03-820E-4D06-AE34-55DE0FE2DEC4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3AB1A64B-317A-4421-BB52-2D85AC35BCA9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80D1126-F2DE-441A-A31E-FC7A2AC71E0B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48284B1-8393-409B-8F7B-2A11BFC313A5}"/>
              </a:ext>
            </a:extLst>
          </p:cNvPr>
          <p:cNvSpPr/>
          <p:nvPr/>
        </p:nvSpPr>
        <p:spPr>
          <a:xfrm>
            <a:off x="9231448" y="49373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0F92D8F-92FB-4E7D-8E75-8204764E9CAE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012277" y="4349605"/>
            <a:ext cx="307758" cy="67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8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9898320F-A6B0-4AF2-9B4D-C8C7F37DD450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23E5CE-AC30-4947-98C5-22F1281BE326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EC7E45B-C06C-48AE-9A95-F5790B37017E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245D03-C584-4F63-B904-C419B640A768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274B570-BCBA-4527-A2B7-A00312CF3233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C402231-2692-45DE-93C5-765109322F5B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B59D9F-DA6B-45BF-A4AC-0E2D681D1966}"/>
              </a:ext>
            </a:extLst>
          </p:cNvPr>
          <p:cNvCxnSpPr>
            <a:cxnSpLocks/>
            <a:stCxn id="27" idx="7"/>
            <a:endCxn id="38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4FCD497-BB02-4595-AC6F-6714E4C85C71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73E541-B95C-4BDC-A2DC-AEA06D42A65E}"/>
              </a:ext>
            </a:extLst>
          </p:cNvPr>
          <p:cNvCxnSpPr>
            <a:stCxn id="31" idx="5"/>
            <a:endCxn id="29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F23D9EB-3A07-4ACC-9DF8-AD1DEF3EEFB2}"/>
              </a:ext>
            </a:extLst>
          </p:cNvPr>
          <p:cNvCxnSpPr>
            <a:cxnSpLocks/>
            <a:stCxn id="28" idx="7"/>
            <a:endCxn id="42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196D0F-A79C-4408-9E5A-84E475E1C19A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C4288CB-1512-4AF2-A616-FC908D3788B5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9110C8-6A87-43A5-AD88-BD617E73F2E5}"/>
              </a:ext>
            </a:extLst>
          </p:cNvPr>
          <p:cNvCxnSpPr>
            <a:cxnSpLocks/>
            <a:stCxn id="42" idx="1"/>
            <a:endCxn id="27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9882166-7E29-4977-AB8E-78F10D885214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BCD3733-F9F6-495D-A385-18ED53A4B88E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E40070A-6746-4AA6-A516-1CE936518498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7AC06A5-E41E-4A44-8276-BBF85407110E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8C784E3-06E6-4742-B07C-5D00E2EA0D7C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91004FA-2B91-4D31-BC55-142B34D7DC8A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BE6506-58DA-4744-903C-F5769E3DB78E}"/>
              </a:ext>
            </a:extLst>
          </p:cNvPr>
          <p:cNvCxnSpPr>
            <a:cxnSpLocks/>
            <a:stCxn id="46" idx="7"/>
            <a:endCxn id="40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57C135D-3B1E-4F3C-A219-7A20DFC3C39B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28D5DB8-FD74-4FB8-AFA3-93C7EB2D8D35}"/>
              </a:ext>
            </a:extLst>
          </p:cNvPr>
          <p:cNvCxnSpPr>
            <a:cxnSpLocks/>
            <a:stCxn id="43" idx="5"/>
            <a:endCxn id="48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FE81D17-4F30-42D2-8974-B8AA71C12FE9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27E96D0-6D06-4BFB-B759-73D7CE23D905}"/>
              </a:ext>
            </a:extLst>
          </p:cNvPr>
          <p:cNvCxnSpPr>
            <a:cxnSpLocks/>
            <a:stCxn id="40" idx="5"/>
            <a:endCxn id="50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5849602-25A1-40FA-A8D1-CEB5B382583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B7A340-22D2-489D-A7FB-DD460A0A53FD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3B334A-2149-4E51-B4BE-F371E00A3EB7}"/>
              </a:ext>
            </a:extLst>
          </p:cNvPr>
          <p:cNvCxnSpPr>
            <a:cxnSpLocks/>
            <a:stCxn id="43" idx="3"/>
            <a:endCxn id="40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9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20188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8838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88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9566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2511197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1393355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3448984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3448984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3411843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3411843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901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2511197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1393355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919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9405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883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8782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3411843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9195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2432820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8782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3411843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8782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3411842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2432820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887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4376109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3C86E06-057C-4D22-9D75-00ED6D5D207D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0C1DA0-F62C-40CC-BE56-C75DF7C4A3A3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7597B7-A4DF-4AF7-AB4B-266EDCFABE5D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B0E710D-4275-4429-BAC3-0C89379D686C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F7558AA-572D-45C8-88C1-AD253D489B0B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06C2CB-9BCA-44FF-B5AC-9CF0953446F5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C4B652-FA7E-49A1-A1CA-3F5A16E57932}"/>
              </a:ext>
            </a:extLst>
          </p:cNvPr>
          <p:cNvCxnSpPr>
            <a:cxnSpLocks/>
            <a:stCxn id="54" idx="7"/>
            <a:endCxn id="65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21AE216-75F7-494D-9B37-152AEE02BAC7}"/>
              </a:ext>
            </a:extLst>
          </p:cNvPr>
          <p:cNvCxnSpPr>
            <a:stCxn id="58" idx="3"/>
            <a:endCxn id="57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5DEE2-7512-48E1-9153-55E090981033}"/>
              </a:ext>
            </a:extLst>
          </p:cNvPr>
          <p:cNvCxnSpPr>
            <a:stCxn id="58" idx="5"/>
            <a:endCxn id="56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EEA7DFA-214B-488B-84E8-355712AA3F26}"/>
              </a:ext>
            </a:extLst>
          </p:cNvPr>
          <p:cNvCxnSpPr>
            <a:cxnSpLocks/>
            <a:stCxn id="55" idx="7"/>
            <a:endCxn id="69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AD6EBC5-23A0-4A13-AB8D-11FE02D84217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5229947" y="272272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8FDD78B-9C49-446D-BDFE-DF9932CF102A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999A70-8C0C-404A-B8D6-C842D76A730C}"/>
              </a:ext>
            </a:extLst>
          </p:cNvPr>
          <p:cNvCxnSpPr>
            <a:cxnSpLocks/>
            <a:stCxn id="69" idx="1"/>
            <a:endCxn id="54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BD03BF-F773-4D6F-A02E-9739C8CD3D2C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14929E0-0C33-45E5-99EB-EB35A9CC806C}"/>
              </a:ext>
            </a:extLst>
          </p:cNvPr>
          <p:cNvCxnSpPr>
            <a:cxnSpLocks/>
            <a:stCxn id="65" idx="5"/>
            <a:endCxn id="70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C998159-1AAF-4748-A6F1-DDC0E4F3A4B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F5879A4-2DDD-4A86-A3A5-E8E16C73C240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6A7096-837B-4E53-8C99-91EE7BC3D941}"/>
              </a:ext>
            </a:extLst>
          </p:cNvPr>
          <p:cNvSpPr/>
          <p:nvPr/>
        </p:nvSpPr>
        <p:spPr>
          <a:xfrm>
            <a:off x="5419133" y="31946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9620DC-26CF-416B-A896-34762FF9A66C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82D834-3666-4F54-9B61-5801B363A727}"/>
              </a:ext>
            </a:extLst>
          </p:cNvPr>
          <p:cNvCxnSpPr>
            <a:cxnSpLocks/>
            <a:stCxn id="72" idx="7"/>
            <a:endCxn id="67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FDD21B44-67D9-47C7-A540-8787085D9104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371DA6A-0FD6-4951-B83D-73318842933D}"/>
              </a:ext>
            </a:extLst>
          </p:cNvPr>
          <p:cNvCxnSpPr>
            <a:cxnSpLocks/>
            <a:stCxn id="70" idx="5"/>
            <a:endCxn id="74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1203796B-13CD-4ADF-AF5C-217371F48814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EB729F6-75B9-4BF9-A2DF-F4F44C67F642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49B2A303-CC0D-4968-A5DA-5DBC4B4F4341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49956DB-B743-4AC9-9C67-0E8B0E903462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7851A19-AA01-4C52-A432-B3F56DA2E636}"/>
              </a:ext>
            </a:extLst>
          </p:cNvPr>
          <p:cNvCxnSpPr>
            <a:cxnSpLocks/>
            <a:stCxn id="70" idx="3"/>
            <a:endCxn id="67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7949FA3-61E5-4088-A71B-08003255EB51}"/>
              </a:ext>
            </a:extLst>
          </p:cNvPr>
          <p:cNvSpPr/>
          <p:nvPr/>
        </p:nvSpPr>
        <p:spPr>
          <a:xfrm>
            <a:off x="6096000" y="4198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D043248-EE32-45A4-B1A8-4EC1BD98D866}"/>
              </a:ext>
            </a:extLst>
          </p:cNvPr>
          <p:cNvCxnSpPr>
            <a:cxnSpLocks/>
            <a:stCxn id="71" idx="5"/>
            <a:endCxn id="81" idx="1"/>
          </p:cNvCxnSpPr>
          <p:nvPr/>
        </p:nvCxnSpPr>
        <p:spPr>
          <a:xfrm>
            <a:off x="5935457" y="3686995"/>
            <a:ext cx="249130" cy="59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BF1F4F9-4FC3-43BE-966C-9EA3045756C1}"/>
              </a:ext>
            </a:extLst>
          </p:cNvPr>
          <p:cNvSpPr/>
          <p:nvPr/>
        </p:nvSpPr>
        <p:spPr>
          <a:xfrm>
            <a:off x="6782303" y="51584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8378360-F019-48CE-9FFE-79EA8D32E347}"/>
              </a:ext>
            </a:extLst>
          </p:cNvPr>
          <p:cNvCxnSpPr>
            <a:cxnSpLocks/>
            <a:stCxn id="31" idx="1"/>
            <a:endCxn id="81" idx="5"/>
          </p:cNvCxnSpPr>
          <p:nvPr/>
        </p:nvCxnSpPr>
        <p:spPr>
          <a:xfrm flipH="1" flipV="1">
            <a:off x="6612324" y="4691064"/>
            <a:ext cx="258566" cy="551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EEAB1A91-3E29-4053-B4B8-2EA1D8D402EA}"/>
              </a:ext>
            </a:extLst>
          </p:cNvPr>
          <p:cNvSpPr/>
          <p:nvPr/>
        </p:nvSpPr>
        <p:spPr>
          <a:xfrm>
            <a:off x="3738460" y="132977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EF879B-1FC2-4A8E-AD37-F18C80FF0629}"/>
              </a:ext>
            </a:extLst>
          </p:cNvPr>
          <p:cNvSpPr/>
          <p:nvPr/>
        </p:nvSpPr>
        <p:spPr>
          <a:xfrm>
            <a:off x="4040915" y="31946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E24B84C-17C0-46A2-97BE-9E911771DB22}"/>
              </a:ext>
            </a:extLst>
          </p:cNvPr>
          <p:cNvSpPr/>
          <p:nvPr/>
        </p:nvSpPr>
        <p:spPr>
          <a:xfrm>
            <a:off x="3350007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5A2B115-9E80-4304-822C-545DD22BCA73}"/>
              </a:ext>
            </a:extLst>
          </p:cNvPr>
          <p:cNvSpPr/>
          <p:nvPr/>
        </p:nvSpPr>
        <p:spPr>
          <a:xfrm>
            <a:off x="1996391" y="31946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F2C672-693E-458F-8656-9E6CD8D696A5}"/>
              </a:ext>
            </a:extLst>
          </p:cNvPr>
          <p:cNvSpPr/>
          <p:nvPr/>
        </p:nvSpPr>
        <p:spPr>
          <a:xfrm>
            <a:off x="2708617" y="22675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D6DF44A-A0B7-4C0B-AD06-0BB4E680D6C4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224941" y="182208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ECC0A7E-1F08-4472-B168-1487BF751712}"/>
              </a:ext>
            </a:extLst>
          </p:cNvPr>
          <p:cNvCxnSpPr>
            <a:cxnSpLocks/>
            <a:stCxn id="31" idx="7"/>
            <a:endCxn id="42" idx="3"/>
          </p:cNvCxnSpPr>
          <p:nvPr/>
        </p:nvCxnSpPr>
        <p:spPr>
          <a:xfrm flipV="1">
            <a:off x="4254784" y="704241"/>
            <a:ext cx="1528887" cy="7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2F027D-141C-4C51-9EFB-ED667EFCD82C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2512715" y="275987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0990056-F5DE-412D-AEBA-CE85DA94D119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3224941" y="275987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05AF40E-6878-4FB1-B9D3-417FD05E08E0}"/>
              </a:ext>
            </a:extLst>
          </p:cNvPr>
          <p:cNvCxnSpPr>
            <a:cxnSpLocks/>
            <a:stCxn id="32" idx="7"/>
            <a:endCxn id="46" idx="3"/>
          </p:cNvCxnSpPr>
          <p:nvPr/>
        </p:nvCxnSpPr>
        <p:spPr>
          <a:xfrm flipV="1">
            <a:off x="4557239" y="272272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99D27C5-573E-4196-BD0A-C19161F3933F}"/>
              </a:ext>
            </a:extLst>
          </p:cNvPr>
          <p:cNvSpPr/>
          <p:nvPr/>
        </p:nvSpPr>
        <p:spPr>
          <a:xfrm>
            <a:off x="5695084" y="211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BD6D13-D50D-4CC9-9F50-BA22328FF87B}"/>
              </a:ext>
            </a:extLst>
          </p:cNvPr>
          <p:cNvCxnSpPr>
            <a:cxnSpLocks/>
            <a:stCxn id="46" idx="1"/>
            <a:endCxn id="31" idx="5"/>
          </p:cNvCxnSpPr>
          <p:nvPr/>
        </p:nvCxnSpPr>
        <p:spPr>
          <a:xfrm flipH="1" flipV="1">
            <a:off x="4254784" y="182208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0FE8095-1023-4180-8D67-A7588C65DE16}"/>
              </a:ext>
            </a:extLst>
          </p:cNvPr>
          <p:cNvSpPr/>
          <p:nvPr/>
        </p:nvSpPr>
        <p:spPr>
          <a:xfrm>
            <a:off x="68724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EC0DCC-13F0-4019-B181-EB27C6C12CE6}"/>
              </a:ext>
            </a:extLst>
          </p:cNvPr>
          <p:cNvCxnSpPr>
            <a:cxnSpLocks/>
            <a:stCxn id="42" idx="5"/>
            <a:endCxn id="47" idx="1"/>
          </p:cNvCxnSpPr>
          <p:nvPr/>
        </p:nvCxnSpPr>
        <p:spPr>
          <a:xfrm>
            <a:off x="6211408" y="704241"/>
            <a:ext cx="1746703" cy="6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B2B2474-18FB-43BC-A35D-87EE50543C99}"/>
              </a:ext>
            </a:extLst>
          </p:cNvPr>
          <p:cNvSpPr/>
          <p:nvPr/>
        </p:nvSpPr>
        <p:spPr>
          <a:xfrm>
            <a:off x="4713623" y="22304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4EC40AE-97F3-4FC2-9B2E-364A935CE44F}"/>
              </a:ext>
            </a:extLst>
          </p:cNvPr>
          <p:cNvSpPr/>
          <p:nvPr/>
        </p:nvSpPr>
        <p:spPr>
          <a:xfrm>
            <a:off x="7869524" y="12513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40C69C2-C929-48A3-ADEF-8564CF9B2C75}"/>
              </a:ext>
            </a:extLst>
          </p:cNvPr>
          <p:cNvSpPr/>
          <p:nvPr/>
        </p:nvSpPr>
        <p:spPr>
          <a:xfrm>
            <a:off x="4713622" y="41771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B606ED-C7FC-45C2-A6F6-2CF978726410}"/>
              </a:ext>
            </a:extLst>
          </p:cNvPr>
          <p:cNvSpPr/>
          <p:nvPr/>
        </p:nvSpPr>
        <p:spPr>
          <a:xfrm>
            <a:off x="6208470" y="31890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F21D5D-B8E0-4DAE-861C-97CE9D6C6D58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6724794" y="2722729"/>
            <a:ext cx="236216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27272BE-3822-48D7-9545-E669ECD12317}"/>
              </a:ext>
            </a:extLst>
          </p:cNvPr>
          <p:cNvSpPr/>
          <p:nvPr/>
        </p:nvSpPr>
        <p:spPr>
          <a:xfrm>
            <a:off x="8945418" y="22304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4586903-4C3B-411E-8F11-1B600AB14762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8385848" y="1743706"/>
            <a:ext cx="648157" cy="57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AB51C75C-8416-455F-9B85-A17555E5E236}"/>
              </a:ext>
            </a:extLst>
          </p:cNvPr>
          <p:cNvSpPr/>
          <p:nvPr/>
        </p:nvSpPr>
        <p:spPr>
          <a:xfrm>
            <a:off x="7650758" y="31890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DDBCC9C-945F-4255-B01E-366CC5E42FE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7388747" y="2722729"/>
            <a:ext cx="350598" cy="5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F99E12E3-7AE7-40EA-81F5-1B05604B2E26}"/>
              </a:ext>
            </a:extLst>
          </p:cNvPr>
          <p:cNvSpPr/>
          <p:nvPr/>
        </p:nvSpPr>
        <p:spPr>
          <a:xfrm>
            <a:off x="9690437" y="31890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740DD36-36F0-4A4D-8A6D-F710ED85C57C}"/>
              </a:ext>
            </a:extLst>
          </p:cNvPr>
          <p:cNvCxnSpPr>
            <a:cxnSpLocks/>
            <a:stCxn id="51" idx="5"/>
            <a:endCxn id="84" idx="1"/>
          </p:cNvCxnSpPr>
          <p:nvPr/>
        </p:nvCxnSpPr>
        <p:spPr>
          <a:xfrm>
            <a:off x="9461742" y="2722728"/>
            <a:ext cx="317282" cy="5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9444F30-1F00-4AFA-B5C9-D80577D87E06}"/>
              </a:ext>
            </a:extLst>
          </p:cNvPr>
          <p:cNvCxnSpPr>
            <a:cxnSpLocks/>
            <a:stCxn id="47" idx="3"/>
            <a:endCxn id="44" idx="7"/>
          </p:cNvCxnSpPr>
          <p:nvPr/>
        </p:nvCxnSpPr>
        <p:spPr>
          <a:xfrm flipH="1">
            <a:off x="7388747" y="1743706"/>
            <a:ext cx="569364" cy="57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8C001FB-86BE-49D7-9FF3-9F415569728D}"/>
              </a:ext>
            </a:extLst>
          </p:cNvPr>
          <p:cNvSpPr/>
          <p:nvPr/>
        </p:nvSpPr>
        <p:spPr>
          <a:xfrm>
            <a:off x="5472554" y="32122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A633316-26FC-4BEB-B7D8-CA6914F10F63}"/>
              </a:ext>
            </a:extLst>
          </p:cNvPr>
          <p:cNvCxnSpPr>
            <a:cxnSpLocks/>
            <a:stCxn id="48" idx="7"/>
            <a:endCxn id="87" idx="3"/>
          </p:cNvCxnSpPr>
          <p:nvPr/>
        </p:nvCxnSpPr>
        <p:spPr>
          <a:xfrm flipV="1">
            <a:off x="5229946" y="3704589"/>
            <a:ext cx="331195" cy="55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551F5116-A107-4B1B-B1C0-47418920D1B7}"/>
              </a:ext>
            </a:extLst>
          </p:cNvPr>
          <p:cNvSpPr/>
          <p:nvPr/>
        </p:nvSpPr>
        <p:spPr>
          <a:xfrm>
            <a:off x="6121643" y="42030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903B8A2-7364-435A-AA4C-9FCFAF9399B0}"/>
              </a:ext>
            </a:extLst>
          </p:cNvPr>
          <p:cNvCxnSpPr>
            <a:cxnSpLocks/>
            <a:stCxn id="89" idx="1"/>
            <a:endCxn id="87" idx="5"/>
          </p:cNvCxnSpPr>
          <p:nvPr/>
        </p:nvCxnSpPr>
        <p:spPr>
          <a:xfrm flipH="1" flipV="1">
            <a:off x="5988878" y="3704589"/>
            <a:ext cx="221352" cy="58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344A63-67E5-4FCB-86CF-D5F1BED1E02F}"/>
              </a:ext>
            </a:extLst>
          </p:cNvPr>
          <p:cNvCxnSpPr>
            <a:cxnSpLocks/>
            <a:stCxn id="87" idx="1"/>
            <a:endCxn id="46" idx="5"/>
          </p:cNvCxnSpPr>
          <p:nvPr/>
        </p:nvCxnSpPr>
        <p:spPr>
          <a:xfrm flipH="1" flipV="1">
            <a:off x="5229947" y="2722729"/>
            <a:ext cx="331194" cy="57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71A1078D-E152-4CB8-8010-9CEDF6B80E83}"/>
              </a:ext>
            </a:extLst>
          </p:cNvPr>
          <p:cNvSpPr/>
          <p:nvPr/>
        </p:nvSpPr>
        <p:spPr>
          <a:xfrm>
            <a:off x="225083" y="2655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6FA82C58-7EBF-401B-A9E7-479AA75656C3}"/>
              </a:ext>
            </a:extLst>
          </p:cNvPr>
          <p:cNvSpPr/>
          <p:nvPr/>
        </p:nvSpPr>
        <p:spPr>
          <a:xfrm>
            <a:off x="4627098" y="265527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5FAFF8-8730-49D1-8A11-7824EF8D6DF8}"/>
              </a:ext>
            </a:extLst>
          </p:cNvPr>
          <p:cNvSpPr/>
          <p:nvPr/>
        </p:nvSpPr>
        <p:spPr>
          <a:xfrm>
            <a:off x="2784369" y="195013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C067A09-0565-427D-A8F1-2704B3875AE5}"/>
              </a:ext>
            </a:extLst>
          </p:cNvPr>
          <p:cNvSpPr/>
          <p:nvPr/>
        </p:nvSpPr>
        <p:spPr>
          <a:xfrm>
            <a:off x="2111914" y="28135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17A98DD4-42D7-479F-80C2-270D7D566F58}"/>
              </a:ext>
            </a:extLst>
          </p:cNvPr>
          <p:cNvSpPr/>
          <p:nvPr/>
        </p:nvSpPr>
        <p:spPr>
          <a:xfrm>
            <a:off x="3381526" y="266230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1BA53375-3E17-48C5-85E8-39C70ADE6D1C}"/>
              </a:ext>
            </a:extLst>
          </p:cNvPr>
          <p:cNvSpPr/>
          <p:nvPr/>
        </p:nvSpPr>
        <p:spPr>
          <a:xfrm>
            <a:off x="1308295" y="383227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94C1B4-7AED-4E3A-996F-A7C37E711C22}"/>
              </a:ext>
            </a:extLst>
          </p:cNvPr>
          <p:cNvSpPr/>
          <p:nvPr/>
        </p:nvSpPr>
        <p:spPr>
          <a:xfrm>
            <a:off x="1477108" y="353451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C3A09C-5FF4-4A4D-9726-2EDF62F8592D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453059" y="2370402"/>
            <a:ext cx="405476" cy="4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42BDD7-53DA-43CD-8103-6043FD33E8EC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1909379" y="3233799"/>
            <a:ext cx="276701" cy="372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22083AC-0ED5-42E9-AB2B-5EDD5E017387}"/>
              </a:ext>
            </a:extLst>
          </p:cNvPr>
          <p:cNvCxnSpPr>
            <a:stCxn id="3" idx="6"/>
            <a:endCxn id="41" idx="0"/>
          </p:cNvCxnSpPr>
          <p:nvPr/>
        </p:nvCxnSpPr>
        <p:spPr>
          <a:xfrm>
            <a:off x="3290806" y="2196323"/>
            <a:ext cx="512751" cy="46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4A85BFB3-4756-4063-8074-E98589765E71}"/>
              </a:ext>
            </a:extLst>
          </p:cNvPr>
          <p:cNvSpPr/>
          <p:nvPr/>
        </p:nvSpPr>
        <p:spPr>
          <a:xfrm>
            <a:off x="2602522" y="367693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9D9BA4-7593-4FD4-B7E8-6FAEEB975A52}"/>
              </a:ext>
            </a:extLst>
          </p:cNvPr>
          <p:cNvCxnSpPr>
            <a:stCxn id="31" idx="5"/>
            <a:endCxn id="43" idx="0"/>
          </p:cNvCxnSpPr>
          <p:nvPr/>
        </p:nvCxnSpPr>
        <p:spPr>
          <a:xfrm>
            <a:off x="2544185" y="3233799"/>
            <a:ext cx="480368" cy="44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673969" y="3318224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弧形 50">
            <a:extLst>
              <a:ext uri="{FF2B5EF4-FFF2-40B4-BE49-F238E27FC236}">
                <a16:creationId xmlns:a16="http://schemas.microsoft.com/office/drawing/2014/main" id="{AF201137-F46D-4CA1-B798-48649D66EAC7}"/>
              </a:ext>
            </a:extLst>
          </p:cNvPr>
          <p:cNvSpPr/>
          <p:nvPr/>
        </p:nvSpPr>
        <p:spPr>
          <a:xfrm rot="16200000">
            <a:off x="2735132" y="1248666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6559062" y="26552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11143958" y="265527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9973405" y="285222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8862334" y="182880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10563213" y="360484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7642274" y="339617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7811087" y="3098409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9294605" y="2249070"/>
            <a:ext cx="752966" cy="6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43358" y="2249070"/>
            <a:ext cx="693142" cy="92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10479842" y="3098409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9104277" y="3664625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9526308" y="3098409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9F256-A432-4ED6-9E79-290D410E3668}"/>
              </a:ext>
            </a:extLst>
          </p:cNvPr>
          <p:cNvSpPr txBox="1"/>
          <p:nvPr/>
        </p:nvSpPr>
        <p:spPr>
          <a:xfrm>
            <a:off x="5149132" y="2045093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右旋</a:t>
            </a:r>
            <a:r>
              <a:rPr lang="en-US" altLang="zh-CN" sz="2800" dirty="0"/>
              <a:t>X</a:t>
            </a:r>
            <a:r>
              <a:rPr lang="zh-CN" altLang="en-US" sz="2800" dirty="0"/>
              <a:t>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C14E95-92CF-4948-81D1-899D1EB597A4}"/>
              </a:ext>
            </a:extLst>
          </p:cNvPr>
          <p:cNvSpPr txBox="1"/>
          <p:nvPr/>
        </p:nvSpPr>
        <p:spPr>
          <a:xfrm>
            <a:off x="174223" y="222711"/>
            <a:ext cx="130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Splay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413B92B6-C0BE-439F-A98A-12CF853FDEE9}"/>
              </a:ext>
            </a:extLst>
          </p:cNvPr>
          <p:cNvSpPr/>
          <p:nvPr/>
        </p:nvSpPr>
        <p:spPr>
          <a:xfrm>
            <a:off x="3293448" y="891928"/>
            <a:ext cx="3070804" cy="46226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F0DB77F-0939-4382-8EA5-42CF86413584}"/>
              </a:ext>
            </a:extLst>
          </p:cNvPr>
          <p:cNvSpPr/>
          <p:nvPr/>
        </p:nvSpPr>
        <p:spPr>
          <a:xfrm>
            <a:off x="947342" y="1442530"/>
            <a:ext cx="1142387" cy="3010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53871" y="2428433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15349" y="117817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4662130" y="3331126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6D74E12-5DDA-466C-97D1-727F7B2EBCBB}"/>
              </a:ext>
            </a:extLst>
          </p:cNvPr>
          <p:cNvSpPr/>
          <p:nvPr/>
        </p:nvSpPr>
        <p:spPr>
          <a:xfrm>
            <a:off x="3763653" y="236046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5251938" y="408374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61C0E77B-9BC3-4F29-A949-952FB3815F20}"/>
              </a:ext>
            </a:extLst>
          </p:cNvPr>
          <p:cNvSpPr/>
          <p:nvPr/>
        </p:nvSpPr>
        <p:spPr>
          <a:xfrm>
            <a:off x="2279021" y="2356344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7460372-F27D-4E7B-B941-DBAF09A1C5C4}"/>
              </a:ext>
            </a:extLst>
          </p:cNvPr>
          <p:cNvSpPr/>
          <p:nvPr/>
        </p:nvSpPr>
        <p:spPr>
          <a:xfrm>
            <a:off x="2447834" y="2058577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C7EF8-A30F-4113-B89B-F3E7B39BDC1D}"/>
              </a:ext>
            </a:extLst>
          </p:cNvPr>
          <p:cNvCxnSpPr>
            <a:cxnSpLocks/>
            <a:stCxn id="54" idx="1"/>
            <a:endCxn id="55" idx="5"/>
          </p:cNvCxnSpPr>
          <p:nvPr/>
        </p:nvCxnSpPr>
        <p:spPr>
          <a:xfrm flipH="1" flipV="1">
            <a:off x="4195924" y="2780726"/>
            <a:ext cx="540372" cy="6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BFD27E6-CB0B-469C-882C-9D843FA07F2F}"/>
              </a:ext>
            </a:extLst>
          </p:cNvPr>
          <p:cNvCxnSpPr>
            <a:cxnSpLocks/>
            <a:stCxn id="53" idx="2"/>
            <a:endCxn id="55" idx="7"/>
          </p:cNvCxnSpPr>
          <p:nvPr/>
        </p:nvCxnSpPr>
        <p:spPr>
          <a:xfrm flipH="1">
            <a:off x="4195924" y="1828803"/>
            <a:ext cx="719425" cy="60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5168567" y="3577311"/>
            <a:ext cx="505402" cy="5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3793002" y="4143527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4215033" y="3577311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248763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61E1B73-6D52-45D4-9D9C-7E2E580742E6}"/>
              </a:ext>
            </a:extLst>
          </p:cNvPr>
          <p:cNvSpPr/>
          <p:nvPr/>
        </p:nvSpPr>
        <p:spPr>
          <a:xfrm>
            <a:off x="9744166" y="1770194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4745AFF1-34FA-4086-A646-F80D50E0E844}"/>
              </a:ext>
            </a:extLst>
          </p:cNvPr>
          <p:cNvSpPr/>
          <p:nvPr/>
        </p:nvSpPr>
        <p:spPr>
          <a:xfrm>
            <a:off x="10450005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F8C6ABD1-9846-4EF8-8D79-9F84D74B0190}"/>
              </a:ext>
            </a:extLst>
          </p:cNvPr>
          <p:cNvSpPr/>
          <p:nvPr/>
        </p:nvSpPr>
        <p:spPr>
          <a:xfrm>
            <a:off x="8815698" y="267522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64E1445-E9DB-467D-94D3-FD3F017C5974}"/>
              </a:ext>
            </a:extLst>
          </p:cNvPr>
          <p:cNvCxnSpPr>
            <a:stCxn id="93" idx="3"/>
            <a:endCxn id="95" idx="0"/>
          </p:cNvCxnSpPr>
          <p:nvPr/>
        </p:nvCxnSpPr>
        <p:spPr>
          <a:xfrm flipH="1">
            <a:off x="9237729" y="2190458"/>
            <a:ext cx="580603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2ED34D5-2F11-4605-AB26-343A3AEB06D6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10176437" y="2190458"/>
            <a:ext cx="695599" cy="48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A362DE4-2123-45C0-B403-B1718858316D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>
          <a:xfrm>
            <a:off x="9974224" y="1343147"/>
            <a:ext cx="23161" cy="42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D7E4BAA-D3C9-45A0-BEEC-58458AA73E96}"/>
              </a:ext>
            </a:extLst>
          </p:cNvPr>
          <p:cNvSpPr txBox="1"/>
          <p:nvPr/>
        </p:nvSpPr>
        <p:spPr>
          <a:xfrm>
            <a:off x="9536443" y="97381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1E3D70C-38F9-4A61-8C12-72DB8F81B382}"/>
              </a:ext>
            </a:extLst>
          </p:cNvPr>
          <p:cNvSpPr txBox="1"/>
          <p:nvPr/>
        </p:nvSpPr>
        <p:spPr>
          <a:xfrm>
            <a:off x="1535660" y="234244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经过旋转后</a:t>
            </a:r>
            <a:r>
              <a:rPr lang="en-US" altLang="zh-CN" b="1" dirty="0"/>
              <a:t>Z</a:t>
            </a:r>
            <a:r>
              <a:rPr lang="zh-CN" altLang="en-US" b="1" dirty="0"/>
              <a:t>成为中间树的根节点，分别合并左树和右树</a:t>
            </a: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542AF2BB-1DBC-4369-8711-4D883ADAA60C}"/>
              </a:ext>
            </a:extLst>
          </p:cNvPr>
          <p:cNvSpPr/>
          <p:nvPr/>
        </p:nvSpPr>
        <p:spPr>
          <a:xfrm>
            <a:off x="4555636" y="599579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A3876B12-969B-4BA8-991E-42886E5D8EC0}"/>
              </a:ext>
            </a:extLst>
          </p:cNvPr>
          <p:cNvSpPr/>
          <p:nvPr/>
        </p:nvSpPr>
        <p:spPr>
          <a:xfrm>
            <a:off x="1096504" y="599579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0AE761EE-DC84-4B03-BE72-507ADC9FF069}"/>
              </a:ext>
            </a:extLst>
          </p:cNvPr>
          <p:cNvSpPr/>
          <p:nvPr/>
        </p:nvSpPr>
        <p:spPr>
          <a:xfrm>
            <a:off x="1270685" y="5135300"/>
            <a:ext cx="495699" cy="720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F82752C-C9A8-4CD9-A808-9598AD7C88B8}"/>
              </a:ext>
            </a:extLst>
          </p:cNvPr>
          <p:cNvSpPr/>
          <p:nvPr/>
        </p:nvSpPr>
        <p:spPr>
          <a:xfrm>
            <a:off x="4729817" y="5572004"/>
            <a:ext cx="495699" cy="39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47E6511E-1A5E-4B96-A6F7-D5CB56FFD992}"/>
              </a:ext>
            </a:extLst>
          </p:cNvPr>
          <p:cNvCxnSpPr>
            <a:stCxn id="112" idx="5"/>
            <a:endCxn id="95" idx="2"/>
          </p:cNvCxnSpPr>
          <p:nvPr/>
        </p:nvCxnSpPr>
        <p:spPr>
          <a:xfrm flipV="1">
            <a:off x="5188683" y="3325851"/>
            <a:ext cx="3627015" cy="2995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0FC8894F-0A07-4F7F-9CF1-1FC966E88241}"/>
              </a:ext>
            </a:extLst>
          </p:cNvPr>
          <p:cNvCxnSpPr>
            <a:stCxn id="113" idx="4"/>
            <a:endCxn id="94" idx="2"/>
          </p:cNvCxnSpPr>
          <p:nvPr/>
        </p:nvCxnSpPr>
        <p:spPr>
          <a:xfrm rot="5400000" flipH="1" flipV="1">
            <a:off x="4534996" y="731420"/>
            <a:ext cx="3320578" cy="8509439"/>
          </a:xfrm>
          <a:prstGeom prst="curvedConnector3">
            <a:avLst>
              <a:gd name="adj1" fmla="val -3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B6DD9F1-7398-43BC-AE1F-5A2D9DAAD828}"/>
              </a:ext>
            </a:extLst>
          </p:cNvPr>
          <p:cNvSpPr txBox="1"/>
          <p:nvPr/>
        </p:nvSpPr>
        <p:spPr>
          <a:xfrm>
            <a:off x="174222" y="222711"/>
            <a:ext cx="128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270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右 49">
            <a:extLst>
              <a:ext uri="{FF2B5EF4-FFF2-40B4-BE49-F238E27FC236}">
                <a16:creationId xmlns:a16="http://schemas.microsoft.com/office/drawing/2014/main" id="{1AF865E3-AEEF-49BB-8B18-BBFF6E015934}"/>
              </a:ext>
            </a:extLst>
          </p:cNvPr>
          <p:cNvSpPr/>
          <p:nvPr/>
        </p:nvSpPr>
        <p:spPr>
          <a:xfrm>
            <a:off x="91743" y="3183995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A65D361A-0A6A-4FBE-A286-E09E398A8872}"/>
              </a:ext>
            </a:extLst>
          </p:cNvPr>
          <p:cNvSpPr/>
          <p:nvPr/>
        </p:nvSpPr>
        <p:spPr>
          <a:xfrm>
            <a:off x="1097335" y="3017521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D214ECFB-363B-4022-B142-627E262AD23C}"/>
              </a:ext>
            </a:extLst>
          </p:cNvPr>
          <p:cNvSpPr/>
          <p:nvPr/>
        </p:nvSpPr>
        <p:spPr>
          <a:xfrm>
            <a:off x="4938757" y="2993490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6F4D751-32C0-4844-894E-DC8395939222}"/>
              </a:ext>
            </a:extLst>
          </p:cNvPr>
          <p:cNvSpPr/>
          <p:nvPr/>
        </p:nvSpPr>
        <p:spPr>
          <a:xfrm>
            <a:off x="3004194" y="2851635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3B3296CB-97C6-47FE-A6BF-A8BFAFF2C83C}"/>
              </a:ext>
            </a:extLst>
          </p:cNvPr>
          <p:cNvSpPr/>
          <p:nvPr/>
        </p:nvSpPr>
        <p:spPr>
          <a:xfrm>
            <a:off x="3610801" y="3661712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76B4E58-B0E8-4038-A1B4-32EB18B1C653}"/>
              </a:ext>
            </a:extLst>
          </p:cNvPr>
          <p:cNvCxnSpPr>
            <a:cxnSpLocks/>
            <a:stCxn id="54" idx="6"/>
            <a:endCxn id="56" idx="0"/>
          </p:cNvCxnSpPr>
          <p:nvPr/>
        </p:nvCxnSpPr>
        <p:spPr>
          <a:xfrm>
            <a:off x="3510631" y="3097820"/>
            <a:ext cx="522201" cy="56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66878AA-12EE-47AC-8C46-35DAE010C776}"/>
              </a:ext>
            </a:extLst>
          </p:cNvPr>
          <p:cNvSpPr/>
          <p:nvPr/>
        </p:nvSpPr>
        <p:spPr>
          <a:xfrm>
            <a:off x="2135066" y="3664036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639AE8-9E53-4B68-A666-CCC4F23DDDBD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2557097" y="3097820"/>
            <a:ext cx="447097" cy="56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右 90">
            <a:extLst>
              <a:ext uri="{FF2B5EF4-FFF2-40B4-BE49-F238E27FC236}">
                <a16:creationId xmlns:a16="http://schemas.microsoft.com/office/drawing/2014/main" id="{DA03C17E-910F-44D8-9A14-7328A5605B6B}"/>
              </a:ext>
            </a:extLst>
          </p:cNvPr>
          <p:cNvSpPr/>
          <p:nvPr/>
        </p:nvSpPr>
        <p:spPr>
          <a:xfrm>
            <a:off x="6522824" y="3148812"/>
            <a:ext cx="844062" cy="51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066BE-33E7-423C-AB48-1E855B15FF10}"/>
              </a:ext>
            </a:extLst>
          </p:cNvPr>
          <p:cNvSpPr/>
          <p:nvPr/>
        </p:nvSpPr>
        <p:spPr>
          <a:xfrm>
            <a:off x="9250271" y="19682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AB8EAA7-D366-435B-814C-597A17575055}"/>
              </a:ext>
            </a:extLst>
          </p:cNvPr>
          <p:cNvSpPr/>
          <p:nvPr/>
        </p:nvSpPr>
        <p:spPr>
          <a:xfrm>
            <a:off x="10962164" y="299348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A3A4450-F540-44A7-8CC7-23406E46050F}"/>
              </a:ext>
            </a:extLst>
          </p:cNvPr>
          <p:cNvCxnSpPr>
            <a:cxnSpLocks/>
            <a:stCxn id="24" idx="6"/>
            <a:endCxn id="25" idx="0"/>
          </p:cNvCxnSpPr>
          <p:nvPr/>
        </p:nvCxnSpPr>
        <p:spPr>
          <a:xfrm>
            <a:off x="9756708" y="2214477"/>
            <a:ext cx="1627487" cy="77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8C88277C-E478-492A-8B95-1ED8BB085BEE}"/>
              </a:ext>
            </a:extLst>
          </p:cNvPr>
          <p:cNvSpPr/>
          <p:nvPr/>
        </p:nvSpPr>
        <p:spPr>
          <a:xfrm>
            <a:off x="7692495" y="2993489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3A882C-E2E4-412D-871A-51546EA9F58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8114526" y="2214477"/>
            <a:ext cx="1135745" cy="77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6B48B30-0EC1-4869-B6DF-D293B179EA44}"/>
              </a:ext>
            </a:extLst>
          </p:cNvPr>
          <p:cNvSpPr/>
          <p:nvPr/>
        </p:nvSpPr>
        <p:spPr>
          <a:xfrm>
            <a:off x="8379656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D6EACA3-FFA3-4C9D-8C29-E4883F2066B7}"/>
              </a:ext>
            </a:extLst>
          </p:cNvPr>
          <p:cNvSpPr/>
          <p:nvPr/>
        </p:nvSpPr>
        <p:spPr>
          <a:xfrm>
            <a:off x="10277422" y="4080818"/>
            <a:ext cx="844062" cy="650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0EDDC9-1734-4B99-9CC9-6DDE21FA6587}"/>
              </a:ext>
            </a:extLst>
          </p:cNvPr>
          <p:cNvCxnSpPr>
            <a:stCxn id="27" idx="4"/>
            <a:endCxn id="29" idx="0"/>
          </p:cNvCxnSpPr>
          <p:nvPr/>
        </p:nvCxnSpPr>
        <p:spPr>
          <a:xfrm>
            <a:off x="8536557" y="3644120"/>
            <a:ext cx="265130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ACF57A-7F8D-4FDE-9356-907436501B9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10699453" y="3644119"/>
            <a:ext cx="262711" cy="43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FE7EC01-2751-40D3-8B3A-6DD6CDDDC61D}"/>
              </a:ext>
            </a:extLst>
          </p:cNvPr>
          <p:cNvSpPr txBox="1"/>
          <p:nvPr/>
        </p:nvSpPr>
        <p:spPr>
          <a:xfrm>
            <a:off x="6096000" y="2328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最终合并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19A800-1CF5-45E8-966C-D02669C3A8BA}"/>
              </a:ext>
            </a:extLst>
          </p:cNvPr>
          <p:cNvSpPr txBox="1"/>
          <p:nvPr/>
        </p:nvSpPr>
        <p:spPr>
          <a:xfrm>
            <a:off x="174222" y="222711"/>
            <a:ext cx="141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461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CCBB92-0741-4DA3-9E8C-6269F6CA00CD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5D9CE1C-746C-40A1-9463-8B86D82246A5}"/>
              </a:ext>
            </a:extLst>
          </p:cNvPr>
          <p:cNvSpPr/>
          <p:nvPr/>
        </p:nvSpPr>
        <p:spPr>
          <a:xfrm>
            <a:off x="4343904" y="8718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4A7C5E-8447-4C38-8302-59D25DD964C5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4085338" y="1364196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0BE8282-B2DB-4594-A400-FA7C93A42D3F}"/>
              </a:ext>
            </a:extLst>
          </p:cNvPr>
          <p:cNvSpPr/>
          <p:nvPr/>
        </p:nvSpPr>
        <p:spPr>
          <a:xfrm>
            <a:off x="3569014" y="16073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A2A896-D78D-4F0D-A6B3-15D0CBDF5F38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274389-A459-4F38-A0B0-F5F755ACA7B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4860228" y="1364196"/>
            <a:ext cx="2499420" cy="53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1131315-E50F-46F3-8EA2-0EAEC932D2E8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C3FB4-35CF-43A8-8903-3FCF4C6A6E28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50AC530-22EF-43A5-85A5-F8EB35256DE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563457-55BA-4262-98E0-AF9835CA7D08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3E8A3-B3EE-4944-B791-AAE2BD632AA0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D0B946-8267-4D09-B365-76DAF8F82DEC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6BCD87-CD70-491E-83FD-D092BD5B7A99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85D211D-000F-4672-A94B-C35C1B66879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A609A9-84CA-472D-BA3D-59F12595A7D7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3A806BA-F133-418B-9D88-53C50A8E29BA}"/>
              </a:ext>
            </a:extLst>
          </p:cNvPr>
          <p:cNvCxnSpPr>
            <a:cxnSpLocks/>
            <a:stCxn id="13" idx="3"/>
            <a:endCxn id="15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E472DC-C917-457A-AABC-CA0BB302DFEB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363757-505A-48AC-B231-49F1DA0A32F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E3725AC-8A8E-4877-9B76-5D9783CE3527}"/>
              </a:ext>
            </a:extLst>
          </p:cNvPr>
          <p:cNvCxnSpPr>
            <a:cxnSpLocks/>
            <a:stCxn id="8" idx="3"/>
            <a:endCxn id="13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3D7A38-5A62-469D-B3D9-6CEB20A8DC86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701A4D-55A8-4085-80A2-B4286BAA5535}"/>
              </a:ext>
            </a:extLst>
          </p:cNvPr>
          <p:cNvSpPr/>
          <p:nvPr/>
        </p:nvSpPr>
        <p:spPr>
          <a:xfrm>
            <a:off x="1162308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1D39D9-A6BF-4100-9FB4-10130D8166A6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76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3CFBB3E-2AAE-47CC-91E7-5CF6B920B8CE}"/>
              </a:ext>
            </a:extLst>
          </p:cNvPr>
          <p:cNvSpPr/>
          <p:nvPr/>
        </p:nvSpPr>
        <p:spPr>
          <a:xfrm>
            <a:off x="7359648" y="16073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EB2393-ED53-45C9-98B8-DAB46254A7A9}"/>
              </a:ext>
            </a:extLst>
          </p:cNvPr>
          <p:cNvSpPr/>
          <p:nvPr/>
        </p:nvSpPr>
        <p:spPr>
          <a:xfrm>
            <a:off x="8479457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156E67-BCD5-41E0-B9EB-DD9D4C30666D}"/>
              </a:ext>
            </a:extLst>
          </p:cNvPr>
          <p:cNvSpPr/>
          <p:nvPr/>
        </p:nvSpPr>
        <p:spPr>
          <a:xfrm>
            <a:off x="6564518" y="2395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66DA7D-6155-4836-A975-D4074A2A1297}"/>
              </a:ext>
            </a:extLst>
          </p:cNvPr>
          <p:cNvSpPr/>
          <p:nvPr/>
        </p:nvSpPr>
        <p:spPr>
          <a:xfrm>
            <a:off x="748554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C55152-2FB8-496B-807D-DB8851842DDF}"/>
              </a:ext>
            </a:extLst>
          </p:cNvPr>
          <p:cNvSpPr/>
          <p:nvPr/>
        </p:nvSpPr>
        <p:spPr>
          <a:xfrm>
            <a:off x="4860228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B56FCC-598D-4FC1-A5F0-D54D988BA43F}"/>
              </a:ext>
            </a:extLst>
          </p:cNvPr>
          <p:cNvSpPr/>
          <p:nvPr/>
        </p:nvSpPr>
        <p:spPr>
          <a:xfrm>
            <a:off x="3967178" y="396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81B605-385D-4682-985A-4AB7E6AAD071}"/>
              </a:ext>
            </a:extLst>
          </p:cNvPr>
          <p:cNvSpPr/>
          <p:nvPr/>
        </p:nvSpPr>
        <p:spPr>
          <a:xfrm>
            <a:off x="5959607" y="4048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5ED208-0DCE-46AF-B819-DF255313E4D3}"/>
              </a:ext>
            </a:extLst>
          </p:cNvPr>
          <p:cNvSpPr/>
          <p:nvPr/>
        </p:nvSpPr>
        <p:spPr>
          <a:xfrm>
            <a:off x="4948815" y="496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E054A6-EB9F-4DA6-BEE8-60919A3E78BB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4483502" y="3632920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AA084D2-B4EE-46CE-8270-B5D6F79A2EFD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5376552" y="3632920"/>
            <a:ext cx="671642" cy="5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98E142-28D8-4E3B-8859-4BABF9E5F3FD}"/>
              </a:ext>
            </a:extLst>
          </p:cNvPr>
          <p:cNvCxnSpPr>
            <a:cxnSpLocks/>
            <a:stCxn id="8" idx="3"/>
            <a:endCxn id="10" idx="6"/>
          </p:cNvCxnSpPr>
          <p:nvPr/>
        </p:nvCxnSpPr>
        <p:spPr>
          <a:xfrm flipH="1">
            <a:off x="5465139" y="2887840"/>
            <a:ext cx="1187966" cy="541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E185CD-2B14-4791-9BAD-68D9D3A91FA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080842" y="2887840"/>
            <a:ext cx="493289" cy="33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3FBE08-BA1A-4904-8488-7DC4863C50A3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875972" y="2099691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99E9A5-4AE5-4595-A0A3-4714721D743A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080842" y="2099691"/>
            <a:ext cx="367393" cy="380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D31FD-FC82-4F16-84D7-471E681A8C18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5465139" y="4541152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A44C78-11B4-4F2E-91DD-CFCFE9FA4657}"/>
              </a:ext>
            </a:extLst>
          </p:cNvPr>
          <p:cNvSpPr/>
          <p:nvPr/>
        </p:nvSpPr>
        <p:spPr>
          <a:xfrm>
            <a:off x="10614194" y="278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空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CFCED7E-1D97-4964-B040-1DA72E6EDCF5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C7FAF-8D24-405A-81D6-A84413F4A325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34E6B63-46B2-4374-9F5D-587FB83DE8B3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D4A49B-6905-4D06-ABDF-49ABD7542B04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96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0333496-F602-4C61-AD9B-F0CB2C72F09C}"/>
              </a:ext>
            </a:extLst>
          </p:cNvPr>
          <p:cNvSpPr/>
          <p:nvPr/>
        </p:nvSpPr>
        <p:spPr>
          <a:xfrm>
            <a:off x="1412181" y="148731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617E0A-597D-4D65-8D77-F80937D68532}"/>
              </a:ext>
            </a:extLst>
          </p:cNvPr>
          <p:cNvSpPr/>
          <p:nvPr/>
        </p:nvSpPr>
        <p:spPr>
          <a:xfrm>
            <a:off x="680661" y="273892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45504AF-D413-4390-9E5E-700286B296CF}"/>
              </a:ext>
            </a:extLst>
          </p:cNvPr>
          <p:cNvSpPr/>
          <p:nvPr/>
        </p:nvSpPr>
        <p:spPr>
          <a:xfrm>
            <a:off x="1728519" y="4046711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1BC650-A145-4D57-B9C1-9362E90F5E6E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1305052" y="3315285"/>
            <a:ext cx="530596" cy="83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7270E3-7E52-4E2B-9599-3B7FFCA0E2E7}"/>
              </a:ext>
            </a:extLst>
          </p:cNvPr>
          <p:cNvCxnSpPr>
            <a:cxnSpLocks/>
          </p:cNvCxnSpPr>
          <p:nvPr/>
        </p:nvCxnSpPr>
        <p:spPr>
          <a:xfrm flipV="1">
            <a:off x="1195753" y="2063674"/>
            <a:ext cx="389393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079AE35-D128-4024-8C5E-014E28FDB55D}"/>
              </a:ext>
            </a:extLst>
          </p:cNvPr>
          <p:cNvSpPr/>
          <p:nvPr/>
        </p:nvSpPr>
        <p:spPr>
          <a:xfrm>
            <a:off x="2464459" y="2677377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AD16FA7-78FC-4263-928B-D7E1F8353E9C}"/>
              </a:ext>
            </a:extLst>
          </p:cNvPr>
          <p:cNvSpPr/>
          <p:nvPr/>
        </p:nvSpPr>
        <p:spPr>
          <a:xfrm>
            <a:off x="10669448" y="3222122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68CAB7-ED59-4D64-8943-8938A2AD7C93}"/>
              </a:ext>
            </a:extLst>
          </p:cNvPr>
          <p:cNvSpPr/>
          <p:nvPr/>
        </p:nvSpPr>
        <p:spPr>
          <a:xfrm>
            <a:off x="9679297" y="2063674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4E856F-C6DB-496F-B4EC-1B008A154074}"/>
              </a:ext>
            </a:extLst>
          </p:cNvPr>
          <p:cNvSpPr/>
          <p:nvPr/>
        </p:nvSpPr>
        <p:spPr>
          <a:xfrm>
            <a:off x="9064284" y="3315286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6F08020-77C2-4532-B879-B4C4158C975F}"/>
              </a:ext>
            </a:extLst>
          </p:cNvPr>
          <p:cNvCxnSpPr>
            <a:stCxn id="20" idx="0"/>
            <a:endCxn id="19" idx="3"/>
          </p:cNvCxnSpPr>
          <p:nvPr/>
        </p:nvCxnSpPr>
        <p:spPr>
          <a:xfrm flipV="1">
            <a:off x="9430044" y="2640035"/>
            <a:ext cx="356382" cy="67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F7C3A4-F304-49CA-B332-22E7E520EA3E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0303688" y="2640035"/>
            <a:ext cx="58795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ED2CB-70D0-4DFA-A877-4548A71E3BAB}"/>
              </a:ext>
            </a:extLst>
          </p:cNvPr>
          <p:cNvSpPr txBox="1"/>
          <p:nvPr/>
        </p:nvSpPr>
        <p:spPr>
          <a:xfrm>
            <a:off x="770117" y="5614250"/>
            <a:ext cx="400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</a:t>
            </a:r>
            <a:r>
              <a:rPr lang="en-US" altLang="zh-CN" b="1" dirty="0"/>
              <a:t>LR</a:t>
            </a:r>
            <a:r>
              <a:rPr lang="zh-CN" altLang="en-US" b="1" dirty="0"/>
              <a:t>型进行一次左旋再进行一次右旋</a:t>
            </a: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7C72748C-E113-4E97-8D86-DADE38F924DB}"/>
              </a:ext>
            </a:extLst>
          </p:cNvPr>
          <p:cNvSpPr/>
          <p:nvPr/>
        </p:nvSpPr>
        <p:spPr>
          <a:xfrm rot="5400000">
            <a:off x="765837" y="1979430"/>
            <a:ext cx="561166" cy="15082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31ADD-14B7-4E58-A21D-68BD5DA06B62}"/>
              </a:ext>
            </a:extLst>
          </p:cNvPr>
          <p:cNvSpPr/>
          <p:nvPr/>
        </p:nvSpPr>
        <p:spPr>
          <a:xfrm>
            <a:off x="5728619" y="1527168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AC8AB7-4400-4F83-95FE-89F83018EA89}"/>
              </a:ext>
            </a:extLst>
          </p:cNvPr>
          <p:cNvSpPr/>
          <p:nvPr/>
        </p:nvSpPr>
        <p:spPr>
          <a:xfrm>
            <a:off x="4997099" y="277878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FC55033-1CFA-45D9-8413-839305D9E7DC}"/>
              </a:ext>
            </a:extLst>
          </p:cNvPr>
          <p:cNvSpPr/>
          <p:nvPr/>
        </p:nvSpPr>
        <p:spPr>
          <a:xfrm>
            <a:off x="4265579" y="4207360"/>
            <a:ext cx="731520" cy="675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B4024F-CA75-4436-BD06-72942EED0F9E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flipV="1">
            <a:off x="4631339" y="3355141"/>
            <a:ext cx="472889" cy="85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78270-92AB-4B96-8F7D-C6BFA541B6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362859" y="2103530"/>
            <a:ext cx="538725" cy="67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9152222-CEA8-4221-ABD3-0B37494B9191}"/>
              </a:ext>
            </a:extLst>
          </p:cNvPr>
          <p:cNvSpPr/>
          <p:nvPr/>
        </p:nvSpPr>
        <p:spPr>
          <a:xfrm>
            <a:off x="6713532" y="2630658"/>
            <a:ext cx="1477108" cy="79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F9FCDC6F-58F5-43E5-B23A-9236EB894E8B}"/>
              </a:ext>
            </a:extLst>
          </p:cNvPr>
          <p:cNvSpPr/>
          <p:nvPr/>
        </p:nvSpPr>
        <p:spPr>
          <a:xfrm rot="16200000">
            <a:off x="5856832" y="868040"/>
            <a:ext cx="604910" cy="15928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817EF4-3C0A-46FA-AB79-7B6CA4419212}"/>
              </a:ext>
            </a:extLst>
          </p:cNvPr>
          <p:cNvSpPr/>
          <p:nvPr/>
        </p:nvSpPr>
        <p:spPr>
          <a:xfrm>
            <a:off x="656491" y="153254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76FB6C-FDB4-4451-946E-55122508DC35}"/>
              </a:ext>
            </a:extLst>
          </p:cNvPr>
          <p:cNvSpPr/>
          <p:nvPr/>
        </p:nvSpPr>
        <p:spPr>
          <a:xfrm>
            <a:off x="0" y="2902723"/>
            <a:ext cx="728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D9CC00-4DFD-4177-9832-C403D65D2F7D}"/>
              </a:ext>
            </a:extLst>
          </p:cNvPr>
          <p:cNvSpPr/>
          <p:nvPr/>
        </p:nvSpPr>
        <p:spPr>
          <a:xfrm>
            <a:off x="1180967" y="4236288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73111B-B237-4F18-A00D-A135A16D453D}"/>
              </a:ext>
            </a:extLst>
          </p:cNvPr>
          <p:cNvSpPr/>
          <p:nvPr/>
        </p:nvSpPr>
        <p:spPr>
          <a:xfrm>
            <a:off x="4751911" y="157778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030C44-943B-4174-A800-3DB2F315B8D9}"/>
              </a:ext>
            </a:extLst>
          </p:cNvPr>
          <p:cNvSpPr/>
          <p:nvPr/>
        </p:nvSpPr>
        <p:spPr>
          <a:xfrm>
            <a:off x="4418044" y="2800470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38A312-C6D9-483C-A0AC-0B593288BA98}"/>
              </a:ext>
            </a:extLst>
          </p:cNvPr>
          <p:cNvSpPr/>
          <p:nvPr/>
        </p:nvSpPr>
        <p:spPr>
          <a:xfrm>
            <a:off x="3763376" y="4252596"/>
            <a:ext cx="356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8FA40B-A87C-47A7-8398-A49EFE92D12B}"/>
              </a:ext>
            </a:extLst>
          </p:cNvPr>
          <p:cNvSpPr txBox="1"/>
          <p:nvPr/>
        </p:nvSpPr>
        <p:spPr>
          <a:xfrm>
            <a:off x="174222" y="222711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 </a:t>
            </a:r>
            <a:r>
              <a:rPr lang="en-US" altLang="zh-CN" b="1" dirty="0"/>
              <a:t>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450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3A11F0-82BA-44E7-9C39-63D5AFB3C732}"/>
              </a:ext>
            </a:extLst>
          </p:cNvPr>
          <p:cNvSpPr/>
          <p:nvPr/>
        </p:nvSpPr>
        <p:spPr>
          <a:xfrm>
            <a:off x="9732934" y="3233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900C41-EFBF-4E33-ADE5-6B163E2794BB}"/>
              </a:ext>
            </a:extLst>
          </p:cNvPr>
          <p:cNvSpPr/>
          <p:nvPr/>
        </p:nvSpPr>
        <p:spPr>
          <a:xfrm>
            <a:off x="10852743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051F9E0-B809-45B6-841D-8AEAD1B17479}"/>
              </a:ext>
            </a:extLst>
          </p:cNvPr>
          <p:cNvSpPr/>
          <p:nvPr/>
        </p:nvSpPr>
        <p:spPr>
          <a:xfrm>
            <a:off x="8937804" y="40220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C3C614-E777-4F86-AB2D-704F55802F48}"/>
              </a:ext>
            </a:extLst>
          </p:cNvPr>
          <p:cNvSpPr/>
          <p:nvPr/>
        </p:nvSpPr>
        <p:spPr>
          <a:xfrm>
            <a:off x="8849217" y="23227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0F5915-5B76-462E-B04F-9CD87347DBAD}"/>
              </a:ext>
            </a:extLst>
          </p:cNvPr>
          <p:cNvSpPr/>
          <p:nvPr/>
        </p:nvSpPr>
        <p:spPr>
          <a:xfrm>
            <a:off x="5419233" y="22775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8C2DC8F-7A51-459C-9BA8-9194132B3D7B}"/>
              </a:ext>
            </a:extLst>
          </p:cNvPr>
          <p:cNvSpPr/>
          <p:nvPr/>
        </p:nvSpPr>
        <p:spPr>
          <a:xfrm>
            <a:off x="4526183" y="31013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DEE924-DE49-4268-94EE-74B490A3D8F8}"/>
              </a:ext>
            </a:extLst>
          </p:cNvPr>
          <p:cNvSpPr/>
          <p:nvPr/>
        </p:nvSpPr>
        <p:spPr>
          <a:xfrm>
            <a:off x="6518612" y="3185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01D471C-F41F-407C-A3FE-6C77CA6C6E10}"/>
              </a:ext>
            </a:extLst>
          </p:cNvPr>
          <p:cNvSpPr/>
          <p:nvPr/>
        </p:nvSpPr>
        <p:spPr>
          <a:xfrm>
            <a:off x="5507820" y="41059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25B1773-1FB4-4CB0-B129-833EBD15D54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42507" y="2769887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A313E86-FCE7-46B4-BFF0-8CDA6F74EAB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935557" y="2769887"/>
            <a:ext cx="671642" cy="500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E932D66-CC79-45F8-9E92-6F3EB3F11869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365541" y="2815071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D08F22-7782-410D-8F78-D168ABB3484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249258" y="3726194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F01D15-EC41-40C2-9B59-3550EF92E58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454128" y="3726194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51115F-0895-47BB-9F5D-9A7841DDEB5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024144" y="3678119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2CF460F3-DF2D-4D51-B450-54862AA12B13}"/>
              </a:ext>
            </a:extLst>
          </p:cNvPr>
          <p:cNvSpPr/>
          <p:nvPr/>
        </p:nvSpPr>
        <p:spPr>
          <a:xfrm>
            <a:off x="1811691" y="26090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D3B936-1882-4977-A2E4-5AB357B8C8C4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553125" y="3101344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6E82CF0-BB76-4A3B-9434-1D56D9D940AF}"/>
              </a:ext>
            </a:extLst>
          </p:cNvPr>
          <p:cNvSpPr/>
          <p:nvPr/>
        </p:nvSpPr>
        <p:spPr>
          <a:xfrm>
            <a:off x="1036801" y="3344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98C07C-9324-4C7D-8C5F-F6F9BAC8F4F5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853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20F8871-EB7B-44FD-A415-D8BECDA6546D}"/>
              </a:ext>
            </a:extLst>
          </p:cNvPr>
          <p:cNvSpPr/>
          <p:nvPr/>
        </p:nvSpPr>
        <p:spPr>
          <a:xfrm>
            <a:off x="9653421" y="26408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FCDA22-A53B-49B7-AAC6-555C48BBBB27}"/>
              </a:ext>
            </a:extLst>
          </p:cNvPr>
          <p:cNvSpPr/>
          <p:nvPr/>
        </p:nvSpPr>
        <p:spPr>
          <a:xfrm>
            <a:off x="10773230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E4DEC4-F5D3-4A8E-82CA-68DFE446434A}"/>
              </a:ext>
            </a:extLst>
          </p:cNvPr>
          <p:cNvSpPr/>
          <p:nvPr/>
        </p:nvSpPr>
        <p:spPr>
          <a:xfrm>
            <a:off x="8858291" y="3429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383CB1-8DFE-4C27-8DEB-6659C46D4B9C}"/>
              </a:ext>
            </a:extLst>
          </p:cNvPr>
          <p:cNvSpPr/>
          <p:nvPr/>
        </p:nvSpPr>
        <p:spPr>
          <a:xfrm>
            <a:off x="8769704" y="17297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152BD0-C6E5-43F7-AB4A-CB18DB4A07C1}"/>
              </a:ext>
            </a:extLst>
          </p:cNvPr>
          <p:cNvSpPr/>
          <p:nvPr/>
        </p:nvSpPr>
        <p:spPr>
          <a:xfrm>
            <a:off x="6107796" y="24369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E5B1D39-357A-4E71-B49F-5EFBC8A625A5}"/>
              </a:ext>
            </a:extLst>
          </p:cNvPr>
          <p:cNvSpPr/>
          <p:nvPr/>
        </p:nvSpPr>
        <p:spPr>
          <a:xfrm>
            <a:off x="5097004" y="33570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60576-8B35-4CF7-BDEF-D6B56385227E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9286028" y="2222036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B54C4A-3D61-42F6-9213-0AFB07AD4FF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0169745" y="3133159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AEFE65-EA58-473D-AFF5-7B8800817571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9374615" y="3133159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FE615E-7F83-4E04-AF25-762D0FBA434C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613328" y="2929238"/>
            <a:ext cx="583055" cy="51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5CB044F-C0CC-408F-9776-2409D3BAB4C7}"/>
              </a:ext>
            </a:extLst>
          </p:cNvPr>
          <p:cNvSpPr/>
          <p:nvPr/>
        </p:nvSpPr>
        <p:spPr>
          <a:xfrm>
            <a:off x="1732178" y="20160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CF2749-1279-4213-B4E8-085B100A93E4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73612" y="250830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1C9901C-D9BB-40F3-B917-86C17B84FE0C}"/>
              </a:ext>
            </a:extLst>
          </p:cNvPr>
          <p:cNvSpPr/>
          <p:nvPr/>
        </p:nvSpPr>
        <p:spPr>
          <a:xfrm>
            <a:off x="957288" y="27514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A35D74-1B86-489E-AFFC-8B62BECBECD9}"/>
              </a:ext>
            </a:extLst>
          </p:cNvPr>
          <p:cNvSpPr/>
          <p:nvPr/>
        </p:nvSpPr>
        <p:spPr>
          <a:xfrm>
            <a:off x="2584028" y="27907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2CD5097-F4A7-4421-8F54-CE49171607F9}"/>
              </a:ext>
            </a:extLst>
          </p:cNvPr>
          <p:cNvSpPr/>
          <p:nvPr/>
        </p:nvSpPr>
        <p:spPr>
          <a:xfrm>
            <a:off x="1690978" y="36145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C0EC06-CDBF-4B71-90EB-B0A2537A8F81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2207302" y="328307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B12D54-33E8-4E27-8791-E1B0EA9571AB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2248502" y="250830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626A25F-D8DF-49F0-B55A-48E2B9400316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866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B3775AD-8953-4D0A-A78E-B54AA5B9AE9D}"/>
              </a:ext>
            </a:extLst>
          </p:cNvPr>
          <p:cNvSpPr/>
          <p:nvPr/>
        </p:nvSpPr>
        <p:spPr>
          <a:xfrm>
            <a:off x="7705351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7C9324-0FCC-4F75-B931-49721547D8AE}"/>
              </a:ext>
            </a:extLst>
          </p:cNvPr>
          <p:cNvSpPr/>
          <p:nvPr/>
        </p:nvSpPr>
        <p:spPr>
          <a:xfrm>
            <a:off x="8825160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AD240B-5107-46EB-B551-605468CAF5C2}"/>
              </a:ext>
            </a:extLst>
          </p:cNvPr>
          <p:cNvSpPr/>
          <p:nvPr/>
        </p:nvSpPr>
        <p:spPr>
          <a:xfrm>
            <a:off x="6910221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965005-51D9-46A9-99B7-D350810653EE}"/>
              </a:ext>
            </a:extLst>
          </p:cNvPr>
          <p:cNvSpPr/>
          <p:nvPr/>
        </p:nvSpPr>
        <p:spPr>
          <a:xfrm>
            <a:off x="6821634" y="2229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733C9-389E-4FA0-A3FC-E07881827FA4}"/>
              </a:ext>
            </a:extLst>
          </p:cNvPr>
          <p:cNvSpPr/>
          <p:nvPr/>
        </p:nvSpPr>
        <p:spPr>
          <a:xfrm>
            <a:off x="4848839" y="15326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7D200C-8A2A-4BB5-B12C-C47D56D39393}"/>
              </a:ext>
            </a:extLst>
          </p:cNvPr>
          <p:cNvCxnSpPr>
            <a:cxnSpLocks/>
            <a:stCxn id="2" idx="1"/>
            <a:endCxn id="5" idx="5"/>
          </p:cNvCxnSpPr>
          <p:nvPr/>
        </p:nvCxnSpPr>
        <p:spPr>
          <a:xfrm flipH="1" flipV="1">
            <a:off x="7337958" y="2721797"/>
            <a:ext cx="455980" cy="50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518E8E-B75A-4FC3-80E3-ABD21FC6E2A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8221675" y="3632920"/>
            <a:ext cx="692072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E6FDDC-BA0A-42C3-B1CF-0CBEFED602BD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7426545" y="3632920"/>
            <a:ext cx="367393" cy="38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2DD53C6-0AAA-4EB1-8C18-5DACD2A29CB6}"/>
              </a:ext>
            </a:extLst>
          </p:cNvPr>
          <p:cNvSpPr/>
          <p:nvPr/>
        </p:nvSpPr>
        <p:spPr>
          <a:xfrm>
            <a:off x="3996989" y="2330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E43CB6-FAF3-43EF-BC42-C7CEDAEFF32C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3738423" y="2822539"/>
            <a:ext cx="347153" cy="32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C2163B-EACB-497B-8AD9-37E575B20528}"/>
              </a:ext>
            </a:extLst>
          </p:cNvPr>
          <p:cNvSpPr/>
          <p:nvPr/>
        </p:nvSpPr>
        <p:spPr>
          <a:xfrm>
            <a:off x="3222099" y="30657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297301-50E7-4C68-BAE0-4A96636D8855}"/>
              </a:ext>
            </a:extLst>
          </p:cNvPr>
          <p:cNvSpPr/>
          <p:nvPr/>
        </p:nvSpPr>
        <p:spPr>
          <a:xfrm>
            <a:off x="4848839" y="3104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60E3DE7-CB1A-42F7-AE44-696EBBCDA8A9}"/>
              </a:ext>
            </a:extLst>
          </p:cNvPr>
          <p:cNvSpPr/>
          <p:nvPr/>
        </p:nvSpPr>
        <p:spPr>
          <a:xfrm>
            <a:off x="3955789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8B811A-B9CE-4CDA-B262-C32E58358282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4472113" y="3597305"/>
            <a:ext cx="465313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E96DCF-99F1-4156-8F07-938E5AA10B34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513313" y="2822539"/>
            <a:ext cx="424113" cy="36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9F8EE5A-7B53-47FE-BD0B-F988F3830791}"/>
              </a:ext>
            </a:extLst>
          </p:cNvPr>
          <p:cNvSpPr/>
          <p:nvPr/>
        </p:nvSpPr>
        <p:spPr>
          <a:xfrm>
            <a:off x="5712922" y="39287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3EBD14-05F9-45F7-9AB7-7F612878EFD4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5365163" y="3597305"/>
            <a:ext cx="436346" cy="41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793431-7353-4359-BE27-05DF731AB233}"/>
              </a:ext>
            </a:extLst>
          </p:cNvPr>
          <p:cNvCxnSpPr>
            <a:cxnSpLocks/>
            <a:stCxn id="12" idx="7"/>
            <a:endCxn id="6" idx="3"/>
          </p:cNvCxnSpPr>
          <p:nvPr/>
        </p:nvCxnSpPr>
        <p:spPr>
          <a:xfrm flipV="1">
            <a:off x="4513313" y="2024972"/>
            <a:ext cx="424113" cy="3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685B9BF-B0F2-44AB-8045-6688E5AE4EB4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5365163" y="2024972"/>
            <a:ext cx="1545058" cy="28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4B402-4D71-4B52-A270-FBA839CDA94A}"/>
              </a:ext>
            </a:extLst>
          </p:cNvPr>
          <p:cNvSpPr txBox="1"/>
          <p:nvPr/>
        </p:nvSpPr>
        <p:spPr>
          <a:xfrm>
            <a:off x="328218" y="422031"/>
            <a:ext cx="20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Splay tree </a:t>
            </a:r>
            <a:r>
              <a:rPr lang="zh-CN" altLang="en-US" b="1" dirty="0"/>
              <a:t>访问 </a:t>
            </a:r>
            <a:r>
              <a:rPr lang="en-US" altLang="zh-CN" b="1" dirty="0"/>
              <a:t>19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5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EEF533E-B850-40C8-AAA4-E202CE5D56C9}"/>
              </a:ext>
            </a:extLst>
          </p:cNvPr>
          <p:cNvSpPr/>
          <p:nvPr/>
        </p:nvSpPr>
        <p:spPr>
          <a:xfrm>
            <a:off x="1252564" y="25113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4127D6-4C79-4C4B-B11D-15AFC8B6D59C}"/>
              </a:ext>
            </a:extLst>
          </p:cNvPr>
          <p:cNvSpPr/>
          <p:nvPr/>
        </p:nvSpPr>
        <p:spPr>
          <a:xfrm>
            <a:off x="1316479" y="4376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C914F2-62F0-4058-995F-A9E4ECFD20F5}"/>
              </a:ext>
            </a:extLst>
          </p:cNvPr>
          <p:cNvSpPr/>
          <p:nvPr/>
        </p:nvSpPr>
        <p:spPr>
          <a:xfrm>
            <a:off x="444332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2634E5-D027-4660-9155-5EFC3136CA5A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960656" y="3003622"/>
            <a:ext cx="380495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718FC6-7817-484C-B108-D418FB0156EB}"/>
              </a:ext>
            </a:extLst>
          </p:cNvPr>
          <p:cNvCxnSpPr>
            <a:cxnSpLocks/>
            <a:stCxn id="3" idx="7"/>
            <a:endCxn id="12" idx="3"/>
          </p:cNvCxnSpPr>
          <p:nvPr/>
        </p:nvCxnSpPr>
        <p:spPr>
          <a:xfrm flipV="1">
            <a:off x="1832803" y="3904268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8F6FDE-3ED1-48A4-B862-0A92214B68F6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768888" y="3003622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A5167AA-F404-49BE-9C2C-C5E4C0D430DE}"/>
              </a:ext>
            </a:extLst>
          </p:cNvPr>
          <p:cNvSpPr/>
          <p:nvPr/>
        </p:nvSpPr>
        <p:spPr>
          <a:xfrm>
            <a:off x="2068699" y="34119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B58830-9B5A-4188-9170-0BEFA68E7E37}"/>
              </a:ext>
            </a:extLst>
          </p:cNvPr>
          <p:cNvSpPr/>
          <p:nvPr/>
        </p:nvSpPr>
        <p:spPr>
          <a:xfrm>
            <a:off x="287722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508D79-5CC6-4EDE-8A07-E1DB0A331782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2585023" y="3904268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B7482-1580-4738-B1D0-7DB7DE5473D5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ACE131-667C-4A98-ADC8-AF6C40338600}"/>
              </a:ext>
            </a:extLst>
          </p:cNvPr>
          <p:cNvSpPr/>
          <p:nvPr/>
        </p:nvSpPr>
        <p:spPr>
          <a:xfrm>
            <a:off x="1992930" y="26147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0CE2DB-7C50-4B79-B9B9-CC61A72CE7A5}"/>
              </a:ext>
            </a:extLst>
          </p:cNvPr>
          <p:cNvSpPr/>
          <p:nvPr/>
        </p:nvSpPr>
        <p:spPr>
          <a:xfrm>
            <a:off x="1049243" y="351679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E810C0-A36D-43F9-9121-9D0880222B6A}"/>
              </a:ext>
            </a:extLst>
          </p:cNvPr>
          <p:cNvSpPr/>
          <p:nvPr/>
        </p:nvSpPr>
        <p:spPr>
          <a:xfrm>
            <a:off x="2775418" y="35156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610877-39BF-429D-AF00-EFAEDC2EFC4B}"/>
              </a:ext>
            </a:extLst>
          </p:cNvPr>
          <p:cNvSpPr/>
          <p:nvPr/>
        </p:nvSpPr>
        <p:spPr>
          <a:xfrm>
            <a:off x="1928810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EA4FD4-80BD-4452-90BF-8B6C758FD0BA}"/>
              </a:ext>
            </a:extLst>
          </p:cNvPr>
          <p:cNvSpPr/>
          <p:nvPr/>
        </p:nvSpPr>
        <p:spPr>
          <a:xfrm>
            <a:off x="3508641" y="447994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68C20F0-E0E8-4B79-AF7C-2369BC3A9C50}"/>
              </a:ext>
            </a:extLst>
          </p:cNvPr>
          <p:cNvSpPr/>
          <p:nvPr/>
        </p:nvSpPr>
        <p:spPr>
          <a:xfrm>
            <a:off x="5221590" y="25113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06324B0-8F02-49DD-8B8C-87F34FB4F56B}"/>
              </a:ext>
            </a:extLst>
          </p:cNvPr>
          <p:cNvSpPr/>
          <p:nvPr/>
        </p:nvSpPr>
        <p:spPr>
          <a:xfrm>
            <a:off x="5285505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28FC17-24E8-4F91-BFD7-2F224E378C96}"/>
              </a:ext>
            </a:extLst>
          </p:cNvPr>
          <p:cNvSpPr/>
          <p:nvPr/>
        </p:nvSpPr>
        <p:spPr>
          <a:xfrm>
            <a:off x="4428166" y="16288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EC34458-AFD5-46B4-B319-76BE93AAB152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4944490" y="2121119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587DF8-2FA7-4250-9E14-7D6D73D996D2}"/>
              </a:ext>
            </a:extLst>
          </p:cNvPr>
          <p:cNvCxnSpPr>
            <a:cxnSpLocks/>
            <a:stCxn id="24" idx="7"/>
            <a:endCxn id="29" idx="3"/>
          </p:cNvCxnSpPr>
          <p:nvPr/>
        </p:nvCxnSpPr>
        <p:spPr>
          <a:xfrm flipV="1">
            <a:off x="5801829" y="3904267"/>
            <a:ext cx="324483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914556-C076-41E6-BD27-2B3E337F23EA}"/>
              </a:ext>
            </a:extLst>
          </p:cNvPr>
          <p:cNvCxnSpPr>
            <a:cxnSpLocks/>
            <a:stCxn id="29" idx="1"/>
            <a:endCxn id="23" idx="5"/>
          </p:cNvCxnSpPr>
          <p:nvPr/>
        </p:nvCxnSpPr>
        <p:spPr>
          <a:xfrm flipH="1" flipV="1">
            <a:off x="5737914" y="3003621"/>
            <a:ext cx="388398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AC60E9E-A512-4A7F-869F-3D68676A7569}"/>
              </a:ext>
            </a:extLst>
          </p:cNvPr>
          <p:cNvSpPr/>
          <p:nvPr/>
        </p:nvSpPr>
        <p:spPr>
          <a:xfrm>
            <a:off x="6037725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32527F-88BE-4940-8888-199FBCA0DB60}"/>
              </a:ext>
            </a:extLst>
          </p:cNvPr>
          <p:cNvSpPr/>
          <p:nvPr/>
        </p:nvSpPr>
        <p:spPr>
          <a:xfrm>
            <a:off x="6846252" y="43762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F53B76E-88F0-4513-8E98-F38ECCB0134F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6554049" y="3904267"/>
            <a:ext cx="380790" cy="55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03A2988-8E65-40A1-8256-82D1477FFBC4}"/>
              </a:ext>
            </a:extLst>
          </p:cNvPr>
          <p:cNvSpPr/>
          <p:nvPr/>
        </p:nvSpPr>
        <p:spPr>
          <a:xfrm>
            <a:off x="5961956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C9654C-EEA0-49CD-AB87-8E8C0499474F}"/>
              </a:ext>
            </a:extLst>
          </p:cNvPr>
          <p:cNvSpPr/>
          <p:nvPr/>
        </p:nvSpPr>
        <p:spPr>
          <a:xfrm>
            <a:off x="5033077" y="173364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4F34B8-8943-4C7D-A8C0-35EDEF30B457}"/>
              </a:ext>
            </a:extLst>
          </p:cNvPr>
          <p:cNvSpPr/>
          <p:nvPr/>
        </p:nvSpPr>
        <p:spPr>
          <a:xfrm>
            <a:off x="6744444" y="3515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F49482-9A04-4DC5-8C7F-716AC38B0FB4}"/>
              </a:ext>
            </a:extLst>
          </p:cNvPr>
          <p:cNvSpPr/>
          <p:nvPr/>
        </p:nvSpPr>
        <p:spPr>
          <a:xfrm>
            <a:off x="5897836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AE2E69-650F-402D-8E47-36EC1B6F0C93}"/>
              </a:ext>
            </a:extLst>
          </p:cNvPr>
          <p:cNvSpPr/>
          <p:nvPr/>
        </p:nvSpPr>
        <p:spPr>
          <a:xfrm>
            <a:off x="747766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76279D8-752A-4BCE-ABED-8034B4133374}"/>
              </a:ext>
            </a:extLst>
          </p:cNvPr>
          <p:cNvSpPr/>
          <p:nvPr/>
        </p:nvSpPr>
        <p:spPr>
          <a:xfrm>
            <a:off x="4462426" y="3411958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1D1790B-2D5E-4A66-8CF3-FA7AAA2F56A0}"/>
              </a:ext>
            </a:extLst>
          </p:cNvPr>
          <p:cNvCxnSpPr>
            <a:cxnSpLocks/>
            <a:stCxn id="23" idx="3"/>
            <a:endCxn id="42" idx="7"/>
          </p:cNvCxnSpPr>
          <p:nvPr/>
        </p:nvCxnSpPr>
        <p:spPr>
          <a:xfrm flipH="1">
            <a:off x="4978750" y="3003621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2871079E-4A6B-4F85-ACB0-3D35E91A011E}"/>
              </a:ext>
            </a:extLst>
          </p:cNvPr>
          <p:cNvSpPr/>
          <p:nvPr/>
        </p:nvSpPr>
        <p:spPr>
          <a:xfrm>
            <a:off x="9997706" y="43762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48705C3-7DBD-404F-A9EF-F9B208E94E35}"/>
              </a:ext>
            </a:extLst>
          </p:cNvPr>
          <p:cNvSpPr/>
          <p:nvPr/>
        </p:nvSpPr>
        <p:spPr>
          <a:xfrm>
            <a:off x="9178275" y="161190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17323E-3231-403F-A6A5-C34A34F3D66E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694599" y="2104216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31EC0B-F6C6-4D90-A775-3C52CBA3C8E0}"/>
              </a:ext>
            </a:extLst>
          </p:cNvPr>
          <p:cNvCxnSpPr>
            <a:cxnSpLocks/>
            <a:stCxn id="47" idx="1"/>
            <a:endCxn id="62" idx="5"/>
          </p:cNvCxnSpPr>
          <p:nvPr/>
        </p:nvCxnSpPr>
        <p:spPr>
          <a:xfrm flipH="1" flipV="1">
            <a:off x="9694599" y="3904798"/>
            <a:ext cx="391694" cy="5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6C0CF64-A826-460E-9587-93BA053BEB0F}"/>
              </a:ext>
            </a:extLst>
          </p:cNvPr>
          <p:cNvCxnSpPr>
            <a:cxnSpLocks/>
            <a:stCxn id="62" idx="7"/>
            <a:endCxn id="52" idx="3"/>
          </p:cNvCxnSpPr>
          <p:nvPr/>
        </p:nvCxnSpPr>
        <p:spPr>
          <a:xfrm flipV="1">
            <a:off x="9694599" y="3003373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306DAA7-4345-4F02-98F5-1D097E208B22}"/>
              </a:ext>
            </a:extLst>
          </p:cNvPr>
          <p:cNvSpPr/>
          <p:nvPr/>
        </p:nvSpPr>
        <p:spPr>
          <a:xfrm>
            <a:off x="9938156" y="25110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401547-947F-44CC-994B-A370FE39C49B}"/>
              </a:ext>
            </a:extLst>
          </p:cNvPr>
          <p:cNvSpPr/>
          <p:nvPr/>
        </p:nvSpPr>
        <p:spPr>
          <a:xfrm>
            <a:off x="10756372" y="34119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04FD51-B8B3-4A01-8BFA-E171BFCA87FB}"/>
              </a:ext>
            </a:extLst>
          </p:cNvPr>
          <p:cNvCxnSpPr>
            <a:cxnSpLocks/>
            <a:stCxn id="53" idx="1"/>
            <a:endCxn id="52" idx="5"/>
          </p:cNvCxnSpPr>
          <p:nvPr/>
        </p:nvCxnSpPr>
        <p:spPr>
          <a:xfrm flipH="1" flipV="1">
            <a:off x="10454480" y="3003373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A2CAF21-7339-4181-90CD-A6F0D0DCDE4E}"/>
              </a:ext>
            </a:extLst>
          </p:cNvPr>
          <p:cNvSpPr/>
          <p:nvPr/>
        </p:nvSpPr>
        <p:spPr>
          <a:xfrm>
            <a:off x="9783186" y="17167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CBB8284-EC7C-44AD-A163-09BF8238124F}"/>
              </a:ext>
            </a:extLst>
          </p:cNvPr>
          <p:cNvSpPr/>
          <p:nvPr/>
        </p:nvSpPr>
        <p:spPr>
          <a:xfrm>
            <a:off x="10644875" y="26147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0E0AF8-18CA-446B-A3D9-938311F51015}"/>
              </a:ext>
            </a:extLst>
          </p:cNvPr>
          <p:cNvSpPr/>
          <p:nvPr/>
        </p:nvSpPr>
        <p:spPr>
          <a:xfrm>
            <a:off x="10610037" y="447994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 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31624A-AB11-4484-BC1F-4F22D478A0C6}"/>
              </a:ext>
            </a:extLst>
          </p:cNvPr>
          <p:cNvSpPr/>
          <p:nvPr/>
        </p:nvSpPr>
        <p:spPr>
          <a:xfrm>
            <a:off x="11387787" y="351568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ECBAF58-7195-47CA-9EE6-A7E412AA5A60}"/>
              </a:ext>
            </a:extLst>
          </p:cNvPr>
          <p:cNvSpPr/>
          <p:nvPr/>
        </p:nvSpPr>
        <p:spPr>
          <a:xfrm>
            <a:off x="9178275" y="34124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CEDFD1-3CCE-42BA-82DC-25FA0FB5A5A3}"/>
              </a:ext>
            </a:extLst>
          </p:cNvPr>
          <p:cNvSpPr/>
          <p:nvPr/>
        </p:nvSpPr>
        <p:spPr>
          <a:xfrm>
            <a:off x="9918641" y="35159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2CC07F0-8088-4088-A6C5-166682B8A53A}"/>
              </a:ext>
            </a:extLst>
          </p:cNvPr>
          <p:cNvSpPr/>
          <p:nvPr/>
        </p:nvSpPr>
        <p:spPr>
          <a:xfrm>
            <a:off x="8419111" y="4313135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C0ADB05-E519-4C2B-98F6-362374D4DE84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8935435" y="3904798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右 92">
            <a:extLst>
              <a:ext uri="{FF2B5EF4-FFF2-40B4-BE49-F238E27FC236}">
                <a16:creationId xmlns:a16="http://schemas.microsoft.com/office/drawing/2014/main" id="{9DBD4DCF-731E-4AA8-84FA-06D858C87EEF}"/>
              </a:ext>
            </a:extLst>
          </p:cNvPr>
          <p:cNvSpPr/>
          <p:nvPr/>
        </p:nvSpPr>
        <p:spPr>
          <a:xfrm>
            <a:off x="3633084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097C5F21-0784-4DFF-B3E9-1EEBA0119A95}"/>
              </a:ext>
            </a:extLst>
          </p:cNvPr>
          <p:cNvSpPr/>
          <p:nvPr/>
        </p:nvSpPr>
        <p:spPr>
          <a:xfrm>
            <a:off x="7940792" y="341005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56620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523615-09E4-4EE3-8BA7-283EDE472567}"/>
              </a:ext>
            </a:extLst>
          </p:cNvPr>
          <p:cNvSpPr/>
          <p:nvPr/>
        </p:nvSpPr>
        <p:spPr>
          <a:xfrm>
            <a:off x="2021351" y="11558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9DB049-7F71-4048-A589-1647EE3A4563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537675" y="1648204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386978E-E95B-41BA-B7BD-BA0242C60AA6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2537675" y="2547361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C47F1F-71AF-4C73-9F73-F2AED87C6204}"/>
              </a:ext>
            </a:extLst>
          </p:cNvPr>
          <p:cNvSpPr/>
          <p:nvPr/>
        </p:nvSpPr>
        <p:spPr>
          <a:xfrm>
            <a:off x="2781232" y="20550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239CCF-8AB0-4DBF-A7D2-6B018D578BA1}"/>
              </a:ext>
            </a:extLst>
          </p:cNvPr>
          <p:cNvSpPr/>
          <p:nvPr/>
        </p:nvSpPr>
        <p:spPr>
          <a:xfrm>
            <a:off x="3599448" y="29559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4714B-B736-4000-9096-0E57B47B2EE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297556" y="2547361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6447B1C-D0FC-45A9-BD8D-1A5825407AA3}"/>
              </a:ext>
            </a:extLst>
          </p:cNvPr>
          <p:cNvSpPr/>
          <p:nvPr/>
        </p:nvSpPr>
        <p:spPr>
          <a:xfrm>
            <a:off x="2626262" y="126072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08BF1-DCCD-488E-B664-221DCB1B44E9}"/>
              </a:ext>
            </a:extLst>
          </p:cNvPr>
          <p:cNvSpPr/>
          <p:nvPr/>
        </p:nvSpPr>
        <p:spPr>
          <a:xfrm>
            <a:off x="3487951" y="21587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C1FE91-FFD4-4396-AF3E-7B1C9495D654}"/>
              </a:ext>
            </a:extLst>
          </p:cNvPr>
          <p:cNvSpPr/>
          <p:nvPr/>
        </p:nvSpPr>
        <p:spPr>
          <a:xfrm>
            <a:off x="1900085" y="40239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03C60D-ECED-40C9-BEFB-1C42CDA5869D}"/>
              </a:ext>
            </a:extLst>
          </p:cNvPr>
          <p:cNvSpPr/>
          <p:nvPr/>
        </p:nvSpPr>
        <p:spPr>
          <a:xfrm>
            <a:off x="4230863" y="305966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A0C414-7CC3-4A92-A4C2-468CC96253F5}"/>
              </a:ext>
            </a:extLst>
          </p:cNvPr>
          <p:cNvSpPr/>
          <p:nvPr/>
        </p:nvSpPr>
        <p:spPr>
          <a:xfrm>
            <a:off x="2021351" y="29564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FC28D4-8DA9-45A0-851A-350C061BC0F7}"/>
              </a:ext>
            </a:extLst>
          </p:cNvPr>
          <p:cNvSpPr/>
          <p:nvPr/>
        </p:nvSpPr>
        <p:spPr>
          <a:xfrm>
            <a:off x="2761717" y="30599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355F957-7A9F-428C-90CD-295FF51D87E5}"/>
              </a:ext>
            </a:extLst>
          </p:cNvPr>
          <p:cNvSpPr/>
          <p:nvPr/>
        </p:nvSpPr>
        <p:spPr>
          <a:xfrm>
            <a:off x="1262187" y="3857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BD7D04-2CFC-43E2-9CCE-CA7E21CDB646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1778511" y="3448786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C7650569-4AFD-42D8-A474-CD570018A7D6}"/>
              </a:ext>
            </a:extLst>
          </p:cNvPr>
          <p:cNvSpPr/>
          <p:nvPr/>
        </p:nvSpPr>
        <p:spPr>
          <a:xfrm>
            <a:off x="537603" y="4801089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EB266E-1A8C-4BE7-914F-0407457EA9D7}"/>
              </a:ext>
            </a:extLst>
          </p:cNvPr>
          <p:cNvSpPr/>
          <p:nvPr/>
        </p:nvSpPr>
        <p:spPr>
          <a:xfrm>
            <a:off x="1974655" y="480109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766CDD-3D66-4F41-9FB7-D3E876652734}"/>
              </a:ext>
            </a:extLst>
          </p:cNvPr>
          <p:cNvCxnSpPr>
            <a:cxnSpLocks/>
            <a:stCxn id="17" idx="1"/>
            <a:endCxn id="14" idx="5"/>
          </p:cNvCxnSpPr>
          <p:nvPr/>
        </p:nvCxnSpPr>
        <p:spPr>
          <a:xfrm flipH="1" flipV="1">
            <a:off x="1778511" y="4349431"/>
            <a:ext cx="284731" cy="53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57E4C7-6538-44DC-AD85-5082ED735A57}"/>
              </a:ext>
            </a:extLst>
          </p:cNvPr>
          <p:cNvCxnSpPr>
            <a:cxnSpLocks/>
            <a:stCxn id="14" idx="3"/>
            <a:endCxn id="16" idx="7"/>
          </p:cNvCxnSpPr>
          <p:nvPr/>
        </p:nvCxnSpPr>
        <p:spPr>
          <a:xfrm flipH="1">
            <a:off x="1053927" y="4349431"/>
            <a:ext cx="296847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786BC78-583D-4591-8C4D-28E4AAF75EE9}"/>
              </a:ext>
            </a:extLst>
          </p:cNvPr>
          <p:cNvSpPr/>
          <p:nvPr/>
        </p:nvSpPr>
        <p:spPr>
          <a:xfrm>
            <a:off x="5874853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82D811-1CC6-48D3-9C4D-4B351DF7FAE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6391177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EE7982-9A62-43CA-88E7-3A5A661E3284}"/>
              </a:ext>
            </a:extLst>
          </p:cNvPr>
          <p:cNvCxnSpPr>
            <a:cxnSpLocks/>
            <a:stCxn id="36" idx="7"/>
            <a:endCxn id="29" idx="3"/>
          </p:cNvCxnSpPr>
          <p:nvPr/>
        </p:nvCxnSpPr>
        <p:spPr>
          <a:xfrm flipV="1">
            <a:off x="6391177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639970E-CE3E-47DD-BBEB-53BAFD736128}"/>
              </a:ext>
            </a:extLst>
          </p:cNvPr>
          <p:cNvSpPr/>
          <p:nvPr/>
        </p:nvSpPr>
        <p:spPr>
          <a:xfrm>
            <a:off x="6634734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757A41-E183-4D49-B287-52EAAA9F4377}"/>
              </a:ext>
            </a:extLst>
          </p:cNvPr>
          <p:cNvSpPr/>
          <p:nvPr/>
        </p:nvSpPr>
        <p:spPr>
          <a:xfrm>
            <a:off x="7452950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215AAA0-2BBC-4849-B70E-B6DD2E7BB243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7151058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002F74D-A52D-4664-9E02-8A5D228EC7BE}"/>
              </a:ext>
            </a:extLst>
          </p:cNvPr>
          <p:cNvSpPr/>
          <p:nvPr/>
        </p:nvSpPr>
        <p:spPr>
          <a:xfrm>
            <a:off x="6479764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7A5C8A-356C-4D2B-9F92-CA6C7C3EAFA7}"/>
              </a:ext>
            </a:extLst>
          </p:cNvPr>
          <p:cNvSpPr/>
          <p:nvPr/>
        </p:nvSpPr>
        <p:spPr>
          <a:xfrm>
            <a:off x="7341453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3E374E-1388-4842-9811-EC727F7EF62B}"/>
              </a:ext>
            </a:extLst>
          </p:cNvPr>
          <p:cNvSpPr/>
          <p:nvPr/>
        </p:nvSpPr>
        <p:spPr>
          <a:xfrm>
            <a:off x="5015763" y="49093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3 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44DB39-630F-48A3-9B26-1F2E52869903}"/>
              </a:ext>
            </a:extLst>
          </p:cNvPr>
          <p:cNvSpPr/>
          <p:nvPr/>
        </p:nvSpPr>
        <p:spPr>
          <a:xfrm>
            <a:off x="8084365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BD177E-F49A-4ED4-9112-DAC59D86EB18}"/>
              </a:ext>
            </a:extLst>
          </p:cNvPr>
          <p:cNvSpPr/>
          <p:nvPr/>
        </p:nvSpPr>
        <p:spPr>
          <a:xfrm>
            <a:off x="5874853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B21A18-4E62-4E2D-A65F-E37AAE7D3581}"/>
              </a:ext>
            </a:extLst>
          </p:cNvPr>
          <p:cNvSpPr/>
          <p:nvPr/>
        </p:nvSpPr>
        <p:spPr>
          <a:xfrm>
            <a:off x="6615219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67FB0AB-1AD5-4A43-98A9-57960DB82CC0}"/>
              </a:ext>
            </a:extLst>
          </p:cNvPr>
          <p:cNvSpPr/>
          <p:nvPr/>
        </p:nvSpPr>
        <p:spPr>
          <a:xfrm>
            <a:off x="5115689" y="3857122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9A2499-21F8-4556-B7A0-B16554644317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5632013" y="3448785"/>
            <a:ext cx="331427" cy="4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C6593C17-3503-4323-A7D0-7A921D0C03D8}"/>
              </a:ext>
            </a:extLst>
          </p:cNvPr>
          <p:cNvSpPr/>
          <p:nvPr/>
        </p:nvSpPr>
        <p:spPr>
          <a:xfrm>
            <a:off x="4376591" y="48010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FFA626-BD23-4146-A9B6-BCE58863B25F}"/>
              </a:ext>
            </a:extLst>
          </p:cNvPr>
          <p:cNvSpPr/>
          <p:nvPr/>
        </p:nvSpPr>
        <p:spPr>
          <a:xfrm>
            <a:off x="3620824" y="5788060"/>
            <a:ext cx="604911" cy="576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DF49113-412A-40A2-9FAB-3B0DCDE99759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4137148" y="5293396"/>
            <a:ext cx="328030" cy="57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B004FE5-DF52-4E88-935F-B5EA57215572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892915" y="4349430"/>
            <a:ext cx="311361" cy="53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FC539DD-BBA3-4CE5-92A2-82652850E458}"/>
              </a:ext>
            </a:extLst>
          </p:cNvPr>
          <p:cNvSpPr/>
          <p:nvPr/>
        </p:nvSpPr>
        <p:spPr>
          <a:xfrm>
            <a:off x="9228337" y="11558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744FA0D-2F94-4352-8075-437A005D7DB3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9744661" y="1648203"/>
            <a:ext cx="365687" cy="47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E753A50-1A6D-4EFC-991D-6F7748590FC4}"/>
              </a:ext>
            </a:extLst>
          </p:cNvPr>
          <p:cNvCxnSpPr>
            <a:cxnSpLocks/>
            <a:stCxn id="57" idx="7"/>
            <a:endCxn id="51" idx="3"/>
          </p:cNvCxnSpPr>
          <p:nvPr/>
        </p:nvCxnSpPr>
        <p:spPr>
          <a:xfrm flipV="1">
            <a:off x="9744661" y="2547360"/>
            <a:ext cx="332144" cy="49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99C0E62-952E-4910-B065-931A9C67D9E1}"/>
              </a:ext>
            </a:extLst>
          </p:cNvPr>
          <p:cNvSpPr/>
          <p:nvPr/>
        </p:nvSpPr>
        <p:spPr>
          <a:xfrm>
            <a:off x="9988218" y="20550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89991EF-70B4-4D89-8288-5A4A1806866C}"/>
              </a:ext>
            </a:extLst>
          </p:cNvPr>
          <p:cNvSpPr/>
          <p:nvPr/>
        </p:nvSpPr>
        <p:spPr>
          <a:xfrm>
            <a:off x="10806434" y="29559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821205-695E-4C48-BC2C-03D941124295}"/>
              </a:ext>
            </a:extLst>
          </p:cNvPr>
          <p:cNvCxnSpPr>
            <a:cxnSpLocks/>
            <a:stCxn id="52" idx="1"/>
            <a:endCxn id="51" idx="5"/>
          </p:cNvCxnSpPr>
          <p:nvPr/>
        </p:nvCxnSpPr>
        <p:spPr>
          <a:xfrm flipH="1" flipV="1">
            <a:off x="10504542" y="2547360"/>
            <a:ext cx="390479" cy="49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1ECC8CE-8A4E-46AF-BFF0-4A49736B0C70}"/>
              </a:ext>
            </a:extLst>
          </p:cNvPr>
          <p:cNvSpPr/>
          <p:nvPr/>
        </p:nvSpPr>
        <p:spPr>
          <a:xfrm>
            <a:off x="9833248" y="126072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 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F34AEA3-E3FF-48FB-8C43-F68718DE227E}"/>
              </a:ext>
            </a:extLst>
          </p:cNvPr>
          <p:cNvSpPr/>
          <p:nvPr/>
        </p:nvSpPr>
        <p:spPr>
          <a:xfrm>
            <a:off x="10694937" y="21587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ED8C4F6-6099-4E43-9E4D-2AE6C70A524D}"/>
              </a:ext>
            </a:extLst>
          </p:cNvPr>
          <p:cNvSpPr/>
          <p:nvPr/>
        </p:nvSpPr>
        <p:spPr>
          <a:xfrm>
            <a:off x="11437849" y="305966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 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00CB35D-4080-40EE-8504-6C32E0C717CE}"/>
              </a:ext>
            </a:extLst>
          </p:cNvPr>
          <p:cNvSpPr/>
          <p:nvPr/>
        </p:nvSpPr>
        <p:spPr>
          <a:xfrm>
            <a:off x="9228337" y="295647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2736E44-2DE7-46A2-B260-198FE013F243}"/>
              </a:ext>
            </a:extLst>
          </p:cNvPr>
          <p:cNvSpPr/>
          <p:nvPr/>
        </p:nvSpPr>
        <p:spPr>
          <a:xfrm>
            <a:off x="9968703" y="3059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8E90C58-C6F9-4C6E-B276-00731CE6790C}"/>
              </a:ext>
            </a:extLst>
          </p:cNvPr>
          <p:cNvSpPr txBox="1"/>
          <p:nvPr/>
        </p:nvSpPr>
        <p:spPr>
          <a:xfrm>
            <a:off x="569791" y="393003"/>
            <a:ext cx="484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Treap</a:t>
            </a:r>
            <a:r>
              <a:rPr lang="zh-CN" altLang="en-US" b="1" dirty="0"/>
              <a:t>树</a:t>
            </a:r>
            <a:r>
              <a:rPr lang="en-US" altLang="zh-CN" b="1" dirty="0"/>
              <a:t> </a:t>
            </a:r>
            <a:r>
              <a:rPr lang="zh-CN" altLang="en-US" b="1" dirty="0"/>
              <a:t>删除 </a:t>
            </a:r>
            <a:r>
              <a:rPr lang="en-US" altLang="zh-CN" b="1" dirty="0"/>
              <a:t>4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代表</a:t>
            </a:r>
            <a:r>
              <a:rPr lang="en-US" altLang="zh-CN" b="1" dirty="0" err="1"/>
              <a:t>NullNode</a:t>
            </a:r>
            <a:r>
              <a:rPr lang="zh-CN" altLang="en-US" b="1" dirty="0"/>
              <a:t>节点 它的优先级为</a:t>
            </a:r>
            <a:r>
              <a:rPr lang="en-US" altLang="zh-CN" b="1" dirty="0"/>
              <a:t>INT_MAX </a:t>
            </a:r>
            <a:endParaRPr lang="zh-CN" altLang="en-US" b="1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5F74591-D103-4BD6-BD27-231B6B92F167}"/>
              </a:ext>
            </a:extLst>
          </p:cNvPr>
          <p:cNvSpPr/>
          <p:nvPr/>
        </p:nvSpPr>
        <p:spPr>
          <a:xfrm>
            <a:off x="398675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82800CE8-D74E-4B12-AA65-5F346667A5A5}"/>
              </a:ext>
            </a:extLst>
          </p:cNvPr>
          <p:cNvSpPr/>
          <p:nvPr/>
        </p:nvSpPr>
        <p:spPr>
          <a:xfrm>
            <a:off x="4912405" y="3142337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F1F72905-C7B0-4A8C-9304-1B512047A7A0}"/>
              </a:ext>
            </a:extLst>
          </p:cNvPr>
          <p:cNvSpPr/>
          <p:nvPr/>
        </p:nvSpPr>
        <p:spPr>
          <a:xfrm>
            <a:off x="8483772" y="313870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55513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4DFF3B6-C6DA-4840-AA0D-2BEDFA8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0423"/>
              </p:ext>
            </p:extLst>
          </p:nvPr>
        </p:nvGraphicFramePr>
        <p:xfrm>
          <a:off x="273538" y="1574800"/>
          <a:ext cx="1330179" cy="3708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983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872196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77430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0C3BD39F-A030-416E-B6F1-4346F6D5F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1248"/>
              </p:ext>
            </p:extLst>
          </p:nvPr>
        </p:nvGraphicFramePr>
        <p:xfrm>
          <a:off x="2170332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52110E0-F61D-479F-B36B-854C5A409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11295"/>
              </p:ext>
            </p:extLst>
          </p:nvPr>
        </p:nvGraphicFramePr>
        <p:xfrm>
          <a:off x="4692551" y="176549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77E3A0-620F-4E0B-9E09-0534C5B3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2182"/>
              </p:ext>
            </p:extLst>
          </p:nvPr>
        </p:nvGraphicFramePr>
        <p:xfrm>
          <a:off x="72621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7674"/>
              </p:ext>
            </p:extLst>
          </p:nvPr>
        </p:nvGraphicFramePr>
        <p:xfrm>
          <a:off x="98317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DB6C43E-91C5-4486-9720-6F895001FDA5}"/>
              </a:ext>
            </a:extLst>
          </p:cNvPr>
          <p:cNvSpPr/>
          <p:nvPr/>
        </p:nvSpPr>
        <p:spPr>
          <a:xfrm>
            <a:off x="170487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83F96BA-2E41-4F91-983E-AA67E0E724CF}"/>
              </a:ext>
            </a:extLst>
          </p:cNvPr>
          <p:cNvSpPr/>
          <p:nvPr/>
        </p:nvSpPr>
        <p:spPr>
          <a:xfrm>
            <a:off x="4332994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D952EFF-E162-4D14-9CB0-876D3A948625}"/>
              </a:ext>
            </a:extLst>
          </p:cNvPr>
          <p:cNvSpPr/>
          <p:nvPr/>
        </p:nvSpPr>
        <p:spPr>
          <a:xfrm>
            <a:off x="6870941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567E8209-937A-4E3F-A092-5B4AABEB1B40}"/>
              </a:ext>
            </a:extLst>
          </p:cNvPr>
          <p:cNvSpPr/>
          <p:nvPr/>
        </p:nvSpPr>
        <p:spPr>
          <a:xfrm>
            <a:off x="9469703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8A7A9A-5A5F-44B0-B2AA-B60CF6DD28C4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887025" y="4994031"/>
            <a:ext cx="574018" cy="6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73C3D96-700E-40A9-B392-936D79DAD7EB}"/>
              </a:ext>
            </a:extLst>
          </p:cNvPr>
          <p:cNvSpPr txBox="1"/>
          <p:nvPr/>
        </p:nvSpPr>
        <p:spPr>
          <a:xfrm>
            <a:off x="129319" y="5667508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哈希值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0E6CF7-9376-4F75-9671-4F7621944DDC}"/>
              </a:ext>
            </a:extLst>
          </p:cNvPr>
          <p:cNvCxnSpPr>
            <a:cxnSpLocks/>
          </p:cNvCxnSpPr>
          <p:nvPr/>
        </p:nvCxnSpPr>
        <p:spPr>
          <a:xfrm flipV="1">
            <a:off x="3349630" y="1287600"/>
            <a:ext cx="322038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CC4AFB2-037A-4466-AE8D-6B1734F73425}"/>
              </a:ext>
            </a:extLst>
          </p:cNvPr>
          <p:cNvSpPr txBox="1"/>
          <p:nvPr/>
        </p:nvSpPr>
        <p:spPr>
          <a:xfrm>
            <a:off x="3450003" y="1021215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Array[6]=C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284A54-75A8-48B0-8EB2-107C70E231B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6713215" y="1482879"/>
            <a:ext cx="748067" cy="85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C7786A4-2D3B-4487-A959-3C3B0E719522}"/>
              </a:ext>
            </a:extLst>
          </p:cNvPr>
          <p:cNvSpPr txBox="1"/>
          <p:nvPr/>
        </p:nvSpPr>
        <p:spPr>
          <a:xfrm>
            <a:off x="6126043" y="898104"/>
            <a:ext cx="267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哈希值是</a:t>
            </a:r>
            <a:r>
              <a:rPr lang="en-US" altLang="zh-CN" sz="1600" dirty="0"/>
              <a:t>7</a:t>
            </a:r>
            <a:r>
              <a:rPr lang="zh-CN" altLang="en-US" sz="1600" dirty="0"/>
              <a:t>的元素存放的位置是当前位置和下一个位置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EE2525-5872-4F1B-87C3-CD76972C812B}"/>
              </a:ext>
            </a:extLst>
          </p:cNvPr>
          <p:cNvSpPr txBox="1"/>
          <p:nvPr/>
        </p:nvSpPr>
        <p:spPr>
          <a:xfrm>
            <a:off x="1611726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ABC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036B0A-209E-484A-8999-8957B4B9566D}"/>
              </a:ext>
            </a:extLst>
          </p:cNvPr>
          <p:cNvSpPr txBox="1"/>
          <p:nvPr/>
        </p:nvSpPr>
        <p:spPr>
          <a:xfrm>
            <a:off x="3984310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D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171549F-B0AB-430D-95AF-06786CFF8031}"/>
              </a:ext>
            </a:extLst>
          </p:cNvPr>
          <p:cNvSpPr txBox="1"/>
          <p:nvPr/>
        </p:nvSpPr>
        <p:spPr>
          <a:xfrm>
            <a:off x="65624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E</a:t>
            </a:r>
            <a:endParaRPr lang="zh-CN" alt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C66015-D5F6-4CDB-9058-4AFAB9F501F9}"/>
              </a:ext>
            </a:extLst>
          </p:cNvPr>
          <p:cNvSpPr txBox="1"/>
          <p:nvPr/>
        </p:nvSpPr>
        <p:spPr>
          <a:xfrm>
            <a:off x="9132051" y="5213367"/>
            <a:ext cx="351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插入</a:t>
            </a:r>
            <a:r>
              <a:rPr lang="en-US" altLang="zh-CN" sz="1600" dirty="0"/>
              <a:t>FG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088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2">
            <a:extLst>
              <a:ext uri="{FF2B5EF4-FFF2-40B4-BE49-F238E27FC236}">
                <a16:creationId xmlns:a16="http://schemas.microsoft.com/office/drawing/2014/main" id="{E1CD379C-6D1F-456D-9988-1BDBF5F2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48533"/>
              </p:ext>
            </p:extLst>
          </p:nvPr>
        </p:nvGraphicFramePr>
        <p:xfrm>
          <a:off x="26567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4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F3339E-18E6-49F7-9CC1-6B95A2C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5350"/>
              </p:ext>
            </p:extLst>
          </p:nvPr>
        </p:nvGraphicFramePr>
        <p:xfrm>
          <a:off x="254233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C9D90B3D-E98E-419F-BE44-5F38D9E4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2350"/>
              </p:ext>
            </p:extLst>
          </p:nvPr>
        </p:nvGraphicFramePr>
        <p:xfrm>
          <a:off x="5086245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1010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0010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782109D4-38F1-493B-A030-5B725ADE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386"/>
              </p:ext>
            </p:extLst>
          </p:nvPr>
        </p:nvGraphicFramePr>
        <p:xfrm>
          <a:off x="7587948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CF625F28-35A2-4F36-9986-FECD5F693D80}"/>
              </a:ext>
            </a:extLst>
          </p:cNvPr>
          <p:cNvSpPr/>
          <p:nvPr/>
        </p:nvSpPr>
        <p:spPr>
          <a:xfrm>
            <a:off x="2173158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35861C9-107F-42A1-BA08-0766AC06503C}"/>
              </a:ext>
            </a:extLst>
          </p:cNvPr>
          <p:cNvSpPr/>
          <p:nvPr/>
        </p:nvSpPr>
        <p:spPr>
          <a:xfrm>
            <a:off x="4742760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12E851-843E-47E1-A718-D789BBEEB6A6}"/>
              </a:ext>
            </a:extLst>
          </p:cNvPr>
          <p:cNvSpPr/>
          <p:nvPr/>
        </p:nvSpPr>
        <p:spPr>
          <a:xfrm>
            <a:off x="7231269" y="331470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4041B880-34BE-48E7-BC7A-FD55FB6E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266"/>
              </p:ext>
            </p:extLst>
          </p:nvPr>
        </p:nvGraphicFramePr>
        <p:xfrm>
          <a:off x="100478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C83B9249-7626-4D06-991E-CDC5BCDCBD4D}"/>
              </a:ext>
            </a:extLst>
          </p:cNvPr>
          <p:cNvSpPr/>
          <p:nvPr/>
        </p:nvSpPr>
        <p:spPr>
          <a:xfrm>
            <a:off x="9718030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703CDC-D5DB-4EC2-B37E-9D4BF746250D}"/>
              </a:ext>
            </a:extLst>
          </p:cNvPr>
          <p:cNvSpPr txBox="1"/>
          <p:nvPr/>
        </p:nvSpPr>
        <p:spPr>
          <a:xfrm>
            <a:off x="9441741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I : 6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16400D-8B77-484C-8B2D-D59E640366C3}"/>
              </a:ext>
            </a:extLst>
          </p:cNvPr>
          <p:cNvSpPr txBox="1"/>
          <p:nvPr/>
        </p:nvSpPr>
        <p:spPr>
          <a:xfrm>
            <a:off x="3221476" y="5202701"/>
            <a:ext cx="230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H : 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90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412626" y="436099"/>
            <a:ext cx="13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</a:t>
            </a:r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C2EA0DA7-F9AC-4A50-90D3-46ABD591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80880"/>
              </p:ext>
            </p:extLst>
          </p:nvPr>
        </p:nvGraphicFramePr>
        <p:xfrm>
          <a:off x="92549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0" name="箭头: 右 19">
            <a:extLst>
              <a:ext uri="{FF2B5EF4-FFF2-40B4-BE49-F238E27FC236}">
                <a16:creationId xmlns:a16="http://schemas.microsoft.com/office/drawing/2014/main" id="{4F1CE5CD-CB23-4F69-B005-CA070ED7B04C}"/>
              </a:ext>
            </a:extLst>
          </p:cNvPr>
          <p:cNvSpPr/>
          <p:nvPr/>
        </p:nvSpPr>
        <p:spPr>
          <a:xfrm>
            <a:off x="2223387" y="3370970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">
            <a:extLst>
              <a:ext uri="{FF2B5EF4-FFF2-40B4-BE49-F238E27FC236}">
                <a16:creationId xmlns:a16="http://schemas.microsoft.com/office/drawing/2014/main" id="{4B999C02-DC35-4170-AD71-8A72ED22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43871"/>
              </p:ext>
            </p:extLst>
          </p:nvPr>
        </p:nvGraphicFramePr>
        <p:xfrm>
          <a:off x="2565249" y="1788355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1FA7440F-0F8E-4CE2-955D-D59AA509F864}"/>
              </a:ext>
            </a:extLst>
          </p:cNvPr>
          <p:cNvSpPr/>
          <p:nvPr/>
        </p:nvSpPr>
        <p:spPr>
          <a:xfrm>
            <a:off x="4696087" y="3342835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1C8911C6-96EE-405B-B48A-09072119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9431"/>
              </p:ext>
            </p:extLst>
          </p:nvPr>
        </p:nvGraphicFramePr>
        <p:xfrm>
          <a:off x="5066950" y="1760220"/>
          <a:ext cx="2116014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5338">
                  <a:extLst>
                    <a:ext uri="{9D8B030D-6E8A-4147-A177-3AD203B41FA5}">
                      <a16:colId xmlns:a16="http://schemas.microsoft.com/office/drawing/2014/main" val="1253392973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3227718535"/>
                    </a:ext>
                  </a:extLst>
                </a:gridCol>
                <a:gridCol w="705338">
                  <a:extLst>
                    <a:ext uri="{9D8B030D-6E8A-4147-A177-3AD203B41FA5}">
                      <a16:colId xmlns:a16="http://schemas.microsoft.com/office/drawing/2014/main" val="180045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4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1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76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EE9CD-7F88-4AE7-8211-A62820926ED7}"/>
              </a:ext>
            </a:extLst>
          </p:cNvPr>
          <p:cNvSpPr txBox="1"/>
          <p:nvPr/>
        </p:nvSpPr>
        <p:spPr>
          <a:xfrm>
            <a:off x="60963" y="626648"/>
            <a:ext cx="779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跳房子散列：插入位置到插入数据的哈希值位置的距离 </a:t>
            </a:r>
            <a:r>
              <a:rPr lang="en-US" altLang="zh-CN" b="1" dirty="0"/>
              <a:t>&gt; </a:t>
            </a:r>
            <a:r>
              <a:rPr lang="zh-CN" altLang="en-US" b="1" dirty="0"/>
              <a:t>最大探测序列的界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BDD0212-C7BF-43EC-ADF4-96DC3E07128A}"/>
              </a:ext>
            </a:extLst>
          </p:cNvPr>
          <p:cNvCxnSpPr/>
          <p:nvPr/>
        </p:nvCxnSpPr>
        <p:spPr>
          <a:xfrm>
            <a:off x="2733822" y="1702191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87168A-21C7-4B82-BF79-E2577C05B21F}"/>
              </a:ext>
            </a:extLst>
          </p:cNvPr>
          <p:cNvCxnSpPr/>
          <p:nvPr/>
        </p:nvCxnSpPr>
        <p:spPr>
          <a:xfrm>
            <a:off x="2839330" y="5230837"/>
            <a:ext cx="5345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1A9C02-D3D8-4B91-A0E8-296EB8FD1515}"/>
              </a:ext>
            </a:extLst>
          </p:cNvPr>
          <p:cNvCxnSpPr/>
          <p:nvPr/>
        </p:nvCxnSpPr>
        <p:spPr>
          <a:xfrm>
            <a:off x="3967093" y="1702191"/>
            <a:ext cx="0" cy="352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2EF318-0DDF-4D89-BCDD-C0B0A0D48538}"/>
              </a:ext>
            </a:extLst>
          </p:cNvPr>
          <p:cNvCxnSpPr/>
          <p:nvPr/>
        </p:nvCxnSpPr>
        <p:spPr>
          <a:xfrm flipV="1">
            <a:off x="4656406" y="3657600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4E0816-A755-4B0C-BE86-4EF3CCE7A4EF}"/>
              </a:ext>
            </a:extLst>
          </p:cNvPr>
          <p:cNvCxnSpPr>
            <a:cxnSpLocks/>
          </p:cNvCxnSpPr>
          <p:nvPr/>
        </p:nvCxnSpPr>
        <p:spPr>
          <a:xfrm>
            <a:off x="4656406" y="3657600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B0D635-DEBC-418F-934A-A6C1EE66F853}"/>
              </a:ext>
            </a:extLst>
          </p:cNvPr>
          <p:cNvCxnSpPr/>
          <p:nvPr/>
        </p:nvCxnSpPr>
        <p:spPr>
          <a:xfrm>
            <a:off x="5317588" y="3657600"/>
            <a:ext cx="0" cy="745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27B5C3-8FE5-4143-9446-BAAC82D639C9}"/>
              </a:ext>
            </a:extLst>
          </p:cNvPr>
          <p:cNvCxnSpPr/>
          <p:nvPr/>
        </p:nvCxnSpPr>
        <p:spPr>
          <a:xfrm>
            <a:off x="2839330" y="4403188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7DE43A-80E4-40F7-A756-6707D08C9B16}"/>
              </a:ext>
            </a:extLst>
          </p:cNvPr>
          <p:cNvCxnSpPr/>
          <p:nvPr/>
        </p:nvCxnSpPr>
        <p:spPr>
          <a:xfrm flipV="1">
            <a:off x="5948289" y="282995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DC4E521-8420-4A62-B4B4-2EA868558F50}"/>
              </a:ext>
            </a:extLst>
          </p:cNvPr>
          <p:cNvCxnSpPr/>
          <p:nvPr/>
        </p:nvCxnSpPr>
        <p:spPr>
          <a:xfrm>
            <a:off x="2855742" y="3856893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5E877EE-E521-404C-ABFA-1344E7A90708}"/>
              </a:ext>
            </a:extLst>
          </p:cNvPr>
          <p:cNvCxnSpPr>
            <a:cxnSpLocks/>
          </p:cNvCxnSpPr>
          <p:nvPr/>
        </p:nvCxnSpPr>
        <p:spPr>
          <a:xfrm>
            <a:off x="5948289" y="2829951"/>
            <a:ext cx="6611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6690B7-5CB8-4755-9BF8-8B962972B36E}"/>
              </a:ext>
            </a:extLst>
          </p:cNvPr>
          <p:cNvCxnSpPr>
            <a:cxnSpLocks/>
          </p:cNvCxnSpPr>
          <p:nvPr/>
        </p:nvCxnSpPr>
        <p:spPr>
          <a:xfrm>
            <a:off x="6609471" y="2829951"/>
            <a:ext cx="0" cy="102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62845E-AF33-4338-BA1F-25058617F3BA}"/>
              </a:ext>
            </a:extLst>
          </p:cNvPr>
          <p:cNvCxnSpPr/>
          <p:nvPr/>
        </p:nvCxnSpPr>
        <p:spPr>
          <a:xfrm>
            <a:off x="5317588" y="4403188"/>
            <a:ext cx="630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55EFF7C-67B9-46CD-85F0-27CEA2178855}"/>
              </a:ext>
            </a:extLst>
          </p:cNvPr>
          <p:cNvCxnSpPr/>
          <p:nvPr/>
        </p:nvCxnSpPr>
        <p:spPr>
          <a:xfrm>
            <a:off x="4656406" y="3657600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C1F503-44FE-4D34-A57D-16D123358767}"/>
              </a:ext>
            </a:extLst>
          </p:cNvPr>
          <p:cNvCxnSpPr/>
          <p:nvPr/>
        </p:nvCxnSpPr>
        <p:spPr>
          <a:xfrm>
            <a:off x="5948289" y="282995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243B633-31B7-4A06-8EE3-F5F1C7A39504}"/>
              </a:ext>
            </a:extLst>
          </p:cNvPr>
          <p:cNvSpPr txBox="1"/>
          <p:nvPr/>
        </p:nvSpPr>
        <p:spPr>
          <a:xfrm>
            <a:off x="471267" y="15175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插入数据的哈希值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4E4058-7CB3-4C0C-9F50-F26001A8F867}"/>
              </a:ext>
            </a:extLst>
          </p:cNvPr>
          <p:cNvSpPr txBox="1"/>
          <p:nvPr/>
        </p:nvSpPr>
        <p:spPr>
          <a:xfrm>
            <a:off x="471266" y="50461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线性探测后的插入位置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F3A915C-6210-4BF3-A7AB-65A3ED216B7B}"/>
              </a:ext>
            </a:extLst>
          </p:cNvPr>
          <p:cNvCxnSpPr/>
          <p:nvPr/>
        </p:nvCxnSpPr>
        <p:spPr>
          <a:xfrm>
            <a:off x="3967093" y="5230837"/>
            <a:ext cx="689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70874D2F-2FD8-4828-8338-7ED6535BCFC5}"/>
              </a:ext>
            </a:extLst>
          </p:cNvPr>
          <p:cNvSpPr/>
          <p:nvPr/>
        </p:nvSpPr>
        <p:spPr>
          <a:xfrm>
            <a:off x="4428756" y="3657596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514A1B-35AB-48E0-A5D4-2A044781BB47}"/>
              </a:ext>
            </a:extLst>
          </p:cNvPr>
          <p:cNvSpPr/>
          <p:nvPr/>
        </p:nvSpPr>
        <p:spPr>
          <a:xfrm>
            <a:off x="2733822" y="6073107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最大探测序列的界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A930F1-C44A-499C-9531-78FF4FDCD90A}"/>
              </a:ext>
            </a:extLst>
          </p:cNvPr>
          <p:cNvCxnSpPr>
            <a:stCxn id="42" idx="0"/>
            <a:endCxn id="41" idx="1"/>
          </p:cNvCxnSpPr>
          <p:nvPr/>
        </p:nvCxnSpPr>
        <p:spPr>
          <a:xfrm flipV="1">
            <a:off x="3749485" y="4444214"/>
            <a:ext cx="679271" cy="1628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936D1-9FC9-404A-BBDC-A9BA5B7C38D6}"/>
              </a:ext>
            </a:extLst>
          </p:cNvPr>
          <p:cNvCxnSpPr/>
          <p:nvPr/>
        </p:nvCxnSpPr>
        <p:spPr>
          <a:xfrm flipV="1">
            <a:off x="7197969" y="2281311"/>
            <a:ext cx="0" cy="1573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8A1C9B2-0F52-4B04-9C52-9DBF80F0370B}"/>
              </a:ext>
            </a:extLst>
          </p:cNvPr>
          <p:cNvCxnSpPr/>
          <p:nvPr/>
        </p:nvCxnSpPr>
        <p:spPr>
          <a:xfrm>
            <a:off x="2733822" y="2644727"/>
            <a:ext cx="534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3D521C-82CE-48B1-AD27-2670CD66B0DE}"/>
              </a:ext>
            </a:extLst>
          </p:cNvPr>
          <p:cNvCxnSpPr/>
          <p:nvPr/>
        </p:nvCxnSpPr>
        <p:spPr>
          <a:xfrm>
            <a:off x="6536787" y="3854548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D841AD-83A6-4332-A36C-3693F838DFF2}"/>
              </a:ext>
            </a:extLst>
          </p:cNvPr>
          <p:cNvCxnSpPr/>
          <p:nvPr/>
        </p:nvCxnSpPr>
        <p:spPr>
          <a:xfrm>
            <a:off x="7197969" y="2281311"/>
            <a:ext cx="661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B93A1CF-6D7A-4DF7-8BF1-C9C97B4B2B16}"/>
              </a:ext>
            </a:extLst>
          </p:cNvPr>
          <p:cNvCxnSpPr>
            <a:cxnSpLocks/>
          </p:cNvCxnSpPr>
          <p:nvPr/>
        </p:nvCxnSpPr>
        <p:spPr>
          <a:xfrm>
            <a:off x="7840394" y="2281311"/>
            <a:ext cx="0" cy="363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AED2BFD-199E-4E1A-AD30-40D5AE51F1BC}"/>
              </a:ext>
            </a:extLst>
          </p:cNvPr>
          <p:cNvSpPr/>
          <p:nvPr/>
        </p:nvSpPr>
        <p:spPr>
          <a:xfrm rot="10800000">
            <a:off x="8185052" y="1706184"/>
            <a:ext cx="140784" cy="9385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504F48-F9CF-4F23-9078-63000C0F650C}"/>
              </a:ext>
            </a:extLst>
          </p:cNvPr>
          <p:cNvSpPr/>
          <p:nvPr/>
        </p:nvSpPr>
        <p:spPr>
          <a:xfrm>
            <a:off x="8967351" y="3226247"/>
            <a:ext cx="214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最终插入位置到插入数据的哈希值位置的距离 </a:t>
            </a:r>
            <a:r>
              <a:rPr lang="en-US" altLang="zh-CN" dirty="0"/>
              <a:t>&lt; </a:t>
            </a:r>
            <a:r>
              <a:rPr lang="zh-CN" altLang="en-US" dirty="0"/>
              <a:t>最大探测序列的界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DBE2ED-9AC2-41DA-B507-C39DCE1581CB}"/>
              </a:ext>
            </a:extLst>
          </p:cNvPr>
          <p:cNvCxnSpPr>
            <a:cxnSpLocks/>
            <a:stCxn id="35" idx="0"/>
            <a:endCxn id="33" idx="1"/>
          </p:cNvCxnSpPr>
          <p:nvPr/>
        </p:nvCxnSpPr>
        <p:spPr>
          <a:xfrm flipH="1" flipV="1">
            <a:off x="8325836" y="2175455"/>
            <a:ext cx="1713809" cy="1050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D16B5857-E677-4EC9-90C5-0A2CE49B994C}"/>
              </a:ext>
            </a:extLst>
          </p:cNvPr>
          <p:cNvSpPr/>
          <p:nvPr/>
        </p:nvSpPr>
        <p:spPr>
          <a:xfrm>
            <a:off x="5719685" y="2825269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D61F8B6-662F-484A-AF1D-64F230CF570B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flipV="1">
            <a:off x="3749485" y="3611887"/>
            <a:ext cx="1970200" cy="2461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D8AF3E6A-4ACC-4D16-A3E6-A7A7C80B5CDF}"/>
              </a:ext>
            </a:extLst>
          </p:cNvPr>
          <p:cNvSpPr/>
          <p:nvPr/>
        </p:nvSpPr>
        <p:spPr>
          <a:xfrm>
            <a:off x="7010963" y="2271932"/>
            <a:ext cx="129175" cy="157323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B8C047D-89B8-4CCB-8BCC-3AD633ACC102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3749485" y="3067929"/>
            <a:ext cx="3191086" cy="30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0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15B8C-237A-48C1-92A5-CD3AFAAA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3" y="2246977"/>
            <a:ext cx="926217" cy="1527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529A17-9B9A-48F2-863C-1D7203934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50" y="1466222"/>
            <a:ext cx="2404223" cy="1527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64788-2444-4DC8-A2C8-DDCA7144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74" y="1483474"/>
            <a:ext cx="2725988" cy="1527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37CFC4-5EF0-4EA9-A30D-23E66D5E8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82" y="1483474"/>
            <a:ext cx="2537841" cy="15270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0BF840-8634-4141-B988-F1CD6D24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71" y="1483474"/>
            <a:ext cx="2613116" cy="15270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FBCE1D-3610-4867-9552-01E4D78A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950" y="3674603"/>
            <a:ext cx="2725989" cy="1438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F22E1D-02F6-4557-B042-5F47956C9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174" y="3674603"/>
            <a:ext cx="2674708" cy="14075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07B1A42-9F73-4805-B4AC-30F1945E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162" y="3674603"/>
            <a:ext cx="2291125" cy="1407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450A5C-8644-4660-A31D-6434AFC90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2071" y="3657833"/>
            <a:ext cx="2291125" cy="140755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7DE04CA9-FDD4-4199-AAD5-2139CD7DCE28}"/>
              </a:ext>
            </a:extLst>
          </p:cNvPr>
          <p:cNvSpPr/>
          <p:nvPr/>
        </p:nvSpPr>
        <p:spPr>
          <a:xfrm>
            <a:off x="3616089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3F23044-899C-42B1-9B67-00FA099CB95A}"/>
              </a:ext>
            </a:extLst>
          </p:cNvPr>
          <p:cNvSpPr/>
          <p:nvPr/>
        </p:nvSpPr>
        <p:spPr>
          <a:xfrm>
            <a:off x="6246941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B9C3C34-803F-43CC-A4C6-5F586D6F9217}"/>
              </a:ext>
            </a:extLst>
          </p:cNvPr>
          <p:cNvSpPr/>
          <p:nvPr/>
        </p:nvSpPr>
        <p:spPr>
          <a:xfrm>
            <a:off x="8812304" y="2132677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D3A737C-2467-4A74-BA80-FA43AE3E6C56}"/>
              </a:ext>
            </a:extLst>
          </p:cNvPr>
          <p:cNvSpPr/>
          <p:nvPr/>
        </p:nvSpPr>
        <p:spPr>
          <a:xfrm>
            <a:off x="1420042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3FADA1E9-396F-4A42-AC62-C03A19A4BCD7}"/>
              </a:ext>
            </a:extLst>
          </p:cNvPr>
          <p:cNvSpPr/>
          <p:nvPr/>
        </p:nvSpPr>
        <p:spPr>
          <a:xfrm>
            <a:off x="3950655" y="4279802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04631E36-3F6B-48D3-9AF1-69A482F3682E}"/>
              </a:ext>
            </a:extLst>
          </p:cNvPr>
          <p:cNvSpPr/>
          <p:nvPr/>
        </p:nvSpPr>
        <p:spPr>
          <a:xfrm>
            <a:off x="6616758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DA65BB2-AA2A-47C7-B84B-53860213765E}"/>
              </a:ext>
            </a:extLst>
          </p:cNvPr>
          <p:cNvSpPr/>
          <p:nvPr/>
        </p:nvSpPr>
        <p:spPr>
          <a:xfrm>
            <a:off x="9059652" y="4247309"/>
            <a:ext cx="3129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643BDF-4B30-4C00-BE1C-D737B71BD7E3}"/>
              </a:ext>
            </a:extLst>
          </p:cNvPr>
          <p:cNvSpPr txBox="1"/>
          <p:nvPr/>
        </p:nvSpPr>
        <p:spPr>
          <a:xfrm>
            <a:off x="328218" y="422031"/>
            <a:ext cx="124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杜鹃散列</a:t>
            </a:r>
          </a:p>
        </p:txBody>
      </p:sp>
    </p:spTree>
    <p:extLst>
      <p:ext uri="{BB962C8B-B14F-4D97-AF65-F5344CB8AC3E}">
        <p14:creationId xmlns:p14="http://schemas.microsoft.com/office/powerpoint/2010/main" val="103383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3AC14FD-101B-4DA9-93F7-6B05F386F185}"/>
              </a:ext>
            </a:extLst>
          </p:cNvPr>
          <p:cNvSpPr/>
          <p:nvPr/>
        </p:nvSpPr>
        <p:spPr>
          <a:xfrm>
            <a:off x="2474894" y="3498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773434B-1C2A-4667-84A2-7DED38022AA8}"/>
              </a:ext>
            </a:extLst>
          </p:cNvPr>
          <p:cNvSpPr/>
          <p:nvPr/>
        </p:nvSpPr>
        <p:spPr>
          <a:xfrm>
            <a:off x="4549274" y="1734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14AE22-620F-44D4-80D7-ED60A4E106B6}"/>
              </a:ext>
            </a:extLst>
          </p:cNvPr>
          <p:cNvSpPr/>
          <p:nvPr/>
        </p:nvSpPr>
        <p:spPr>
          <a:xfrm>
            <a:off x="3224918" y="173454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0676A3-E1A9-4915-BC29-4705E479D4C6}"/>
              </a:ext>
            </a:extLst>
          </p:cNvPr>
          <p:cNvSpPr/>
          <p:nvPr/>
        </p:nvSpPr>
        <p:spPr>
          <a:xfrm>
            <a:off x="1912688" y="17489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FAC11A-5535-43A8-B204-E12135B0E5E6}"/>
              </a:ext>
            </a:extLst>
          </p:cNvPr>
          <p:cNvSpPr/>
          <p:nvPr/>
        </p:nvSpPr>
        <p:spPr>
          <a:xfrm>
            <a:off x="533425" y="173454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F99304D-B298-488D-8AA4-4EE91A294A1A}"/>
              </a:ext>
            </a:extLst>
          </p:cNvPr>
          <p:cNvSpPr/>
          <p:nvPr/>
        </p:nvSpPr>
        <p:spPr>
          <a:xfrm>
            <a:off x="1189540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381BF3-211F-4D51-B3ED-02F460E9FF32}"/>
              </a:ext>
            </a:extLst>
          </p:cNvPr>
          <p:cNvSpPr/>
          <p:nvPr/>
        </p:nvSpPr>
        <p:spPr>
          <a:xfrm>
            <a:off x="3829829" y="9687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4C5932-1291-4AFC-AA43-F73D669DD1B3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1705864" y="638205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4C05D-CADA-41A2-A388-2181B9F53085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079805" y="638205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9079AF-35B1-467E-A328-F47DE54A907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049749" y="1461103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D27A17A-8D3E-45DC-BF99-FB51E7CE4B2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1705864" y="1461103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F2DC01-31F8-43F2-8974-C2A628C586CB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3741242" y="1461103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F073CA-8A83-49CE-BD0D-2727703CCD21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>
            <a:off x="4346153" y="1461103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71917F5-2C99-43E8-9C9C-B1B612087641}"/>
              </a:ext>
            </a:extLst>
          </p:cNvPr>
          <p:cNvSpPr txBox="1"/>
          <p:nvPr/>
        </p:nvSpPr>
        <p:spPr>
          <a:xfrm>
            <a:off x="143672" y="335360"/>
            <a:ext cx="163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AVL</a:t>
            </a:r>
            <a:r>
              <a:rPr lang="zh-CN" altLang="en-US" b="1" dirty="0"/>
              <a:t>树插入 </a:t>
            </a:r>
            <a:r>
              <a:rPr lang="en-US" altLang="zh-CN" b="1" dirty="0"/>
              <a:t>10-16 8 9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0F85E4A-9017-40BB-9E06-5512713C3B1E}"/>
              </a:ext>
            </a:extLst>
          </p:cNvPr>
          <p:cNvSpPr/>
          <p:nvPr/>
        </p:nvSpPr>
        <p:spPr>
          <a:xfrm>
            <a:off x="7864684" y="3865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A8BE196-F2C6-4060-8825-509809796010}"/>
              </a:ext>
            </a:extLst>
          </p:cNvPr>
          <p:cNvSpPr/>
          <p:nvPr/>
        </p:nvSpPr>
        <p:spPr>
          <a:xfrm>
            <a:off x="9939064" y="1771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F60C5A8-E224-499F-84A2-1E71EA46F195}"/>
              </a:ext>
            </a:extLst>
          </p:cNvPr>
          <p:cNvSpPr/>
          <p:nvPr/>
        </p:nvSpPr>
        <p:spPr>
          <a:xfrm>
            <a:off x="8614708" y="17712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17A392-DD5D-499F-9E11-5469A03E1324}"/>
              </a:ext>
            </a:extLst>
          </p:cNvPr>
          <p:cNvSpPr/>
          <p:nvPr/>
        </p:nvSpPr>
        <p:spPr>
          <a:xfrm>
            <a:off x="7302478" y="17856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CDCD76-1611-4C14-8BBD-EB492224B332}"/>
              </a:ext>
            </a:extLst>
          </p:cNvPr>
          <p:cNvSpPr/>
          <p:nvPr/>
        </p:nvSpPr>
        <p:spPr>
          <a:xfrm>
            <a:off x="5923215" y="17712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11D762A-F9A4-43A3-8475-80C459341D2C}"/>
              </a:ext>
            </a:extLst>
          </p:cNvPr>
          <p:cNvSpPr/>
          <p:nvPr/>
        </p:nvSpPr>
        <p:spPr>
          <a:xfrm>
            <a:off x="6579330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F922AF-4CD9-4822-95AA-BBABE558F908}"/>
              </a:ext>
            </a:extLst>
          </p:cNvPr>
          <p:cNvSpPr/>
          <p:nvPr/>
        </p:nvSpPr>
        <p:spPr>
          <a:xfrm>
            <a:off x="9219619" y="1005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23CD46C-F83E-43EF-A35E-758437E5BAB3}"/>
              </a:ext>
            </a:extLst>
          </p:cNvPr>
          <p:cNvCxnSpPr>
            <a:cxnSpLocks/>
            <a:stCxn id="28" idx="2"/>
            <a:endCxn id="33" idx="7"/>
          </p:cNvCxnSpPr>
          <p:nvPr/>
        </p:nvCxnSpPr>
        <p:spPr>
          <a:xfrm flipH="1">
            <a:off x="7095654" y="67489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6E95D16-8C1A-4C3C-BCA0-F8D93B97506E}"/>
              </a:ext>
            </a:extLst>
          </p:cNvPr>
          <p:cNvCxnSpPr>
            <a:stCxn id="28" idx="6"/>
            <a:endCxn id="34" idx="1"/>
          </p:cNvCxnSpPr>
          <p:nvPr/>
        </p:nvCxnSpPr>
        <p:spPr>
          <a:xfrm>
            <a:off x="8469595" y="674899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0A978D8-FDDE-4A76-B47D-A97C1A1D279F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6439539" y="149779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5E0069A-500E-4467-B54B-E6C1401A9207}"/>
              </a:ext>
            </a:extLst>
          </p:cNvPr>
          <p:cNvCxnSpPr>
            <a:stCxn id="33" idx="5"/>
            <a:endCxn id="31" idx="1"/>
          </p:cNvCxnSpPr>
          <p:nvPr/>
        </p:nvCxnSpPr>
        <p:spPr>
          <a:xfrm>
            <a:off x="7095654" y="149779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E1C936-6A77-4FF2-83EC-812C2966175C}"/>
              </a:ext>
            </a:extLst>
          </p:cNvPr>
          <p:cNvCxnSpPr>
            <a:stCxn id="30" idx="7"/>
            <a:endCxn id="34" idx="3"/>
          </p:cNvCxnSpPr>
          <p:nvPr/>
        </p:nvCxnSpPr>
        <p:spPr>
          <a:xfrm flipV="1">
            <a:off x="9131032" y="1497797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BB42950-17BC-4887-B3F8-C71A8CC20EA7}"/>
              </a:ext>
            </a:extLst>
          </p:cNvPr>
          <p:cNvCxnSpPr>
            <a:cxnSpLocks/>
            <a:stCxn id="34" idx="5"/>
            <a:endCxn id="29" idx="1"/>
          </p:cNvCxnSpPr>
          <p:nvPr/>
        </p:nvCxnSpPr>
        <p:spPr>
          <a:xfrm>
            <a:off x="9735943" y="1497797"/>
            <a:ext cx="291708" cy="35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A08D477-D493-4023-9986-8187EBAF55CF}"/>
              </a:ext>
            </a:extLst>
          </p:cNvPr>
          <p:cNvSpPr/>
          <p:nvPr/>
        </p:nvSpPr>
        <p:spPr>
          <a:xfrm>
            <a:off x="10632562" y="2581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F595605-8E0A-4AAB-9EC4-356FD69EED67}"/>
              </a:ext>
            </a:extLst>
          </p:cNvPr>
          <p:cNvCxnSpPr>
            <a:cxnSpLocks/>
            <a:stCxn id="29" idx="5"/>
            <a:endCxn id="41" idx="1"/>
          </p:cNvCxnSpPr>
          <p:nvPr/>
        </p:nvCxnSpPr>
        <p:spPr>
          <a:xfrm>
            <a:off x="10455388" y="2263546"/>
            <a:ext cx="265761" cy="40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37E414F-99F4-40C8-825A-17A2386187AA}"/>
              </a:ext>
            </a:extLst>
          </p:cNvPr>
          <p:cNvSpPr/>
          <p:nvPr/>
        </p:nvSpPr>
        <p:spPr>
          <a:xfrm>
            <a:off x="11304618" y="33653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FDEAEF-D504-4F87-8408-C25393DC0941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11148886" y="3074006"/>
            <a:ext cx="244319" cy="37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2C21BECF-FAA4-4574-9E09-02A9AEE2A896}"/>
              </a:ext>
            </a:extLst>
          </p:cNvPr>
          <p:cNvSpPr/>
          <p:nvPr/>
        </p:nvSpPr>
        <p:spPr>
          <a:xfrm>
            <a:off x="2386307" y="256145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A770C7-8FAA-4918-B4CE-D0546E165627}"/>
              </a:ext>
            </a:extLst>
          </p:cNvPr>
          <p:cNvSpPr/>
          <p:nvPr/>
        </p:nvSpPr>
        <p:spPr>
          <a:xfrm>
            <a:off x="3136331" y="39461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3F50C95-7B57-48F4-A63F-78D185765053}"/>
              </a:ext>
            </a:extLst>
          </p:cNvPr>
          <p:cNvSpPr/>
          <p:nvPr/>
        </p:nvSpPr>
        <p:spPr>
          <a:xfrm>
            <a:off x="1824101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E641BBF-607D-45DA-BB4A-9097752A2E4F}"/>
              </a:ext>
            </a:extLst>
          </p:cNvPr>
          <p:cNvSpPr/>
          <p:nvPr/>
        </p:nvSpPr>
        <p:spPr>
          <a:xfrm>
            <a:off x="444838" y="3946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C2802C7-A617-49AA-B12A-5BA9CA3A1814}"/>
              </a:ext>
            </a:extLst>
          </p:cNvPr>
          <p:cNvSpPr/>
          <p:nvPr/>
        </p:nvSpPr>
        <p:spPr>
          <a:xfrm>
            <a:off x="1100953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D9F4BE9-2504-4D3A-A3F9-76DAA8391318}"/>
              </a:ext>
            </a:extLst>
          </p:cNvPr>
          <p:cNvSpPr/>
          <p:nvPr/>
        </p:nvSpPr>
        <p:spPr>
          <a:xfrm>
            <a:off x="3741242" y="318043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E3F24C8-AE7E-4190-996F-244ABDBCBB4C}"/>
              </a:ext>
            </a:extLst>
          </p:cNvPr>
          <p:cNvCxnSpPr>
            <a:cxnSpLocks/>
            <a:stCxn id="58" idx="2"/>
            <a:endCxn id="63" idx="7"/>
          </p:cNvCxnSpPr>
          <p:nvPr/>
        </p:nvCxnSpPr>
        <p:spPr>
          <a:xfrm flipH="1">
            <a:off x="1617277" y="2849840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B12A3FA-2C6A-450F-8019-23474C367D56}"/>
              </a:ext>
            </a:extLst>
          </p:cNvPr>
          <p:cNvCxnSpPr>
            <a:stCxn id="58" idx="6"/>
            <a:endCxn id="64" idx="1"/>
          </p:cNvCxnSpPr>
          <p:nvPr/>
        </p:nvCxnSpPr>
        <p:spPr>
          <a:xfrm>
            <a:off x="2991218" y="2849840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64ECDE1-3327-47FD-BFAC-E50BCBE82001}"/>
              </a:ext>
            </a:extLst>
          </p:cNvPr>
          <p:cNvCxnSpPr>
            <a:stCxn id="63" idx="3"/>
            <a:endCxn id="62" idx="7"/>
          </p:cNvCxnSpPr>
          <p:nvPr/>
        </p:nvCxnSpPr>
        <p:spPr>
          <a:xfrm flipH="1">
            <a:off x="961162" y="3672738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203117-67D1-44B9-BE00-E11B0640ADC8}"/>
              </a:ext>
            </a:extLst>
          </p:cNvPr>
          <p:cNvCxnSpPr>
            <a:stCxn id="63" idx="5"/>
            <a:endCxn id="61" idx="1"/>
          </p:cNvCxnSpPr>
          <p:nvPr/>
        </p:nvCxnSpPr>
        <p:spPr>
          <a:xfrm>
            <a:off x="1617277" y="3672738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FCD8D8-C9A5-4B77-B712-013479A1E699}"/>
              </a:ext>
            </a:extLst>
          </p:cNvPr>
          <p:cNvCxnSpPr>
            <a:stCxn id="60" idx="7"/>
            <a:endCxn id="64" idx="3"/>
          </p:cNvCxnSpPr>
          <p:nvPr/>
        </p:nvCxnSpPr>
        <p:spPr>
          <a:xfrm flipV="1">
            <a:off x="3652655" y="3672738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C8FC6C2-D473-49F3-9330-5BAF4337A958}"/>
              </a:ext>
            </a:extLst>
          </p:cNvPr>
          <p:cNvCxnSpPr>
            <a:cxnSpLocks/>
            <a:stCxn id="64" idx="5"/>
            <a:endCxn id="71" idx="1"/>
          </p:cNvCxnSpPr>
          <p:nvPr/>
        </p:nvCxnSpPr>
        <p:spPr>
          <a:xfrm>
            <a:off x="4257566" y="3672738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F843618-E5F4-482B-9A1E-370C8A0AE521}"/>
              </a:ext>
            </a:extLst>
          </p:cNvPr>
          <p:cNvSpPr/>
          <p:nvPr/>
        </p:nvSpPr>
        <p:spPr>
          <a:xfrm>
            <a:off x="4412514" y="39605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2DB0F54-ABFF-4AD8-AB53-EF62B8D478BB}"/>
              </a:ext>
            </a:extLst>
          </p:cNvPr>
          <p:cNvCxnSpPr>
            <a:cxnSpLocks/>
            <a:stCxn id="75" idx="7"/>
            <a:endCxn id="71" idx="3"/>
          </p:cNvCxnSpPr>
          <p:nvPr/>
        </p:nvCxnSpPr>
        <p:spPr>
          <a:xfrm flipV="1">
            <a:off x="4328689" y="4452905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CF5E68-C0EA-46D8-A197-DDE660E6D807}"/>
              </a:ext>
            </a:extLst>
          </p:cNvPr>
          <p:cNvSpPr/>
          <p:nvPr/>
        </p:nvSpPr>
        <p:spPr>
          <a:xfrm>
            <a:off x="5017425" y="47824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8E1DE64-C591-4D25-90E8-8F3F315FDC92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928838" y="4452905"/>
            <a:ext cx="177174" cy="41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00AF5B3-D032-439C-9D67-4940ED57BF96}"/>
              </a:ext>
            </a:extLst>
          </p:cNvPr>
          <p:cNvSpPr/>
          <p:nvPr/>
        </p:nvSpPr>
        <p:spPr>
          <a:xfrm>
            <a:off x="3812365" y="4782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DE1DA4F-FFFA-42EF-89E7-1DB21EE3F4DC}"/>
              </a:ext>
            </a:extLst>
          </p:cNvPr>
          <p:cNvSpPr/>
          <p:nvPr/>
        </p:nvSpPr>
        <p:spPr>
          <a:xfrm>
            <a:off x="7753771" y="25647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7000A6-D29D-4081-953B-3D6C9FD8DBE3}"/>
              </a:ext>
            </a:extLst>
          </p:cNvPr>
          <p:cNvSpPr/>
          <p:nvPr/>
        </p:nvSpPr>
        <p:spPr>
          <a:xfrm>
            <a:off x="8503795" y="39494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CA8091D-C2EC-4D42-9926-6653B46058A3}"/>
              </a:ext>
            </a:extLst>
          </p:cNvPr>
          <p:cNvSpPr/>
          <p:nvPr/>
        </p:nvSpPr>
        <p:spPr>
          <a:xfrm>
            <a:off x="7191565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F75689-884D-41C7-BE1C-D7F74A006E61}"/>
              </a:ext>
            </a:extLst>
          </p:cNvPr>
          <p:cNvSpPr/>
          <p:nvPr/>
        </p:nvSpPr>
        <p:spPr>
          <a:xfrm>
            <a:off x="5812302" y="39494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C579766-A906-4D39-8AE7-04CA9A50A4B4}"/>
              </a:ext>
            </a:extLst>
          </p:cNvPr>
          <p:cNvSpPr/>
          <p:nvPr/>
        </p:nvSpPr>
        <p:spPr>
          <a:xfrm>
            <a:off x="6468417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2B8E99FE-CEED-423F-B1BF-5A18078685E4}"/>
              </a:ext>
            </a:extLst>
          </p:cNvPr>
          <p:cNvSpPr/>
          <p:nvPr/>
        </p:nvSpPr>
        <p:spPr>
          <a:xfrm>
            <a:off x="9108706" y="31836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92420F1-8240-45B3-BD4A-910981FAFB57}"/>
              </a:ext>
            </a:extLst>
          </p:cNvPr>
          <p:cNvCxnSpPr>
            <a:cxnSpLocks/>
            <a:stCxn id="86" idx="2"/>
            <a:endCxn id="90" idx="7"/>
          </p:cNvCxnSpPr>
          <p:nvPr/>
        </p:nvCxnSpPr>
        <p:spPr>
          <a:xfrm flipH="1">
            <a:off x="6984741" y="2853102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AE7A3F-91AA-4F9A-9A8A-7FC42C439AA8}"/>
              </a:ext>
            </a:extLst>
          </p:cNvPr>
          <p:cNvCxnSpPr>
            <a:stCxn id="86" idx="6"/>
            <a:endCxn id="91" idx="1"/>
          </p:cNvCxnSpPr>
          <p:nvPr/>
        </p:nvCxnSpPr>
        <p:spPr>
          <a:xfrm>
            <a:off x="8358682" y="2853102"/>
            <a:ext cx="838611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2A99034-7C50-43E7-BE2E-7BC43E6057D7}"/>
              </a:ext>
            </a:extLst>
          </p:cNvPr>
          <p:cNvCxnSpPr>
            <a:stCxn id="90" idx="3"/>
            <a:endCxn id="89" idx="7"/>
          </p:cNvCxnSpPr>
          <p:nvPr/>
        </p:nvCxnSpPr>
        <p:spPr>
          <a:xfrm flipH="1">
            <a:off x="6328626" y="3676000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E9F70C-82F6-4F6F-BD72-41433B4801A7}"/>
              </a:ext>
            </a:extLst>
          </p:cNvPr>
          <p:cNvCxnSpPr>
            <a:stCxn id="90" idx="5"/>
            <a:endCxn id="88" idx="1"/>
          </p:cNvCxnSpPr>
          <p:nvPr/>
        </p:nvCxnSpPr>
        <p:spPr>
          <a:xfrm>
            <a:off x="6984741" y="3676000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1FD6B62-10C4-41A6-9D6B-81C4F02A880E}"/>
              </a:ext>
            </a:extLst>
          </p:cNvPr>
          <p:cNvCxnSpPr>
            <a:stCxn id="87" idx="7"/>
            <a:endCxn id="91" idx="3"/>
          </p:cNvCxnSpPr>
          <p:nvPr/>
        </p:nvCxnSpPr>
        <p:spPr>
          <a:xfrm flipV="1">
            <a:off x="9020119" y="3676000"/>
            <a:ext cx="177174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F78190E-9B83-4C72-AE8A-388F01788221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9625030" y="3676000"/>
            <a:ext cx="243535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E59CCB8E-8D92-4F66-A395-F85CC17A7247}"/>
              </a:ext>
            </a:extLst>
          </p:cNvPr>
          <p:cNvSpPr/>
          <p:nvPr/>
        </p:nvSpPr>
        <p:spPr>
          <a:xfrm>
            <a:off x="9779978" y="396385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C51CD7-8325-4C9A-B2FB-8AAA3261085A}"/>
              </a:ext>
            </a:extLst>
          </p:cNvPr>
          <p:cNvCxnSpPr>
            <a:cxnSpLocks/>
            <a:stCxn id="102" idx="7"/>
            <a:endCxn id="98" idx="3"/>
          </p:cNvCxnSpPr>
          <p:nvPr/>
        </p:nvCxnSpPr>
        <p:spPr>
          <a:xfrm flipV="1">
            <a:off x="9696153" y="4456167"/>
            <a:ext cx="172412" cy="41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A8FC41D-3FB9-4C4D-BCB5-F7CA0B223EEB}"/>
              </a:ext>
            </a:extLst>
          </p:cNvPr>
          <p:cNvSpPr/>
          <p:nvPr/>
        </p:nvSpPr>
        <p:spPr>
          <a:xfrm>
            <a:off x="10473476" y="47824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A14C55-0558-4819-BD43-938C45DD38D9}"/>
              </a:ext>
            </a:extLst>
          </p:cNvPr>
          <p:cNvCxnSpPr>
            <a:cxnSpLocks/>
            <a:stCxn id="98" idx="5"/>
            <a:endCxn id="100" idx="1"/>
          </p:cNvCxnSpPr>
          <p:nvPr/>
        </p:nvCxnSpPr>
        <p:spPr>
          <a:xfrm>
            <a:off x="10296302" y="4456167"/>
            <a:ext cx="265761" cy="41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A053C15D-A758-4BC7-B1D7-E55558CEB6B5}"/>
              </a:ext>
            </a:extLst>
          </p:cNvPr>
          <p:cNvSpPr/>
          <p:nvPr/>
        </p:nvSpPr>
        <p:spPr>
          <a:xfrm>
            <a:off x="9179829" y="47857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CE9FA70-9213-4ACD-877A-B7C3DC0FE68D}"/>
              </a:ext>
            </a:extLst>
          </p:cNvPr>
          <p:cNvSpPr/>
          <p:nvPr/>
        </p:nvSpPr>
        <p:spPr>
          <a:xfrm>
            <a:off x="11169381" y="5625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C0B7B39-720D-4C6C-9C83-F8A41F7CE07E}"/>
              </a:ext>
            </a:extLst>
          </p:cNvPr>
          <p:cNvCxnSpPr>
            <a:cxnSpLocks/>
            <a:stCxn id="100" idx="5"/>
            <a:endCxn id="103" idx="1"/>
          </p:cNvCxnSpPr>
          <p:nvPr/>
        </p:nvCxnSpPr>
        <p:spPr>
          <a:xfrm>
            <a:off x="10989800" y="5274779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6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05F856B-94ED-48DC-B8D6-903E9B2C0F84}"/>
              </a:ext>
            </a:extLst>
          </p:cNvPr>
          <p:cNvSpPr/>
          <p:nvPr/>
        </p:nvSpPr>
        <p:spPr>
          <a:xfrm>
            <a:off x="2938306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6461F9-9F57-4646-A9D1-E0CFFAA77D4F}"/>
              </a:ext>
            </a:extLst>
          </p:cNvPr>
          <p:cNvSpPr/>
          <p:nvPr/>
        </p:nvSpPr>
        <p:spPr>
          <a:xfrm>
            <a:off x="5057527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A802DC2-77FB-41D3-8B49-21874B3FF3C7}"/>
              </a:ext>
            </a:extLst>
          </p:cNvPr>
          <p:cNvSpPr/>
          <p:nvPr/>
        </p:nvSpPr>
        <p:spPr>
          <a:xfrm>
            <a:off x="3688330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B8620-F10F-4B73-B269-408EF4CAC006}"/>
              </a:ext>
            </a:extLst>
          </p:cNvPr>
          <p:cNvSpPr/>
          <p:nvPr/>
        </p:nvSpPr>
        <p:spPr>
          <a:xfrm>
            <a:off x="2635851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09B62A-3286-4835-80E0-3F226C5C194D}"/>
              </a:ext>
            </a:extLst>
          </p:cNvPr>
          <p:cNvSpPr/>
          <p:nvPr/>
        </p:nvSpPr>
        <p:spPr>
          <a:xfrm>
            <a:off x="757514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A480EA-58A3-410A-883F-4BA7D5EF4E26}"/>
              </a:ext>
            </a:extLst>
          </p:cNvPr>
          <p:cNvSpPr/>
          <p:nvPr/>
        </p:nvSpPr>
        <p:spPr>
          <a:xfrm>
            <a:off x="165295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4CFA6D-54D2-421E-9782-223E0990653B}"/>
              </a:ext>
            </a:extLst>
          </p:cNvPr>
          <p:cNvSpPr/>
          <p:nvPr/>
        </p:nvSpPr>
        <p:spPr>
          <a:xfrm>
            <a:off x="4337534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BAAD3A-A64B-4962-921C-E5A3146BE1C3}"/>
              </a:ext>
            </a:extLst>
          </p:cNvPr>
          <p:cNvSpPr/>
          <p:nvPr/>
        </p:nvSpPr>
        <p:spPr>
          <a:xfrm>
            <a:off x="335748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B4376D-58C2-41E0-B1D6-7983B77184CE}"/>
              </a:ext>
            </a:extLst>
          </p:cNvPr>
          <p:cNvSpPr/>
          <p:nvPr/>
        </p:nvSpPr>
        <p:spPr>
          <a:xfrm>
            <a:off x="2065603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5231B0-040A-479C-ABED-1F4DC62F3FEE}"/>
              </a:ext>
            </a:extLst>
          </p:cNvPr>
          <p:cNvSpPr/>
          <p:nvPr/>
        </p:nvSpPr>
        <p:spPr>
          <a:xfrm>
            <a:off x="1350497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A2B5EF7-D53F-4FC9-BAC8-5C9D51E0F9F1}"/>
              </a:ext>
            </a:extLst>
          </p:cNvPr>
          <p:cNvSpPr/>
          <p:nvPr/>
        </p:nvSpPr>
        <p:spPr>
          <a:xfrm>
            <a:off x="0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90DA0F-C420-4532-9167-5A6C1133329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169276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6E06C9-C7D0-415F-BA21-A04F6D26034A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543217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1BFD0F-F34E-4364-9E4E-AB5989147E5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273838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D82B4F2-CB89-4670-891A-D893EBAC4D7D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516324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F0E892-A994-4068-BBAE-0D6595D71E9A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169276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B67644-2BF2-4F1E-A085-EB37629D53A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273838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426DB1-87E7-4AE4-B350-AEE843B252B0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368059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2B56898-FEE8-4583-B5DF-1010AF28A73A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152175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36090F-3F98-4983-BD17-59564A686D9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04654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7E243E-E58B-4F32-80FA-3CAA42DA296E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853858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7998570-D88C-4F42-9BAC-D39802100039}"/>
              </a:ext>
            </a:extLst>
          </p:cNvPr>
          <p:cNvSpPr/>
          <p:nvPr/>
        </p:nvSpPr>
        <p:spPr>
          <a:xfrm>
            <a:off x="8823733" y="3974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B9980DF-535C-4376-BEAF-5BB78C9EB455}"/>
              </a:ext>
            </a:extLst>
          </p:cNvPr>
          <p:cNvSpPr/>
          <p:nvPr/>
        </p:nvSpPr>
        <p:spPr>
          <a:xfrm>
            <a:off x="10942954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14C222-FEAD-4167-99AC-BA8797F4A82C}"/>
              </a:ext>
            </a:extLst>
          </p:cNvPr>
          <p:cNvSpPr/>
          <p:nvPr/>
        </p:nvSpPr>
        <p:spPr>
          <a:xfrm>
            <a:off x="9573757" y="17821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4AE1974-87B1-421C-8AF7-631D116E1AF5}"/>
              </a:ext>
            </a:extLst>
          </p:cNvPr>
          <p:cNvSpPr/>
          <p:nvPr/>
        </p:nvSpPr>
        <p:spPr>
          <a:xfrm>
            <a:off x="8521278" y="17930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0B726B4-77E2-4FF6-B3C7-D32633798C91}"/>
              </a:ext>
            </a:extLst>
          </p:cNvPr>
          <p:cNvSpPr/>
          <p:nvPr/>
        </p:nvSpPr>
        <p:spPr>
          <a:xfrm>
            <a:off x="6642941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1DB3C3-9F22-4737-A3E3-579E0ABDC42C}"/>
              </a:ext>
            </a:extLst>
          </p:cNvPr>
          <p:cNvSpPr/>
          <p:nvPr/>
        </p:nvSpPr>
        <p:spPr>
          <a:xfrm>
            <a:off x="7538379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E832611-3A67-4973-9E28-84B59B2802AD}"/>
              </a:ext>
            </a:extLst>
          </p:cNvPr>
          <p:cNvSpPr/>
          <p:nvPr/>
        </p:nvSpPr>
        <p:spPr>
          <a:xfrm>
            <a:off x="10222961" y="10163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B8C2963-B8DD-4403-A67A-53E2E06B6171}"/>
              </a:ext>
            </a:extLst>
          </p:cNvPr>
          <p:cNvSpPr/>
          <p:nvPr/>
        </p:nvSpPr>
        <p:spPr>
          <a:xfrm>
            <a:off x="9242914" y="2848709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1729E8-48F5-49C0-AE73-82F9C739017E}"/>
              </a:ext>
            </a:extLst>
          </p:cNvPr>
          <p:cNvSpPr/>
          <p:nvPr/>
        </p:nvSpPr>
        <p:spPr>
          <a:xfrm>
            <a:off x="7951030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0A4A07F-5D1F-4E2F-9E59-E21492217FCE}"/>
              </a:ext>
            </a:extLst>
          </p:cNvPr>
          <p:cNvSpPr/>
          <p:nvPr/>
        </p:nvSpPr>
        <p:spPr>
          <a:xfrm>
            <a:off x="7235924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F7A09D-7285-41DE-AE52-C6381D40C653}"/>
              </a:ext>
            </a:extLst>
          </p:cNvPr>
          <p:cNvSpPr/>
          <p:nvPr/>
        </p:nvSpPr>
        <p:spPr>
          <a:xfrm>
            <a:off x="5885427" y="28487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C6A41FF-A042-4FA5-AE1A-C175DDE4275B}"/>
              </a:ext>
            </a:extLst>
          </p:cNvPr>
          <p:cNvCxnSpPr>
            <a:cxnSpLocks/>
            <a:stCxn id="55" idx="2"/>
            <a:endCxn id="60" idx="7"/>
          </p:cNvCxnSpPr>
          <p:nvPr/>
        </p:nvCxnSpPr>
        <p:spPr>
          <a:xfrm flipH="1">
            <a:off x="8054703" y="68580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F776C3F-E34A-419A-AB5E-97CFCC5BE140}"/>
              </a:ext>
            </a:extLst>
          </p:cNvPr>
          <p:cNvCxnSpPr>
            <a:stCxn id="55" idx="6"/>
            <a:endCxn id="61" idx="1"/>
          </p:cNvCxnSpPr>
          <p:nvPr/>
        </p:nvCxnSpPr>
        <p:spPr>
          <a:xfrm>
            <a:off x="9428644" y="68580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6E1EB9-64B7-4B17-8F11-9FCDC00366A3}"/>
              </a:ext>
            </a:extLst>
          </p:cNvPr>
          <p:cNvCxnSpPr>
            <a:stCxn id="60" idx="3"/>
            <a:endCxn id="59" idx="7"/>
          </p:cNvCxnSpPr>
          <p:nvPr/>
        </p:nvCxnSpPr>
        <p:spPr>
          <a:xfrm flipH="1">
            <a:off x="7159265" y="150869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A2DAC97-933B-4A16-85FE-9598C03C6DFE}"/>
              </a:ext>
            </a:extLst>
          </p:cNvPr>
          <p:cNvCxnSpPr>
            <a:cxnSpLocks/>
            <a:stCxn id="59" idx="3"/>
            <a:endCxn id="65" idx="7"/>
          </p:cNvCxnSpPr>
          <p:nvPr/>
        </p:nvCxnSpPr>
        <p:spPr>
          <a:xfrm flipH="1">
            <a:off x="6401751" y="232064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7DF67C-A3D9-4313-A298-81A18B564153}"/>
              </a:ext>
            </a:extLst>
          </p:cNvPr>
          <p:cNvCxnSpPr>
            <a:stCxn id="60" idx="5"/>
            <a:endCxn id="58" idx="1"/>
          </p:cNvCxnSpPr>
          <p:nvPr/>
        </p:nvCxnSpPr>
        <p:spPr>
          <a:xfrm>
            <a:off x="8054703" y="150869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9436172-EA8D-453C-B158-5B6C4A43054D}"/>
              </a:ext>
            </a:extLst>
          </p:cNvPr>
          <p:cNvCxnSpPr>
            <a:stCxn id="59" idx="5"/>
            <a:endCxn id="64" idx="0"/>
          </p:cNvCxnSpPr>
          <p:nvPr/>
        </p:nvCxnSpPr>
        <p:spPr>
          <a:xfrm>
            <a:off x="7159265" y="232064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1447386-6F7C-4BA2-B74B-193FC793624C}"/>
              </a:ext>
            </a:extLst>
          </p:cNvPr>
          <p:cNvCxnSpPr>
            <a:stCxn id="58" idx="3"/>
            <a:endCxn id="63" idx="0"/>
          </p:cNvCxnSpPr>
          <p:nvPr/>
        </p:nvCxnSpPr>
        <p:spPr>
          <a:xfrm flipH="1">
            <a:off x="8253486" y="228535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AEDC9A1-9D66-4572-8557-55FAAF93CE6B}"/>
              </a:ext>
            </a:extLst>
          </p:cNvPr>
          <p:cNvCxnSpPr>
            <a:stCxn id="58" idx="5"/>
            <a:endCxn id="62" idx="0"/>
          </p:cNvCxnSpPr>
          <p:nvPr/>
        </p:nvCxnSpPr>
        <p:spPr>
          <a:xfrm>
            <a:off x="9037602" y="228535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2DA2577-6BE2-46B8-B39B-B00FD5E60D44}"/>
              </a:ext>
            </a:extLst>
          </p:cNvPr>
          <p:cNvCxnSpPr>
            <a:stCxn id="57" idx="7"/>
            <a:endCxn id="61" idx="3"/>
          </p:cNvCxnSpPr>
          <p:nvPr/>
        </p:nvCxnSpPr>
        <p:spPr>
          <a:xfrm flipV="1">
            <a:off x="10090081" y="150869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17D57D8-B4D5-4664-A02E-B24E9C15D372}"/>
              </a:ext>
            </a:extLst>
          </p:cNvPr>
          <p:cNvCxnSpPr>
            <a:stCxn id="61" idx="5"/>
            <a:endCxn id="56" idx="1"/>
          </p:cNvCxnSpPr>
          <p:nvPr/>
        </p:nvCxnSpPr>
        <p:spPr>
          <a:xfrm>
            <a:off x="10739285" y="150869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B1F7D26-BA04-4798-B8FC-3EDE361A8710}"/>
              </a:ext>
            </a:extLst>
          </p:cNvPr>
          <p:cNvSpPr/>
          <p:nvPr/>
        </p:nvSpPr>
        <p:spPr>
          <a:xfrm>
            <a:off x="2937988" y="37881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6430980-6095-4F50-AE12-934226C0F1D3}"/>
              </a:ext>
            </a:extLst>
          </p:cNvPr>
          <p:cNvSpPr/>
          <p:nvPr/>
        </p:nvSpPr>
        <p:spPr>
          <a:xfrm>
            <a:off x="5057209" y="51872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4E5F4F6-BAF8-4C70-827E-C31607AD2B31}"/>
              </a:ext>
            </a:extLst>
          </p:cNvPr>
          <p:cNvSpPr/>
          <p:nvPr/>
        </p:nvSpPr>
        <p:spPr>
          <a:xfrm>
            <a:off x="3688012" y="51728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724B29F-4B25-4341-97B2-8A1F53079B14}"/>
              </a:ext>
            </a:extLst>
          </p:cNvPr>
          <p:cNvSpPr/>
          <p:nvPr/>
        </p:nvSpPr>
        <p:spPr>
          <a:xfrm>
            <a:off x="2635533" y="518376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7349EBD-032C-490F-9853-2EC173332B64}"/>
              </a:ext>
            </a:extLst>
          </p:cNvPr>
          <p:cNvSpPr/>
          <p:nvPr/>
        </p:nvSpPr>
        <p:spPr>
          <a:xfrm>
            <a:off x="757196" y="52190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04E3B47-C105-4A2D-905E-3703588F639E}"/>
              </a:ext>
            </a:extLst>
          </p:cNvPr>
          <p:cNvSpPr/>
          <p:nvPr/>
        </p:nvSpPr>
        <p:spPr>
          <a:xfrm>
            <a:off x="1652634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1066ACB-5A27-4005-A95A-753D0E204A77}"/>
              </a:ext>
            </a:extLst>
          </p:cNvPr>
          <p:cNvSpPr/>
          <p:nvPr/>
        </p:nvSpPr>
        <p:spPr>
          <a:xfrm>
            <a:off x="4337216" y="440711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AEDAA5C-D2AD-476E-A196-9049B8CB0BE1}"/>
              </a:ext>
            </a:extLst>
          </p:cNvPr>
          <p:cNvSpPr/>
          <p:nvPr/>
        </p:nvSpPr>
        <p:spPr>
          <a:xfrm>
            <a:off x="3357169" y="6239431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C6F90D1-FB86-461F-B0E7-588437303BE3}"/>
              </a:ext>
            </a:extLst>
          </p:cNvPr>
          <p:cNvSpPr/>
          <p:nvPr/>
        </p:nvSpPr>
        <p:spPr>
          <a:xfrm>
            <a:off x="2065285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F129F20-DC20-4BA2-A8DE-67D52A954147}"/>
              </a:ext>
            </a:extLst>
          </p:cNvPr>
          <p:cNvSpPr/>
          <p:nvPr/>
        </p:nvSpPr>
        <p:spPr>
          <a:xfrm>
            <a:off x="1350179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17A27AC-0046-4394-A447-E46C45E19920}"/>
              </a:ext>
            </a:extLst>
          </p:cNvPr>
          <p:cNvSpPr/>
          <p:nvPr/>
        </p:nvSpPr>
        <p:spPr>
          <a:xfrm>
            <a:off x="-318" y="62394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A75B04-06F5-461E-A364-43AFF0575CF3}"/>
              </a:ext>
            </a:extLst>
          </p:cNvPr>
          <p:cNvCxnSpPr>
            <a:cxnSpLocks/>
            <a:stCxn id="76" idx="2"/>
            <a:endCxn id="81" idx="7"/>
          </p:cNvCxnSpPr>
          <p:nvPr/>
        </p:nvCxnSpPr>
        <p:spPr>
          <a:xfrm flipH="1">
            <a:off x="2168958" y="407652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2032739-D431-484D-8D56-B59926C933FE}"/>
              </a:ext>
            </a:extLst>
          </p:cNvPr>
          <p:cNvCxnSpPr>
            <a:stCxn id="76" idx="6"/>
            <a:endCxn id="82" idx="1"/>
          </p:cNvCxnSpPr>
          <p:nvPr/>
        </p:nvCxnSpPr>
        <p:spPr>
          <a:xfrm>
            <a:off x="3542899" y="407652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CEA2046-2823-4A12-8B8F-B7485D93500B}"/>
              </a:ext>
            </a:extLst>
          </p:cNvPr>
          <p:cNvCxnSpPr>
            <a:stCxn id="81" idx="3"/>
            <a:endCxn id="80" idx="7"/>
          </p:cNvCxnSpPr>
          <p:nvPr/>
        </p:nvCxnSpPr>
        <p:spPr>
          <a:xfrm flipH="1">
            <a:off x="1273520" y="489942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0BE7E6E-3D5C-4E58-B30B-63B684C52DCD}"/>
              </a:ext>
            </a:extLst>
          </p:cNvPr>
          <p:cNvCxnSpPr>
            <a:cxnSpLocks/>
            <a:stCxn id="80" idx="3"/>
            <a:endCxn id="86" idx="7"/>
          </p:cNvCxnSpPr>
          <p:nvPr/>
        </p:nvCxnSpPr>
        <p:spPr>
          <a:xfrm flipH="1">
            <a:off x="516006" y="571136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86863A-1D3C-47F1-A708-BAC03347368C}"/>
              </a:ext>
            </a:extLst>
          </p:cNvPr>
          <p:cNvCxnSpPr>
            <a:stCxn id="81" idx="5"/>
            <a:endCxn id="79" idx="1"/>
          </p:cNvCxnSpPr>
          <p:nvPr/>
        </p:nvCxnSpPr>
        <p:spPr>
          <a:xfrm>
            <a:off x="2168958" y="489942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F4DA331-25CB-4E92-B182-6EC352321753}"/>
              </a:ext>
            </a:extLst>
          </p:cNvPr>
          <p:cNvCxnSpPr>
            <a:stCxn id="80" idx="5"/>
            <a:endCxn id="85" idx="0"/>
          </p:cNvCxnSpPr>
          <p:nvPr/>
        </p:nvCxnSpPr>
        <p:spPr>
          <a:xfrm>
            <a:off x="1273520" y="571136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4B2EDCB-A4B8-4CF6-B09C-75E4403BAD44}"/>
              </a:ext>
            </a:extLst>
          </p:cNvPr>
          <p:cNvCxnSpPr>
            <a:stCxn id="79" idx="3"/>
            <a:endCxn id="84" idx="0"/>
          </p:cNvCxnSpPr>
          <p:nvPr/>
        </p:nvCxnSpPr>
        <p:spPr>
          <a:xfrm flipH="1">
            <a:off x="2367741" y="567607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31B0405-A265-4B6D-AD51-2B1C8C46A7B3}"/>
              </a:ext>
            </a:extLst>
          </p:cNvPr>
          <p:cNvCxnSpPr>
            <a:stCxn id="79" idx="5"/>
            <a:endCxn id="83" idx="0"/>
          </p:cNvCxnSpPr>
          <p:nvPr/>
        </p:nvCxnSpPr>
        <p:spPr>
          <a:xfrm>
            <a:off x="3151857" y="567607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7492FDE-4F45-46EF-BD94-2B80AAD8B94E}"/>
              </a:ext>
            </a:extLst>
          </p:cNvPr>
          <p:cNvCxnSpPr>
            <a:stCxn id="78" idx="7"/>
            <a:endCxn id="82" idx="3"/>
          </p:cNvCxnSpPr>
          <p:nvPr/>
        </p:nvCxnSpPr>
        <p:spPr>
          <a:xfrm flipV="1">
            <a:off x="4204336" y="489942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859F8F-FC61-489C-AB5F-5096DDAE1E66}"/>
              </a:ext>
            </a:extLst>
          </p:cNvPr>
          <p:cNvCxnSpPr>
            <a:stCxn id="82" idx="5"/>
            <a:endCxn id="77" idx="1"/>
          </p:cNvCxnSpPr>
          <p:nvPr/>
        </p:nvCxnSpPr>
        <p:spPr>
          <a:xfrm>
            <a:off x="4853540" y="489942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798E24C-3177-45FA-91A4-DE1CF2A9B1C2}"/>
              </a:ext>
            </a:extLst>
          </p:cNvPr>
          <p:cNvSpPr/>
          <p:nvPr/>
        </p:nvSpPr>
        <p:spPr>
          <a:xfrm>
            <a:off x="9009463" y="3829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406A602-60EF-492D-AEF1-CD40206FD781}"/>
              </a:ext>
            </a:extLst>
          </p:cNvPr>
          <p:cNvSpPr/>
          <p:nvPr/>
        </p:nvSpPr>
        <p:spPr>
          <a:xfrm>
            <a:off x="11128684" y="5229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EDE5BCD-507F-4D8B-AD4C-77783533F4D6}"/>
              </a:ext>
            </a:extLst>
          </p:cNvPr>
          <p:cNvSpPr/>
          <p:nvPr/>
        </p:nvSpPr>
        <p:spPr>
          <a:xfrm>
            <a:off x="9759487" y="5214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BF7D981-8860-459A-9799-BDEE351126CA}"/>
              </a:ext>
            </a:extLst>
          </p:cNvPr>
          <p:cNvSpPr/>
          <p:nvPr/>
        </p:nvSpPr>
        <p:spPr>
          <a:xfrm>
            <a:off x="8707008" y="5225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2A7F2AB-D787-4CE7-8673-6E95CA86EBEA}"/>
              </a:ext>
            </a:extLst>
          </p:cNvPr>
          <p:cNvSpPr/>
          <p:nvPr/>
        </p:nvSpPr>
        <p:spPr>
          <a:xfrm>
            <a:off x="6828671" y="5260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BF8FAD8-4D20-4C2D-9777-60432D2E1581}"/>
              </a:ext>
            </a:extLst>
          </p:cNvPr>
          <p:cNvSpPr/>
          <p:nvPr/>
        </p:nvSpPr>
        <p:spPr>
          <a:xfrm>
            <a:off x="7724109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23103F0-01B7-4DEE-9F0B-8CF95E7B94CF}"/>
              </a:ext>
            </a:extLst>
          </p:cNvPr>
          <p:cNvSpPr/>
          <p:nvPr/>
        </p:nvSpPr>
        <p:spPr>
          <a:xfrm>
            <a:off x="10408691" y="4448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ED6AD85-BFA5-4275-AF8E-3EC36E3E81A4}"/>
              </a:ext>
            </a:extLst>
          </p:cNvPr>
          <p:cNvSpPr/>
          <p:nvPr/>
        </p:nvSpPr>
        <p:spPr>
          <a:xfrm>
            <a:off x="9428644" y="6281225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58C2986-E68B-43D0-8CB1-951DE257B57F}"/>
              </a:ext>
            </a:extLst>
          </p:cNvPr>
          <p:cNvSpPr/>
          <p:nvPr/>
        </p:nvSpPr>
        <p:spPr>
          <a:xfrm>
            <a:off x="8136760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A5962BA7-6540-41BC-A1A7-348ADD6268A4}"/>
              </a:ext>
            </a:extLst>
          </p:cNvPr>
          <p:cNvSpPr/>
          <p:nvPr/>
        </p:nvSpPr>
        <p:spPr>
          <a:xfrm>
            <a:off x="7421654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3F66390-EDA1-4485-951B-57E1313C004F}"/>
              </a:ext>
            </a:extLst>
          </p:cNvPr>
          <p:cNvSpPr/>
          <p:nvPr/>
        </p:nvSpPr>
        <p:spPr>
          <a:xfrm>
            <a:off x="6071157" y="6281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A9D29A1-C2BC-49F7-8A2F-6CE137C0AF15}"/>
              </a:ext>
            </a:extLst>
          </p:cNvPr>
          <p:cNvCxnSpPr>
            <a:cxnSpLocks/>
            <a:stCxn id="97" idx="2"/>
            <a:endCxn id="102" idx="7"/>
          </p:cNvCxnSpPr>
          <p:nvPr/>
        </p:nvCxnSpPr>
        <p:spPr>
          <a:xfrm flipH="1">
            <a:off x="8240433" y="4118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101F56-5546-4A5C-A699-5E8772CF466D}"/>
              </a:ext>
            </a:extLst>
          </p:cNvPr>
          <p:cNvCxnSpPr>
            <a:stCxn id="97" idx="6"/>
            <a:endCxn id="103" idx="1"/>
          </p:cNvCxnSpPr>
          <p:nvPr/>
        </p:nvCxnSpPr>
        <p:spPr>
          <a:xfrm>
            <a:off x="9614374" y="4118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DCBCB79-9F55-431C-BFA1-18844B6B6B64}"/>
              </a:ext>
            </a:extLst>
          </p:cNvPr>
          <p:cNvCxnSpPr>
            <a:stCxn id="102" idx="3"/>
            <a:endCxn id="101" idx="7"/>
          </p:cNvCxnSpPr>
          <p:nvPr/>
        </p:nvCxnSpPr>
        <p:spPr>
          <a:xfrm flipH="1">
            <a:off x="7344995" y="4941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E5CD353-C9D6-435D-824B-D110886A1A37}"/>
              </a:ext>
            </a:extLst>
          </p:cNvPr>
          <p:cNvCxnSpPr>
            <a:cxnSpLocks/>
            <a:stCxn id="101" idx="3"/>
            <a:endCxn id="107" idx="7"/>
          </p:cNvCxnSpPr>
          <p:nvPr/>
        </p:nvCxnSpPr>
        <p:spPr>
          <a:xfrm flipH="1">
            <a:off x="6587481" y="5753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1CC4AE1-1F6F-4A73-B8DC-A07E371D959A}"/>
              </a:ext>
            </a:extLst>
          </p:cNvPr>
          <p:cNvCxnSpPr>
            <a:stCxn id="102" idx="5"/>
            <a:endCxn id="100" idx="1"/>
          </p:cNvCxnSpPr>
          <p:nvPr/>
        </p:nvCxnSpPr>
        <p:spPr>
          <a:xfrm>
            <a:off x="8240433" y="4941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7DCAB0D-498A-4676-9BA9-05ACF5754720}"/>
              </a:ext>
            </a:extLst>
          </p:cNvPr>
          <p:cNvCxnSpPr>
            <a:stCxn id="101" idx="5"/>
            <a:endCxn id="106" idx="0"/>
          </p:cNvCxnSpPr>
          <p:nvPr/>
        </p:nvCxnSpPr>
        <p:spPr>
          <a:xfrm>
            <a:off x="7344995" y="5753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D0CDED3-E336-425A-AC12-662B21B96A67}"/>
              </a:ext>
            </a:extLst>
          </p:cNvPr>
          <p:cNvCxnSpPr>
            <a:stCxn id="100" idx="3"/>
            <a:endCxn id="105" idx="0"/>
          </p:cNvCxnSpPr>
          <p:nvPr/>
        </p:nvCxnSpPr>
        <p:spPr>
          <a:xfrm flipH="1">
            <a:off x="8439216" y="5717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234D8F9-1DBC-4888-A269-2896427DA014}"/>
              </a:ext>
            </a:extLst>
          </p:cNvPr>
          <p:cNvCxnSpPr>
            <a:stCxn id="100" idx="5"/>
            <a:endCxn id="104" idx="0"/>
          </p:cNvCxnSpPr>
          <p:nvPr/>
        </p:nvCxnSpPr>
        <p:spPr>
          <a:xfrm>
            <a:off x="9223332" y="5717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A907964-9D72-49D0-8139-092959C3E461}"/>
              </a:ext>
            </a:extLst>
          </p:cNvPr>
          <p:cNvCxnSpPr>
            <a:stCxn id="99" idx="7"/>
            <a:endCxn id="103" idx="3"/>
          </p:cNvCxnSpPr>
          <p:nvPr/>
        </p:nvCxnSpPr>
        <p:spPr>
          <a:xfrm flipV="1">
            <a:off x="10275811" y="4941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C98C64-4486-4C07-B517-1B0D6999D30B}"/>
              </a:ext>
            </a:extLst>
          </p:cNvPr>
          <p:cNvCxnSpPr>
            <a:stCxn id="103" idx="5"/>
            <a:endCxn id="98" idx="1"/>
          </p:cNvCxnSpPr>
          <p:nvPr/>
        </p:nvCxnSpPr>
        <p:spPr>
          <a:xfrm>
            <a:off x="10925015" y="4941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D765CB9-FC94-4E6C-A69F-F84F7A4D2C51}"/>
              </a:ext>
            </a:extLst>
          </p:cNvPr>
          <p:cNvSpPr txBox="1"/>
          <p:nvPr/>
        </p:nvSpPr>
        <p:spPr>
          <a:xfrm>
            <a:off x="328218" y="422031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</a:t>
            </a:r>
          </a:p>
        </p:txBody>
      </p:sp>
    </p:spTree>
    <p:extLst>
      <p:ext uri="{BB962C8B-B14F-4D97-AF65-F5344CB8AC3E}">
        <p14:creationId xmlns:p14="http://schemas.microsoft.com/office/powerpoint/2010/main" val="12219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>
            <a:extLst>
              <a:ext uri="{FF2B5EF4-FFF2-40B4-BE49-F238E27FC236}">
                <a16:creationId xmlns:a16="http://schemas.microsoft.com/office/drawing/2014/main" id="{49243B60-C3AF-4398-9527-550C4007FFC4}"/>
              </a:ext>
            </a:extLst>
          </p:cNvPr>
          <p:cNvSpPr/>
          <p:nvPr/>
        </p:nvSpPr>
        <p:spPr>
          <a:xfrm>
            <a:off x="2938306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0F3A5EC-B723-4BB4-B1C4-EC4DC0F26798}"/>
              </a:ext>
            </a:extLst>
          </p:cNvPr>
          <p:cNvSpPr/>
          <p:nvPr/>
        </p:nvSpPr>
        <p:spPr>
          <a:xfrm>
            <a:off x="5057527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FA8B2C7-A5A7-4F55-8E9B-681393054771}"/>
              </a:ext>
            </a:extLst>
          </p:cNvPr>
          <p:cNvSpPr/>
          <p:nvPr/>
        </p:nvSpPr>
        <p:spPr>
          <a:xfrm>
            <a:off x="3688330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67E9B6F-B9FC-4272-B849-3633FDCF34E0}"/>
              </a:ext>
            </a:extLst>
          </p:cNvPr>
          <p:cNvSpPr/>
          <p:nvPr/>
        </p:nvSpPr>
        <p:spPr>
          <a:xfrm>
            <a:off x="2635851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B9517E8-B5F9-4E19-BAFA-3DD147AC7A82}"/>
              </a:ext>
            </a:extLst>
          </p:cNvPr>
          <p:cNvSpPr/>
          <p:nvPr/>
        </p:nvSpPr>
        <p:spPr>
          <a:xfrm>
            <a:off x="757514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D213757-42CB-42DC-B750-47EA91A7F94A}"/>
              </a:ext>
            </a:extLst>
          </p:cNvPr>
          <p:cNvSpPr/>
          <p:nvPr/>
        </p:nvSpPr>
        <p:spPr>
          <a:xfrm>
            <a:off x="1652952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1C9FFF9-F5F5-40A3-89C2-19666AC4859F}"/>
              </a:ext>
            </a:extLst>
          </p:cNvPr>
          <p:cNvSpPr/>
          <p:nvPr/>
        </p:nvSpPr>
        <p:spPr>
          <a:xfrm>
            <a:off x="4337534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06CFCEBA-1BF2-4F53-B040-6D55B2991CDA}"/>
              </a:ext>
            </a:extLst>
          </p:cNvPr>
          <p:cNvSpPr/>
          <p:nvPr/>
        </p:nvSpPr>
        <p:spPr>
          <a:xfrm>
            <a:off x="3357487" y="2553287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53911D5-DE06-4B6D-9639-23C588CD8685}"/>
              </a:ext>
            </a:extLst>
          </p:cNvPr>
          <p:cNvSpPr/>
          <p:nvPr/>
        </p:nvSpPr>
        <p:spPr>
          <a:xfrm>
            <a:off x="2065603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23C3B172-BD2F-478E-97F7-720C48993C1A}"/>
              </a:ext>
            </a:extLst>
          </p:cNvPr>
          <p:cNvSpPr/>
          <p:nvPr/>
        </p:nvSpPr>
        <p:spPr>
          <a:xfrm>
            <a:off x="1350497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AF8D0D65-58EF-499E-83C7-842AEBEFAAF6}"/>
              </a:ext>
            </a:extLst>
          </p:cNvPr>
          <p:cNvSpPr/>
          <p:nvPr/>
        </p:nvSpPr>
        <p:spPr>
          <a:xfrm>
            <a:off x="0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01AA8-A4F1-42A5-849D-A475BA776560}"/>
              </a:ext>
            </a:extLst>
          </p:cNvPr>
          <p:cNvCxnSpPr>
            <a:cxnSpLocks/>
            <a:stCxn id="118" idx="2"/>
            <a:endCxn id="123" idx="7"/>
          </p:cNvCxnSpPr>
          <p:nvPr/>
        </p:nvCxnSpPr>
        <p:spPr>
          <a:xfrm flipH="1">
            <a:off x="2169276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483483A-6400-40A2-B3DD-E870581E7981}"/>
              </a:ext>
            </a:extLst>
          </p:cNvPr>
          <p:cNvCxnSpPr>
            <a:stCxn id="118" idx="6"/>
            <a:endCxn id="124" idx="1"/>
          </p:cNvCxnSpPr>
          <p:nvPr/>
        </p:nvCxnSpPr>
        <p:spPr>
          <a:xfrm>
            <a:off x="3543217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1992609E-A653-43C6-A659-D122EA5199C4}"/>
              </a:ext>
            </a:extLst>
          </p:cNvPr>
          <p:cNvCxnSpPr>
            <a:stCxn id="123" idx="3"/>
            <a:endCxn id="122" idx="7"/>
          </p:cNvCxnSpPr>
          <p:nvPr/>
        </p:nvCxnSpPr>
        <p:spPr>
          <a:xfrm flipH="1">
            <a:off x="1273838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872A47D-BC56-49D5-A7A1-65EE71B5E084}"/>
              </a:ext>
            </a:extLst>
          </p:cNvPr>
          <p:cNvCxnSpPr>
            <a:cxnSpLocks/>
            <a:stCxn id="122" idx="3"/>
            <a:endCxn id="128" idx="7"/>
          </p:cNvCxnSpPr>
          <p:nvPr/>
        </p:nvCxnSpPr>
        <p:spPr>
          <a:xfrm flipH="1">
            <a:off x="516324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77C12C-01CD-499A-BEFF-217D705EA33F}"/>
              </a:ext>
            </a:extLst>
          </p:cNvPr>
          <p:cNvCxnSpPr>
            <a:stCxn id="123" idx="5"/>
            <a:endCxn id="121" idx="1"/>
          </p:cNvCxnSpPr>
          <p:nvPr/>
        </p:nvCxnSpPr>
        <p:spPr>
          <a:xfrm>
            <a:off x="2169276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40578D9-1D78-4C1E-A532-C689D95C2CA1}"/>
              </a:ext>
            </a:extLst>
          </p:cNvPr>
          <p:cNvCxnSpPr>
            <a:stCxn id="122" idx="5"/>
            <a:endCxn id="127" idx="0"/>
          </p:cNvCxnSpPr>
          <p:nvPr/>
        </p:nvCxnSpPr>
        <p:spPr>
          <a:xfrm>
            <a:off x="1273838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931764E-6F11-48CD-B104-9780C8F8927C}"/>
              </a:ext>
            </a:extLst>
          </p:cNvPr>
          <p:cNvCxnSpPr>
            <a:stCxn id="121" idx="3"/>
            <a:endCxn id="126" idx="0"/>
          </p:cNvCxnSpPr>
          <p:nvPr/>
        </p:nvCxnSpPr>
        <p:spPr>
          <a:xfrm flipH="1">
            <a:off x="2368059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CB2ABD8A-BFF3-4DDA-9DCF-A80EB2C29DBF}"/>
              </a:ext>
            </a:extLst>
          </p:cNvPr>
          <p:cNvCxnSpPr>
            <a:stCxn id="121" idx="5"/>
            <a:endCxn id="125" idx="0"/>
          </p:cNvCxnSpPr>
          <p:nvPr/>
        </p:nvCxnSpPr>
        <p:spPr>
          <a:xfrm>
            <a:off x="3152175" y="198992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86ECE9F-B266-4970-95B1-63B3C0CB8B6E}"/>
              </a:ext>
            </a:extLst>
          </p:cNvPr>
          <p:cNvCxnSpPr>
            <a:stCxn id="120" idx="7"/>
            <a:endCxn id="124" idx="3"/>
          </p:cNvCxnSpPr>
          <p:nvPr/>
        </p:nvCxnSpPr>
        <p:spPr>
          <a:xfrm flipV="1">
            <a:off x="4204654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6A28B7B-8EAC-453F-A18C-D68F8E40F110}"/>
              </a:ext>
            </a:extLst>
          </p:cNvPr>
          <p:cNvCxnSpPr>
            <a:stCxn id="124" idx="5"/>
            <a:endCxn id="119" idx="1"/>
          </p:cNvCxnSpPr>
          <p:nvPr/>
        </p:nvCxnSpPr>
        <p:spPr>
          <a:xfrm>
            <a:off x="4853858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85A420ED-EF6D-451F-8ED5-F5656F37631C}"/>
              </a:ext>
            </a:extLst>
          </p:cNvPr>
          <p:cNvSpPr/>
          <p:nvPr/>
        </p:nvSpPr>
        <p:spPr>
          <a:xfrm>
            <a:off x="9411271" y="1019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75B6367-5BB6-413D-BC0B-26CA971D8975}"/>
              </a:ext>
            </a:extLst>
          </p:cNvPr>
          <p:cNvSpPr/>
          <p:nvPr/>
        </p:nvSpPr>
        <p:spPr>
          <a:xfrm>
            <a:off x="11530492" y="150113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793F7BCD-1EFC-49D1-81F5-05F53E604BCB}"/>
              </a:ext>
            </a:extLst>
          </p:cNvPr>
          <p:cNvSpPr/>
          <p:nvPr/>
        </p:nvSpPr>
        <p:spPr>
          <a:xfrm>
            <a:off x="10161295" y="14867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0530447C-3150-4F1B-9D1E-AD64E886372E}"/>
              </a:ext>
            </a:extLst>
          </p:cNvPr>
          <p:cNvSpPr/>
          <p:nvPr/>
        </p:nvSpPr>
        <p:spPr>
          <a:xfrm>
            <a:off x="9108816" y="149762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1E93251-FC6B-4C26-850D-4BD492B107B6}"/>
              </a:ext>
            </a:extLst>
          </p:cNvPr>
          <p:cNvSpPr/>
          <p:nvPr/>
        </p:nvSpPr>
        <p:spPr>
          <a:xfrm>
            <a:off x="7230479" y="153291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7D1F1FC-5BD3-4B8E-9AB1-ACC91A1EE059}"/>
              </a:ext>
            </a:extLst>
          </p:cNvPr>
          <p:cNvSpPr/>
          <p:nvPr/>
        </p:nvSpPr>
        <p:spPr>
          <a:xfrm>
            <a:off x="8125917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494FD5D3-C63E-4249-9B17-A71A172E0DDF}"/>
              </a:ext>
            </a:extLst>
          </p:cNvPr>
          <p:cNvSpPr/>
          <p:nvPr/>
        </p:nvSpPr>
        <p:spPr>
          <a:xfrm>
            <a:off x="10810499" y="7209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B03CEF7-7837-4009-A66C-AA5E176FD5B4}"/>
              </a:ext>
            </a:extLst>
          </p:cNvPr>
          <p:cNvSpPr/>
          <p:nvPr/>
        </p:nvSpPr>
        <p:spPr>
          <a:xfrm>
            <a:off x="8538568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A95695C-934C-4F2D-8A4B-96B0E3D1C615}"/>
              </a:ext>
            </a:extLst>
          </p:cNvPr>
          <p:cNvSpPr/>
          <p:nvPr/>
        </p:nvSpPr>
        <p:spPr>
          <a:xfrm>
            <a:off x="7823462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E8C8798-BB50-490E-BB7F-F1504E6F7B21}"/>
              </a:ext>
            </a:extLst>
          </p:cNvPr>
          <p:cNvSpPr/>
          <p:nvPr/>
        </p:nvSpPr>
        <p:spPr>
          <a:xfrm>
            <a:off x="6472965" y="25532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D7F7267-FD22-4176-BB97-199A29F086A5}"/>
              </a:ext>
            </a:extLst>
          </p:cNvPr>
          <p:cNvCxnSpPr>
            <a:cxnSpLocks/>
            <a:stCxn id="139" idx="2"/>
            <a:endCxn id="144" idx="7"/>
          </p:cNvCxnSpPr>
          <p:nvPr/>
        </p:nvCxnSpPr>
        <p:spPr>
          <a:xfrm flipH="1">
            <a:off x="8642241" y="39037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1A33524-7A65-4475-B791-D13A6270B43F}"/>
              </a:ext>
            </a:extLst>
          </p:cNvPr>
          <p:cNvCxnSpPr>
            <a:stCxn id="139" idx="6"/>
            <a:endCxn id="145" idx="1"/>
          </p:cNvCxnSpPr>
          <p:nvPr/>
        </p:nvCxnSpPr>
        <p:spPr>
          <a:xfrm>
            <a:off x="10016182" y="39037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28A076B-1ED7-491E-8573-F9D024CF50E4}"/>
              </a:ext>
            </a:extLst>
          </p:cNvPr>
          <p:cNvCxnSpPr>
            <a:stCxn id="144" idx="3"/>
            <a:endCxn id="143" idx="7"/>
          </p:cNvCxnSpPr>
          <p:nvPr/>
        </p:nvCxnSpPr>
        <p:spPr>
          <a:xfrm flipH="1">
            <a:off x="7746803" y="121327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956BC1FA-E279-467B-B612-91D0ABD32AA8}"/>
              </a:ext>
            </a:extLst>
          </p:cNvPr>
          <p:cNvCxnSpPr>
            <a:cxnSpLocks/>
            <a:stCxn id="143" idx="3"/>
            <a:endCxn id="149" idx="7"/>
          </p:cNvCxnSpPr>
          <p:nvPr/>
        </p:nvCxnSpPr>
        <p:spPr>
          <a:xfrm flipH="1">
            <a:off x="6989289" y="202521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AF0FB93-2D7C-4095-A5D9-27BC517E1009}"/>
              </a:ext>
            </a:extLst>
          </p:cNvPr>
          <p:cNvCxnSpPr>
            <a:stCxn id="144" idx="5"/>
            <a:endCxn id="142" idx="1"/>
          </p:cNvCxnSpPr>
          <p:nvPr/>
        </p:nvCxnSpPr>
        <p:spPr>
          <a:xfrm>
            <a:off x="8642241" y="121327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73B18A0A-A49D-4852-960E-F67D6BBBA746}"/>
              </a:ext>
            </a:extLst>
          </p:cNvPr>
          <p:cNvCxnSpPr>
            <a:stCxn id="143" idx="5"/>
            <a:endCxn id="148" idx="0"/>
          </p:cNvCxnSpPr>
          <p:nvPr/>
        </p:nvCxnSpPr>
        <p:spPr>
          <a:xfrm>
            <a:off x="7746803" y="202521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D5DB9E0-281A-43B0-AC7D-80106BAD9858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 flipH="1">
            <a:off x="8841024" y="198992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9B37F16D-7542-4E80-AE2F-B6BEFB88BCCF}"/>
              </a:ext>
            </a:extLst>
          </p:cNvPr>
          <p:cNvCxnSpPr>
            <a:stCxn id="141" idx="7"/>
            <a:endCxn id="145" idx="3"/>
          </p:cNvCxnSpPr>
          <p:nvPr/>
        </p:nvCxnSpPr>
        <p:spPr>
          <a:xfrm flipV="1">
            <a:off x="10677619" y="121327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980DC5D-8B20-482B-A15D-217748A7DC8E}"/>
              </a:ext>
            </a:extLst>
          </p:cNvPr>
          <p:cNvCxnSpPr>
            <a:stCxn id="145" idx="5"/>
            <a:endCxn id="140" idx="1"/>
          </p:cNvCxnSpPr>
          <p:nvPr/>
        </p:nvCxnSpPr>
        <p:spPr>
          <a:xfrm>
            <a:off x="11326823" y="121327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2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E3B104F-65E5-46E3-A5E2-516388875870}"/>
              </a:ext>
            </a:extLst>
          </p:cNvPr>
          <p:cNvSpPr/>
          <p:nvPr/>
        </p:nvSpPr>
        <p:spPr>
          <a:xfrm>
            <a:off x="3093050" y="16177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C061C1E-6C2B-414F-94A5-E0F802AA5F8B}"/>
              </a:ext>
            </a:extLst>
          </p:cNvPr>
          <p:cNvSpPr/>
          <p:nvPr/>
        </p:nvSpPr>
        <p:spPr>
          <a:xfrm>
            <a:off x="5212271" y="15609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169A5A-802C-4404-9387-C49D30161CE6}"/>
              </a:ext>
            </a:extLst>
          </p:cNvPr>
          <p:cNvSpPr/>
          <p:nvPr/>
        </p:nvSpPr>
        <p:spPr>
          <a:xfrm>
            <a:off x="3843074" y="15465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BA7CA4-61B8-4EE3-9C67-70BA17E1F6FD}"/>
              </a:ext>
            </a:extLst>
          </p:cNvPr>
          <p:cNvSpPr/>
          <p:nvPr/>
        </p:nvSpPr>
        <p:spPr>
          <a:xfrm>
            <a:off x="2790595" y="15574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80D6C4-F88A-4842-93B1-52B2C53EF8BE}"/>
              </a:ext>
            </a:extLst>
          </p:cNvPr>
          <p:cNvSpPr/>
          <p:nvPr/>
        </p:nvSpPr>
        <p:spPr>
          <a:xfrm>
            <a:off x="912258" y="15926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263D0D-711C-4864-897E-664C774C7291}"/>
              </a:ext>
            </a:extLst>
          </p:cNvPr>
          <p:cNvSpPr/>
          <p:nvPr/>
        </p:nvSpPr>
        <p:spPr>
          <a:xfrm>
            <a:off x="1807696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2DC19A5-004D-4A1B-AC9D-23A3CB241F13}"/>
              </a:ext>
            </a:extLst>
          </p:cNvPr>
          <p:cNvSpPr/>
          <p:nvPr/>
        </p:nvSpPr>
        <p:spPr>
          <a:xfrm>
            <a:off x="4492278" y="780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961FFA-9F79-4DC0-B399-6ABFCD7FAE51}"/>
              </a:ext>
            </a:extLst>
          </p:cNvPr>
          <p:cNvSpPr/>
          <p:nvPr/>
        </p:nvSpPr>
        <p:spPr>
          <a:xfrm>
            <a:off x="2220347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9F13DBF-B075-452E-A005-530530DD9BB4}"/>
              </a:ext>
            </a:extLst>
          </p:cNvPr>
          <p:cNvSpPr/>
          <p:nvPr/>
        </p:nvSpPr>
        <p:spPr>
          <a:xfrm>
            <a:off x="1505241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BD68D5-63CC-4C4D-9E2B-B553C470DBDE}"/>
              </a:ext>
            </a:extLst>
          </p:cNvPr>
          <p:cNvSpPr/>
          <p:nvPr/>
        </p:nvSpPr>
        <p:spPr>
          <a:xfrm>
            <a:off x="154744" y="2613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7D1BC8-C8B3-4CFE-9578-A87556CED56E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324020" y="45016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7DD11D-73EA-45B4-B9D0-517A9D28EAF7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97961" y="45016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D0C231-83F8-430F-8E94-6A1BEC39381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428582" y="127306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A363508-21AC-416A-B788-0CAA24CA6C0A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671068" y="208500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CF58CA-41FA-4357-8FAD-D30520C39B77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324020" y="127306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EA888F0-6A82-4B4E-8AA6-A4C346522D7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428582" y="208500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0B994C8-592A-484D-B50A-A8E8D410A987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522803" y="204971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C275EA3-59EF-48FA-84CC-584C25A6EA81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59398" y="127306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9C19F1-DBE3-4219-BBD2-8B0CC974A08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008602" y="127306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C0B53B8-C8FF-457E-A302-B50D0E49D75A}"/>
              </a:ext>
            </a:extLst>
          </p:cNvPr>
          <p:cNvSpPr/>
          <p:nvPr/>
        </p:nvSpPr>
        <p:spPr>
          <a:xfrm>
            <a:off x="9130680" y="1576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0C83125-A65E-416D-BB2A-A627E766C870}"/>
              </a:ext>
            </a:extLst>
          </p:cNvPr>
          <p:cNvSpPr/>
          <p:nvPr/>
        </p:nvSpPr>
        <p:spPr>
          <a:xfrm>
            <a:off x="11249901" y="1556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24964A-4593-4E99-AF57-076DD728A9F0}"/>
              </a:ext>
            </a:extLst>
          </p:cNvPr>
          <p:cNvSpPr/>
          <p:nvPr/>
        </p:nvSpPr>
        <p:spPr>
          <a:xfrm>
            <a:off x="9880704" y="15424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D684B58-4F30-40AC-8F65-B089B2A66A5D}"/>
              </a:ext>
            </a:extLst>
          </p:cNvPr>
          <p:cNvSpPr/>
          <p:nvPr/>
        </p:nvSpPr>
        <p:spPr>
          <a:xfrm>
            <a:off x="8828225" y="15533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67B6751-4BDF-4283-8153-5A9C2FB2AB70}"/>
              </a:ext>
            </a:extLst>
          </p:cNvPr>
          <p:cNvSpPr/>
          <p:nvPr/>
        </p:nvSpPr>
        <p:spPr>
          <a:xfrm>
            <a:off x="6949888" y="15885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460A1E5-50A8-4A9F-90F5-CDDD74F4008D}"/>
              </a:ext>
            </a:extLst>
          </p:cNvPr>
          <p:cNvSpPr/>
          <p:nvPr/>
        </p:nvSpPr>
        <p:spPr>
          <a:xfrm>
            <a:off x="7845326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FC6ECBA-3B2A-41E8-BDBD-08B9CE29EB99}"/>
              </a:ext>
            </a:extLst>
          </p:cNvPr>
          <p:cNvSpPr/>
          <p:nvPr/>
        </p:nvSpPr>
        <p:spPr>
          <a:xfrm>
            <a:off x="10529908" y="7766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A437D6C-E9AD-4458-8743-C2E3E7641FEC}"/>
              </a:ext>
            </a:extLst>
          </p:cNvPr>
          <p:cNvSpPr/>
          <p:nvPr/>
        </p:nvSpPr>
        <p:spPr>
          <a:xfrm>
            <a:off x="8257977" y="2608967"/>
            <a:ext cx="604911" cy="5767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CF005C-BC6B-4BCE-8928-DDDE2F5A290A}"/>
              </a:ext>
            </a:extLst>
          </p:cNvPr>
          <p:cNvSpPr/>
          <p:nvPr/>
        </p:nvSpPr>
        <p:spPr>
          <a:xfrm>
            <a:off x="7542871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7F44C80-A88D-4F0A-AF52-E20A608C77E8}"/>
              </a:ext>
            </a:extLst>
          </p:cNvPr>
          <p:cNvSpPr/>
          <p:nvPr/>
        </p:nvSpPr>
        <p:spPr>
          <a:xfrm>
            <a:off x="6192374" y="26089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7C320A-DFE0-4FE1-BF0D-003315252694}"/>
              </a:ext>
            </a:extLst>
          </p:cNvPr>
          <p:cNvCxnSpPr>
            <a:cxnSpLocks/>
            <a:stCxn id="23" idx="2"/>
            <a:endCxn id="28" idx="7"/>
          </p:cNvCxnSpPr>
          <p:nvPr/>
        </p:nvCxnSpPr>
        <p:spPr>
          <a:xfrm flipH="1">
            <a:off x="8361650" y="4460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BE663E5-75AE-4F75-8A1B-80520139C93B}"/>
              </a:ext>
            </a:extLst>
          </p:cNvPr>
          <p:cNvCxnSpPr>
            <a:stCxn id="23" idx="6"/>
            <a:endCxn id="29" idx="1"/>
          </p:cNvCxnSpPr>
          <p:nvPr/>
        </p:nvCxnSpPr>
        <p:spPr>
          <a:xfrm>
            <a:off x="9735591" y="44605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674532-DEFA-4EBF-8EFB-798CCD211ECC}"/>
              </a:ext>
            </a:extLst>
          </p:cNvPr>
          <p:cNvCxnSpPr>
            <a:stCxn id="28" idx="3"/>
            <a:endCxn id="27" idx="7"/>
          </p:cNvCxnSpPr>
          <p:nvPr/>
        </p:nvCxnSpPr>
        <p:spPr>
          <a:xfrm flipH="1">
            <a:off x="7466212" y="12689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AA939-2EE6-43D4-BD6B-7EAF55DBD773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6708698" y="208089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1185D-1041-40BD-B5BE-87044C7DFAC4}"/>
              </a:ext>
            </a:extLst>
          </p:cNvPr>
          <p:cNvCxnSpPr>
            <a:stCxn id="28" idx="5"/>
            <a:endCxn id="26" idx="1"/>
          </p:cNvCxnSpPr>
          <p:nvPr/>
        </p:nvCxnSpPr>
        <p:spPr>
          <a:xfrm>
            <a:off x="8361650" y="12689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3A45EB-FC2C-421D-8847-7E738CFDDBFD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7466212" y="20808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575B6B0-1C51-47F3-813D-231EFD61DE6E}"/>
              </a:ext>
            </a:extLst>
          </p:cNvPr>
          <p:cNvCxnSpPr>
            <a:stCxn id="25" idx="7"/>
            <a:endCxn id="29" idx="3"/>
          </p:cNvCxnSpPr>
          <p:nvPr/>
        </p:nvCxnSpPr>
        <p:spPr>
          <a:xfrm flipV="1">
            <a:off x="10397028" y="126895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B0FBD17-1791-40A6-94D6-CA494755573A}"/>
              </a:ext>
            </a:extLst>
          </p:cNvPr>
          <p:cNvCxnSpPr>
            <a:stCxn id="29" idx="5"/>
            <a:endCxn id="24" idx="1"/>
          </p:cNvCxnSpPr>
          <p:nvPr/>
        </p:nvCxnSpPr>
        <p:spPr>
          <a:xfrm>
            <a:off x="11046232" y="126895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4235219-C7EF-48F3-93DC-5A3CE7DFA3CB}"/>
              </a:ext>
            </a:extLst>
          </p:cNvPr>
          <p:cNvSpPr/>
          <p:nvPr/>
        </p:nvSpPr>
        <p:spPr>
          <a:xfrm>
            <a:off x="3093050" y="3638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714DA4E-9702-4486-ACE9-D6B9972CD7E8}"/>
              </a:ext>
            </a:extLst>
          </p:cNvPr>
          <p:cNvSpPr/>
          <p:nvPr/>
        </p:nvSpPr>
        <p:spPr>
          <a:xfrm>
            <a:off x="5212271" y="50375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15257D6-5EC4-48B3-8E55-87188E50EFD9}"/>
              </a:ext>
            </a:extLst>
          </p:cNvPr>
          <p:cNvSpPr/>
          <p:nvPr/>
        </p:nvSpPr>
        <p:spPr>
          <a:xfrm>
            <a:off x="3843074" y="50231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9061787-E93F-4717-82F6-AA3E9923CA28}"/>
              </a:ext>
            </a:extLst>
          </p:cNvPr>
          <p:cNvSpPr/>
          <p:nvPr/>
        </p:nvSpPr>
        <p:spPr>
          <a:xfrm>
            <a:off x="2790595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B3C4C7-66DC-4602-99A0-11C2E3EFFA86}"/>
              </a:ext>
            </a:extLst>
          </p:cNvPr>
          <p:cNvSpPr/>
          <p:nvPr/>
        </p:nvSpPr>
        <p:spPr>
          <a:xfrm>
            <a:off x="912258" y="5069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E90B90C-D928-4351-B7EC-CCF641A79CBE}"/>
              </a:ext>
            </a:extLst>
          </p:cNvPr>
          <p:cNvSpPr/>
          <p:nvPr/>
        </p:nvSpPr>
        <p:spPr>
          <a:xfrm>
            <a:off x="1807696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041CB59-72F7-4760-969D-BEE22A3B99C8}"/>
              </a:ext>
            </a:extLst>
          </p:cNvPr>
          <p:cNvSpPr/>
          <p:nvPr/>
        </p:nvSpPr>
        <p:spPr>
          <a:xfrm>
            <a:off x="4492278" y="42573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789A120-F8D4-41C3-9A58-7C3E5124927B}"/>
              </a:ext>
            </a:extLst>
          </p:cNvPr>
          <p:cNvSpPr/>
          <p:nvPr/>
        </p:nvSpPr>
        <p:spPr>
          <a:xfrm>
            <a:off x="2220347" y="6089672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28DDA-AB5B-4E83-BFF9-DF36379E87CD}"/>
              </a:ext>
            </a:extLst>
          </p:cNvPr>
          <p:cNvSpPr/>
          <p:nvPr/>
        </p:nvSpPr>
        <p:spPr>
          <a:xfrm>
            <a:off x="1505241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FDA4F7-F015-4B4E-AD52-3A2455EAE40E}"/>
              </a:ext>
            </a:extLst>
          </p:cNvPr>
          <p:cNvSpPr/>
          <p:nvPr/>
        </p:nvSpPr>
        <p:spPr>
          <a:xfrm>
            <a:off x="154744" y="60896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58C96F9-6215-4ADE-9179-36EBA0AB1F23}"/>
              </a:ext>
            </a:extLst>
          </p:cNvPr>
          <p:cNvCxnSpPr>
            <a:cxnSpLocks/>
            <a:stCxn id="42" idx="2"/>
            <a:endCxn id="47" idx="7"/>
          </p:cNvCxnSpPr>
          <p:nvPr/>
        </p:nvCxnSpPr>
        <p:spPr>
          <a:xfrm flipH="1">
            <a:off x="2324020" y="3926764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7F94323-0913-42FC-B064-D9E6E57AFF92}"/>
              </a:ext>
            </a:extLst>
          </p:cNvPr>
          <p:cNvCxnSpPr>
            <a:stCxn id="42" idx="6"/>
            <a:endCxn id="48" idx="1"/>
          </p:cNvCxnSpPr>
          <p:nvPr/>
        </p:nvCxnSpPr>
        <p:spPr>
          <a:xfrm>
            <a:off x="3697961" y="3926764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5E84DC3-78E1-463C-98B7-652CDCD31C20}"/>
              </a:ext>
            </a:extLst>
          </p:cNvPr>
          <p:cNvCxnSpPr>
            <a:stCxn id="47" idx="3"/>
            <a:endCxn id="46" idx="7"/>
          </p:cNvCxnSpPr>
          <p:nvPr/>
        </p:nvCxnSpPr>
        <p:spPr>
          <a:xfrm flipH="1">
            <a:off x="1428582" y="4749662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BD2251-6FC7-45F7-AC97-4C3382D1BE8C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671068" y="5561603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88BFFE-F8CF-4048-AEB3-78CFA86681B9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2324020" y="4749662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7AC51AD-AE61-480C-88B6-54606A5B5C75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1428582" y="5561603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67AF626-C091-4A65-A2DB-1DB1B55BA0EF}"/>
              </a:ext>
            </a:extLst>
          </p:cNvPr>
          <p:cNvCxnSpPr>
            <a:stCxn id="44" idx="7"/>
            <a:endCxn id="48" idx="3"/>
          </p:cNvCxnSpPr>
          <p:nvPr/>
        </p:nvCxnSpPr>
        <p:spPr>
          <a:xfrm flipV="1">
            <a:off x="4359398" y="4749662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4D580F1-8EC6-4358-A8F1-094B52E020AF}"/>
              </a:ext>
            </a:extLst>
          </p:cNvPr>
          <p:cNvCxnSpPr>
            <a:stCxn id="48" idx="5"/>
            <a:endCxn id="43" idx="1"/>
          </p:cNvCxnSpPr>
          <p:nvPr/>
        </p:nvCxnSpPr>
        <p:spPr>
          <a:xfrm>
            <a:off x="5008602" y="4749662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BC7E0FD-9CAB-40D5-94B4-884CEFA86AB0}"/>
              </a:ext>
            </a:extLst>
          </p:cNvPr>
          <p:cNvSpPr/>
          <p:nvPr/>
        </p:nvSpPr>
        <p:spPr>
          <a:xfrm>
            <a:off x="9130680" y="36348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BDE4A1-5D04-43F3-A8F3-CD77B84870A1}"/>
              </a:ext>
            </a:extLst>
          </p:cNvPr>
          <p:cNvSpPr/>
          <p:nvPr/>
        </p:nvSpPr>
        <p:spPr>
          <a:xfrm>
            <a:off x="11249901" y="50340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532DE5F-D036-42BB-8A35-FA1CBB4417C4}"/>
              </a:ext>
            </a:extLst>
          </p:cNvPr>
          <p:cNvSpPr/>
          <p:nvPr/>
        </p:nvSpPr>
        <p:spPr>
          <a:xfrm>
            <a:off x="9880704" y="50195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6A49FAC-FE9D-47D8-BEF1-F6B173E68CC6}"/>
              </a:ext>
            </a:extLst>
          </p:cNvPr>
          <p:cNvSpPr/>
          <p:nvPr/>
        </p:nvSpPr>
        <p:spPr>
          <a:xfrm>
            <a:off x="8828225" y="50304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AC53032-8938-4E59-9EA5-3F0908937D3D}"/>
              </a:ext>
            </a:extLst>
          </p:cNvPr>
          <p:cNvSpPr/>
          <p:nvPr/>
        </p:nvSpPr>
        <p:spPr>
          <a:xfrm>
            <a:off x="6949888" y="5065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D562995-74C4-4F69-AF5C-EAE3AED70A83}"/>
              </a:ext>
            </a:extLst>
          </p:cNvPr>
          <p:cNvSpPr/>
          <p:nvPr/>
        </p:nvSpPr>
        <p:spPr>
          <a:xfrm>
            <a:off x="7845326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ED90555-F569-4252-84EB-D7A7FB883E25}"/>
              </a:ext>
            </a:extLst>
          </p:cNvPr>
          <p:cNvSpPr/>
          <p:nvPr/>
        </p:nvSpPr>
        <p:spPr>
          <a:xfrm>
            <a:off x="10529908" y="42538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A8C6CE6-7CF1-47CA-9193-A11AF332614E}"/>
              </a:ext>
            </a:extLst>
          </p:cNvPr>
          <p:cNvSpPr/>
          <p:nvPr/>
        </p:nvSpPr>
        <p:spPr>
          <a:xfrm>
            <a:off x="8257977" y="608615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1B6705F-9048-4D68-8FFE-356717F93270}"/>
              </a:ext>
            </a:extLst>
          </p:cNvPr>
          <p:cNvSpPr/>
          <p:nvPr/>
        </p:nvSpPr>
        <p:spPr>
          <a:xfrm>
            <a:off x="7542871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9AC8FF2-4B86-4253-96B6-77F5032AA11D}"/>
              </a:ext>
            </a:extLst>
          </p:cNvPr>
          <p:cNvSpPr/>
          <p:nvPr/>
        </p:nvSpPr>
        <p:spPr>
          <a:xfrm>
            <a:off x="6192374" y="60861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A4A9DF4-18EA-454B-8E3C-70F4D6DF824F}"/>
              </a:ext>
            </a:extLst>
          </p:cNvPr>
          <p:cNvCxnSpPr>
            <a:cxnSpLocks/>
            <a:stCxn id="62" idx="2"/>
            <a:endCxn id="67" idx="7"/>
          </p:cNvCxnSpPr>
          <p:nvPr/>
        </p:nvCxnSpPr>
        <p:spPr>
          <a:xfrm flipH="1">
            <a:off x="8361650" y="392324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151A67D-57BA-403C-AE68-08DC59C57FBF}"/>
              </a:ext>
            </a:extLst>
          </p:cNvPr>
          <p:cNvCxnSpPr>
            <a:stCxn id="62" idx="6"/>
            <a:endCxn id="68" idx="1"/>
          </p:cNvCxnSpPr>
          <p:nvPr/>
        </p:nvCxnSpPr>
        <p:spPr>
          <a:xfrm>
            <a:off x="9735591" y="392324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009FEA-03A9-43A2-BF25-83194BA762A9}"/>
              </a:ext>
            </a:extLst>
          </p:cNvPr>
          <p:cNvCxnSpPr>
            <a:stCxn id="67" idx="3"/>
            <a:endCxn id="66" idx="7"/>
          </p:cNvCxnSpPr>
          <p:nvPr/>
        </p:nvCxnSpPr>
        <p:spPr>
          <a:xfrm flipH="1">
            <a:off x="7466212" y="474614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C2AFA69-2B35-4300-B683-9023564DE5F2}"/>
              </a:ext>
            </a:extLst>
          </p:cNvPr>
          <p:cNvCxnSpPr>
            <a:cxnSpLocks/>
            <a:stCxn id="66" idx="3"/>
            <a:endCxn id="71" idx="7"/>
          </p:cNvCxnSpPr>
          <p:nvPr/>
        </p:nvCxnSpPr>
        <p:spPr>
          <a:xfrm flipH="1">
            <a:off x="6708698" y="555808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CCBA653-4D83-4D01-9874-A314CE7784AC}"/>
              </a:ext>
            </a:extLst>
          </p:cNvPr>
          <p:cNvCxnSpPr>
            <a:stCxn id="67" idx="5"/>
            <a:endCxn id="65" idx="1"/>
          </p:cNvCxnSpPr>
          <p:nvPr/>
        </p:nvCxnSpPr>
        <p:spPr>
          <a:xfrm>
            <a:off x="8361650" y="474614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AADE760-56A4-40ED-AFC3-DA93ED3F4509}"/>
              </a:ext>
            </a:extLst>
          </p:cNvPr>
          <p:cNvCxnSpPr>
            <a:stCxn id="66" idx="5"/>
            <a:endCxn id="70" idx="0"/>
          </p:cNvCxnSpPr>
          <p:nvPr/>
        </p:nvCxnSpPr>
        <p:spPr>
          <a:xfrm>
            <a:off x="7466212" y="555808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0942DD1-D0F3-4332-A370-7421BAC2476C}"/>
              </a:ext>
            </a:extLst>
          </p:cNvPr>
          <p:cNvCxnSpPr>
            <a:stCxn id="64" idx="7"/>
            <a:endCxn id="68" idx="3"/>
          </p:cNvCxnSpPr>
          <p:nvPr/>
        </p:nvCxnSpPr>
        <p:spPr>
          <a:xfrm flipV="1">
            <a:off x="10397028" y="474614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476F747-8AED-449F-8EA2-15D1162E8C44}"/>
              </a:ext>
            </a:extLst>
          </p:cNvPr>
          <p:cNvCxnSpPr>
            <a:stCxn id="68" idx="5"/>
            <a:endCxn id="63" idx="1"/>
          </p:cNvCxnSpPr>
          <p:nvPr/>
        </p:nvCxnSpPr>
        <p:spPr>
          <a:xfrm>
            <a:off x="11046232" y="474614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9CF5E3D7-12A9-49E4-83C2-E16CDF7F2D2E}"/>
              </a:ext>
            </a:extLst>
          </p:cNvPr>
          <p:cNvSpPr txBox="1"/>
          <p:nvPr/>
        </p:nvSpPr>
        <p:spPr>
          <a:xfrm>
            <a:off x="182549" y="3782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二叉堆删除最小值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3C3CCAB-B817-4FDB-A46B-6D407FA1D76C}"/>
              </a:ext>
            </a:extLst>
          </p:cNvPr>
          <p:cNvSpPr txBox="1"/>
          <p:nvPr/>
        </p:nvSpPr>
        <p:spPr>
          <a:xfrm>
            <a:off x="325089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r>
              <a:rPr lang="zh-CN" altLang="en-US" b="1" dirty="0"/>
              <a:t> </a:t>
            </a:r>
            <a:r>
              <a:rPr lang="en-US" altLang="zh-CN" b="1" dirty="0"/>
              <a:t>&lt; 16 &lt; 32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AE4E573-3378-498A-ABCF-BDF5133A9D82}"/>
              </a:ext>
            </a:extLst>
          </p:cNvPr>
          <p:cNvSpPr txBox="1"/>
          <p:nvPr/>
        </p:nvSpPr>
        <p:spPr>
          <a:xfrm>
            <a:off x="9288526" y="6170623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r>
              <a:rPr lang="zh-CN" altLang="en-US" b="1" dirty="0"/>
              <a:t> </a:t>
            </a:r>
            <a:r>
              <a:rPr lang="en-US" altLang="zh-CN" b="1" dirty="0"/>
              <a:t>&lt; 21 &lt; 32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006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98E0D84-D2DF-4E56-803F-4C123A255529}"/>
              </a:ext>
            </a:extLst>
          </p:cNvPr>
          <p:cNvSpPr/>
          <p:nvPr/>
        </p:nvSpPr>
        <p:spPr>
          <a:xfrm>
            <a:off x="3039370" y="1038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82FDC7-ABE1-43C2-8323-0C5A1DDB9EE4}"/>
              </a:ext>
            </a:extLst>
          </p:cNvPr>
          <p:cNvSpPr/>
          <p:nvPr/>
        </p:nvSpPr>
        <p:spPr>
          <a:xfrm>
            <a:off x="5158591" y="15030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0113DC-923B-49AB-AF6C-3714B9892431}"/>
              </a:ext>
            </a:extLst>
          </p:cNvPr>
          <p:cNvSpPr/>
          <p:nvPr/>
        </p:nvSpPr>
        <p:spPr>
          <a:xfrm>
            <a:off x="3789394" y="14885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CD6936-2361-49CD-AA80-2BFA0C6EDA9B}"/>
              </a:ext>
            </a:extLst>
          </p:cNvPr>
          <p:cNvSpPr/>
          <p:nvPr/>
        </p:nvSpPr>
        <p:spPr>
          <a:xfrm>
            <a:off x="2736915" y="14994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CE8CB5-1854-433A-AF00-60C75D98E230}"/>
              </a:ext>
            </a:extLst>
          </p:cNvPr>
          <p:cNvSpPr/>
          <p:nvPr/>
        </p:nvSpPr>
        <p:spPr>
          <a:xfrm>
            <a:off x="858578" y="15347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256CEA1-D17C-473B-B054-EC421FD0DE1D}"/>
              </a:ext>
            </a:extLst>
          </p:cNvPr>
          <p:cNvSpPr/>
          <p:nvPr/>
        </p:nvSpPr>
        <p:spPr>
          <a:xfrm>
            <a:off x="1754016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9B9C1D-E587-4E53-851A-D39E686B2A4D}"/>
              </a:ext>
            </a:extLst>
          </p:cNvPr>
          <p:cNvSpPr/>
          <p:nvPr/>
        </p:nvSpPr>
        <p:spPr>
          <a:xfrm>
            <a:off x="4438598" y="722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659072-2FDF-4500-A53A-C0A47B0A651F}"/>
              </a:ext>
            </a:extLst>
          </p:cNvPr>
          <p:cNvSpPr/>
          <p:nvPr/>
        </p:nvSpPr>
        <p:spPr>
          <a:xfrm>
            <a:off x="2166667" y="2555166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0A0F896-DFBB-429A-B0EE-6B2B8FD99C94}"/>
              </a:ext>
            </a:extLst>
          </p:cNvPr>
          <p:cNvSpPr/>
          <p:nvPr/>
        </p:nvSpPr>
        <p:spPr>
          <a:xfrm>
            <a:off x="1451561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12D25A-7F93-4C1A-9911-E09D77B2F4FC}"/>
              </a:ext>
            </a:extLst>
          </p:cNvPr>
          <p:cNvSpPr/>
          <p:nvPr/>
        </p:nvSpPr>
        <p:spPr>
          <a:xfrm>
            <a:off x="101064" y="25551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41950F-3F73-4FA2-AE71-F12C223FE537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270340" y="392258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41966C-D7E2-46A3-80B6-DC530287A411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644281" y="392258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89B0BB-03CE-425A-ACC8-73F73EB9A6BD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374902" y="1215156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A50EF9-74AA-4FD2-8B11-7A926AA5535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617388" y="2027097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65879F-2C46-4CE1-8CAA-5151CD593435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270340" y="1215156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BC1604E-263E-4266-BDAB-C1C016D383C9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1374902" y="2027097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8F68F75-0D78-47EC-AAE8-6367E38FE9D5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305718" y="1215156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3982A8-723E-4153-8573-340FC9DDF17A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4954922" y="1215156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C4DAF16-E479-4570-AA03-A4C6694BA6CA}"/>
              </a:ext>
            </a:extLst>
          </p:cNvPr>
          <p:cNvSpPr/>
          <p:nvPr/>
        </p:nvSpPr>
        <p:spPr>
          <a:xfrm>
            <a:off x="9025861" y="1848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BC7E54-0FAF-44F8-970A-CB293C2456E6}"/>
              </a:ext>
            </a:extLst>
          </p:cNvPr>
          <p:cNvSpPr/>
          <p:nvPr/>
        </p:nvSpPr>
        <p:spPr>
          <a:xfrm>
            <a:off x="11145082" y="15839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216B80-1522-46AB-A53C-5F1C2A9F1157}"/>
              </a:ext>
            </a:extLst>
          </p:cNvPr>
          <p:cNvSpPr/>
          <p:nvPr/>
        </p:nvSpPr>
        <p:spPr>
          <a:xfrm>
            <a:off x="9775885" y="15695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1A555B-59CD-4C56-B9AF-8C51147710CC}"/>
              </a:ext>
            </a:extLst>
          </p:cNvPr>
          <p:cNvSpPr/>
          <p:nvPr/>
        </p:nvSpPr>
        <p:spPr>
          <a:xfrm>
            <a:off x="8723406" y="15804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48AC3D-FECE-43D3-BC50-4B9D17F0F607}"/>
              </a:ext>
            </a:extLst>
          </p:cNvPr>
          <p:cNvSpPr/>
          <p:nvPr/>
        </p:nvSpPr>
        <p:spPr>
          <a:xfrm>
            <a:off x="6845069" y="16157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C51E36-F43B-4894-82EA-08A7428F4639}"/>
              </a:ext>
            </a:extLst>
          </p:cNvPr>
          <p:cNvSpPr/>
          <p:nvPr/>
        </p:nvSpPr>
        <p:spPr>
          <a:xfrm>
            <a:off x="7740507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7B615DA-4E38-47DA-BB3A-46BF6F69A121}"/>
              </a:ext>
            </a:extLst>
          </p:cNvPr>
          <p:cNvSpPr/>
          <p:nvPr/>
        </p:nvSpPr>
        <p:spPr>
          <a:xfrm>
            <a:off x="10425089" y="8037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CCCB734-AAC4-44D5-A753-216DB9331F05}"/>
              </a:ext>
            </a:extLst>
          </p:cNvPr>
          <p:cNvSpPr/>
          <p:nvPr/>
        </p:nvSpPr>
        <p:spPr>
          <a:xfrm>
            <a:off x="7438052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C17C6A-6D6F-466F-901D-0B3EACEE804E}"/>
              </a:ext>
            </a:extLst>
          </p:cNvPr>
          <p:cNvSpPr/>
          <p:nvPr/>
        </p:nvSpPr>
        <p:spPr>
          <a:xfrm>
            <a:off x="6087555" y="26361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61B710-C2CE-4080-B04D-FC070A049666}"/>
              </a:ext>
            </a:extLst>
          </p:cNvPr>
          <p:cNvCxnSpPr>
            <a:cxnSpLocks/>
            <a:stCxn id="21" idx="2"/>
            <a:endCxn id="26" idx="7"/>
          </p:cNvCxnSpPr>
          <p:nvPr/>
        </p:nvCxnSpPr>
        <p:spPr>
          <a:xfrm flipH="1">
            <a:off x="8256831" y="47320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47D473-5DB2-400C-B676-B5A912437858}"/>
              </a:ext>
            </a:extLst>
          </p:cNvPr>
          <p:cNvCxnSpPr>
            <a:stCxn id="21" idx="6"/>
            <a:endCxn id="27" idx="1"/>
          </p:cNvCxnSpPr>
          <p:nvPr/>
        </p:nvCxnSpPr>
        <p:spPr>
          <a:xfrm>
            <a:off x="9630772" y="473209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85F9FA-156E-43C7-AF9A-818921016646}"/>
              </a:ext>
            </a:extLst>
          </p:cNvPr>
          <p:cNvCxnSpPr>
            <a:stCxn id="26" idx="3"/>
            <a:endCxn id="25" idx="7"/>
          </p:cNvCxnSpPr>
          <p:nvPr/>
        </p:nvCxnSpPr>
        <p:spPr>
          <a:xfrm flipH="1">
            <a:off x="7361393" y="129610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4B8EE23-7808-43A7-8BF0-A8228964002C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6603879" y="2108048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651C9B-6DDE-4B19-BEDD-523EB496FF03}"/>
              </a:ext>
            </a:extLst>
          </p:cNvPr>
          <p:cNvCxnSpPr>
            <a:stCxn id="26" idx="5"/>
            <a:endCxn id="24" idx="1"/>
          </p:cNvCxnSpPr>
          <p:nvPr/>
        </p:nvCxnSpPr>
        <p:spPr>
          <a:xfrm>
            <a:off x="8256831" y="129610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DAEC31-AD49-4E47-98A1-302AA7436108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7361393" y="210804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3BA293-14A8-433B-A0FB-FFFBC69BE8E0}"/>
              </a:ext>
            </a:extLst>
          </p:cNvPr>
          <p:cNvCxnSpPr>
            <a:stCxn id="23" idx="7"/>
            <a:endCxn id="27" idx="3"/>
          </p:cNvCxnSpPr>
          <p:nvPr/>
        </p:nvCxnSpPr>
        <p:spPr>
          <a:xfrm flipV="1">
            <a:off x="10292209" y="1296107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D9BF1E1-37D0-46ED-ADD3-2A210F87B2B6}"/>
              </a:ext>
            </a:extLst>
          </p:cNvPr>
          <p:cNvCxnSpPr>
            <a:stCxn id="27" idx="5"/>
            <a:endCxn id="22" idx="1"/>
          </p:cNvCxnSpPr>
          <p:nvPr/>
        </p:nvCxnSpPr>
        <p:spPr>
          <a:xfrm>
            <a:off x="10941413" y="1296107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CA9360E-6B08-4EE3-909F-D86FCEA4C78D}"/>
              </a:ext>
            </a:extLst>
          </p:cNvPr>
          <p:cNvSpPr txBox="1"/>
          <p:nvPr/>
        </p:nvSpPr>
        <p:spPr>
          <a:xfrm>
            <a:off x="3253355" y="269956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 </a:t>
            </a:r>
            <a:r>
              <a:rPr lang="en-US" altLang="zh-CN" b="1" dirty="0"/>
              <a:t>&lt; 32 &lt; 65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8651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D9E0A6A-1782-4534-AACC-C7F06DE6D65F}"/>
              </a:ext>
            </a:extLst>
          </p:cNvPr>
          <p:cNvSpPr/>
          <p:nvPr/>
        </p:nvSpPr>
        <p:spPr>
          <a:xfrm>
            <a:off x="3219664" y="4009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6B228-F2AA-40CE-B6F1-BDA57BC1D337}"/>
              </a:ext>
            </a:extLst>
          </p:cNvPr>
          <p:cNvSpPr/>
          <p:nvPr/>
        </p:nvSpPr>
        <p:spPr>
          <a:xfrm>
            <a:off x="5338885" y="18000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3D734F-0A7C-4845-BFFC-CB7146D725D4}"/>
              </a:ext>
            </a:extLst>
          </p:cNvPr>
          <p:cNvSpPr/>
          <p:nvPr/>
        </p:nvSpPr>
        <p:spPr>
          <a:xfrm>
            <a:off x="3969688" y="17856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9DAD68-362B-45C3-8981-94BEAF02066B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F6075F-E1D8-4519-8670-3B12A81DF748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B91168-645D-4826-9A85-523D81FAECDA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5275DD-CBFE-45C1-9422-468F75DA3171}"/>
              </a:ext>
            </a:extLst>
          </p:cNvPr>
          <p:cNvSpPr/>
          <p:nvPr/>
        </p:nvSpPr>
        <p:spPr>
          <a:xfrm>
            <a:off x="4618892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9A6B3A-38E5-47A5-B79F-F29E5359EAED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397C86-9D77-42FF-9854-F63ADE324D37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4AF114-FEE9-4F3A-B658-324F3647A546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A1F8047-E930-4227-89AD-D9552AFC9E0A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2BCFC8-E43D-44EC-81DD-771E1C448EE4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68931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C61BE1-E22C-43A5-B2C1-D1E4D50102F4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3824575" y="689317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7E41DE-935E-4B5D-8BFA-39F6342190D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44071-3EBB-4365-B2B2-7753A5951508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EBC030-0D0F-4C93-A281-305D63984B08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BEED55-36D4-4772-BEBE-6BBB55F71F19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A7B2BB-ACF6-41D4-B808-E4C9AA21DFB5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7EA3B0-87C6-4125-9FCA-021E0295CD77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2AF5C4-003D-4BC6-A039-D6F2A6361753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486012" y="1512215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88F15C6-476B-4077-A12B-28A29C2E79CF}"/>
              </a:ext>
            </a:extLst>
          </p:cNvPr>
          <p:cNvCxnSpPr>
            <a:stCxn id="8" idx="5"/>
            <a:endCxn id="3" idx="1"/>
          </p:cNvCxnSpPr>
          <p:nvPr/>
        </p:nvCxnSpPr>
        <p:spPr>
          <a:xfrm>
            <a:off x="5135216" y="1512215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5A1EB-C26A-4963-884E-D41F6A847CED}"/>
              </a:ext>
            </a:extLst>
          </p:cNvPr>
          <p:cNvSpPr txBox="1"/>
          <p:nvPr/>
        </p:nvSpPr>
        <p:spPr>
          <a:xfrm>
            <a:off x="454276" y="391639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二叉堆插入</a:t>
            </a:r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931C1E-C9E4-4931-B5BE-517B426D062E}"/>
              </a:ext>
            </a:extLst>
          </p:cNvPr>
          <p:cNvSpPr/>
          <p:nvPr/>
        </p:nvSpPr>
        <p:spPr>
          <a:xfrm>
            <a:off x="9211992" y="4327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DAC75D-2A11-406C-9852-81EE708A403C}"/>
              </a:ext>
            </a:extLst>
          </p:cNvPr>
          <p:cNvSpPr/>
          <p:nvPr/>
        </p:nvSpPr>
        <p:spPr>
          <a:xfrm>
            <a:off x="11331213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C9D956-2F26-4B4D-B9B4-5842F6BCF653}"/>
              </a:ext>
            </a:extLst>
          </p:cNvPr>
          <p:cNvSpPr/>
          <p:nvPr/>
        </p:nvSpPr>
        <p:spPr>
          <a:xfrm>
            <a:off x="9962016" y="1817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855824B-9F52-4F4B-8CF8-9106C0BB0990}"/>
              </a:ext>
            </a:extLst>
          </p:cNvPr>
          <p:cNvSpPr/>
          <p:nvPr/>
        </p:nvSpPr>
        <p:spPr>
          <a:xfrm>
            <a:off x="8909537" y="18283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8EE4F2-825F-46A9-BBBB-002C058A2BFE}"/>
              </a:ext>
            </a:extLst>
          </p:cNvPr>
          <p:cNvSpPr/>
          <p:nvPr/>
        </p:nvSpPr>
        <p:spPr>
          <a:xfrm>
            <a:off x="7031200" y="18636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1645D6-3747-4BB1-A4E5-5125BDB551B9}"/>
              </a:ext>
            </a:extLst>
          </p:cNvPr>
          <p:cNvSpPr/>
          <p:nvPr/>
        </p:nvSpPr>
        <p:spPr>
          <a:xfrm>
            <a:off x="7926638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9D54C0-57B8-417D-971A-F2780B326069}"/>
              </a:ext>
            </a:extLst>
          </p:cNvPr>
          <p:cNvSpPr/>
          <p:nvPr/>
        </p:nvSpPr>
        <p:spPr>
          <a:xfrm>
            <a:off x="10611220" y="10516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2A14E0-D167-4766-AB4D-E8590CCBB33D}"/>
              </a:ext>
            </a:extLst>
          </p:cNvPr>
          <p:cNvSpPr/>
          <p:nvPr/>
        </p:nvSpPr>
        <p:spPr>
          <a:xfrm>
            <a:off x="963117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6595A17-847A-4A32-9E57-870DE7617FC4}"/>
              </a:ext>
            </a:extLst>
          </p:cNvPr>
          <p:cNvSpPr/>
          <p:nvPr/>
        </p:nvSpPr>
        <p:spPr>
          <a:xfrm>
            <a:off x="8339289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A5DBD8A-878A-4895-85DD-30E04F1FEA4E}"/>
              </a:ext>
            </a:extLst>
          </p:cNvPr>
          <p:cNvSpPr/>
          <p:nvPr/>
        </p:nvSpPr>
        <p:spPr>
          <a:xfrm>
            <a:off x="7624183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0AEE62-C95C-4CF8-80BB-FD3B806A7EF5}"/>
              </a:ext>
            </a:extLst>
          </p:cNvPr>
          <p:cNvSpPr/>
          <p:nvPr/>
        </p:nvSpPr>
        <p:spPr>
          <a:xfrm>
            <a:off x="6273686" y="28839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40FD07-9B6F-49C2-819F-2B54BDEFA4DD}"/>
              </a:ext>
            </a:extLst>
          </p:cNvPr>
          <p:cNvCxnSpPr>
            <a:cxnSpLocks/>
            <a:stCxn id="24" idx="2"/>
            <a:endCxn id="29" idx="7"/>
          </p:cNvCxnSpPr>
          <p:nvPr/>
        </p:nvCxnSpPr>
        <p:spPr>
          <a:xfrm flipH="1">
            <a:off x="8442962" y="721091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55B68E-CBB8-4CF1-B90C-593F91B51ED6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>
            <a:off x="9816903" y="721091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4A40EB-FDBE-4271-8BF0-1E99E1F06E84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7547524" y="15439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4623D0E-45EF-4DAC-A679-03DE000F05B0}"/>
              </a:ext>
            </a:extLst>
          </p:cNvPr>
          <p:cNvCxnSpPr>
            <a:cxnSpLocks/>
            <a:stCxn id="28" idx="3"/>
            <a:endCxn id="34" idx="7"/>
          </p:cNvCxnSpPr>
          <p:nvPr/>
        </p:nvCxnSpPr>
        <p:spPr>
          <a:xfrm flipH="1">
            <a:off x="6790010" y="235593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431F72-C872-4E1F-8EB1-563DEC99565F}"/>
              </a:ext>
            </a:extLst>
          </p:cNvPr>
          <p:cNvCxnSpPr>
            <a:stCxn id="29" idx="5"/>
            <a:endCxn id="27" idx="1"/>
          </p:cNvCxnSpPr>
          <p:nvPr/>
        </p:nvCxnSpPr>
        <p:spPr>
          <a:xfrm>
            <a:off x="8442962" y="15439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E9BC16-7F51-4B31-AA38-A07BA495837E}"/>
              </a:ext>
            </a:extLst>
          </p:cNvPr>
          <p:cNvCxnSpPr>
            <a:stCxn id="28" idx="5"/>
            <a:endCxn id="33" idx="0"/>
          </p:cNvCxnSpPr>
          <p:nvPr/>
        </p:nvCxnSpPr>
        <p:spPr>
          <a:xfrm>
            <a:off x="7547524" y="23559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4B5629-87C2-4AA6-BE48-5582F1AE5417}"/>
              </a:ext>
            </a:extLst>
          </p:cNvPr>
          <p:cNvCxnSpPr>
            <a:stCxn id="27" idx="3"/>
            <a:endCxn id="32" idx="0"/>
          </p:cNvCxnSpPr>
          <p:nvPr/>
        </p:nvCxnSpPr>
        <p:spPr>
          <a:xfrm flipH="1">
            <a:off x="8641745" y="23206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D78D9A-48E2-4A08-A54C-8D2F6ABF37DB}"/>
              </a:ext>
            </a:extLst>
          </p:cNvPr>
          <p:cNvCxnSpPr>
            <a:stCxn id="27" idx="5"/>
            <a:endCxn id="31" idx="0"/>
          </p:cNvCxnSpPr>
          <p:nvPr/>
        </p:nvCxnSpPr>
        <p:spPr>
          <a:xfrm>
            <a:off x="9425861" y="23206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1573792-CA0B-447D-8771-832C0B87DAB1}"/>
              </a:ext>
            </a:extLst>
          </p:cNvPr>
          <p:cNvCxnSpPr>
            <a:stCxn id="26" idx="7"/>
            <a:endCxn id="30" idx="3"/>
          </p:cNvCxnSpPr>
          <p:nvPr/>
        </p:nvCxnSpPr>
        <p:spPr>
          <a:xfrm flipV="1">
            <a:off x="10478340" y="1543989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0A8715-21E9-4E7C-ACA0-3352483824D4}"/>
              </a:ext>
            </a:extLst>
          </p:cNvPr>
          <p:cNvCxnSpPr>
            <a:stCxn id="30" idx="5"/>
            <a:endCxn id="25" idx="1"/>
          </p:cNvCxnSpPr>
          <p:nvPr/>
        </p:nvCxnSpPr>
        <p:spPr>
          <a:xfrm>
            <a:off x="11127544" y="1543989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E4DE6DF9-F544-4F39-ADAF-B4B6D07BCBED}"/>
              </a:ext>
            </a:extLst>
          </p:cNvPr>
          <p:cNvSpPr/>
          <p:nvPr/>
        </p:nvSpPr>
        <p:spPr>
          <a:xfrm>
            <a:off x="3219664" y="35931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D8D793-9DA0-479F-B642-A5DF3780BC19}"/>
              </a:ext>
            </a:extLst>
          </p:cNvPr>
          <p:cNvSpPr/>
          <p:nvPr/>
        </p:nvSpPr>
        <p:spPr>
          <a:xfrm>
            <a:off x="5338885" y="499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DEE4D55-73C4-4D4C-90FB-9449ABDAD60F}"/>
              </a:ext>
            </a:extLst>
          </p:cNvPr>
          <p:cNvSpPr/>
          <p:nvPr/>
        </p:nvSpPr>
        <p:spPr>
          <a:xfrm>
            <a:off x="3969688" y="49778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B725D62-E324-4930-8912-30BEA39A5462}"/>
              </a:ext>
            </a:extLst>
          </p:cNvPr>
          <p:cNvSpPr/>
          <p:nvPr/>
        </p:nvSpPr>
        <p:spPr>
          <a:xfrm>
            <a:off x="2917209" y="49887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2871901-E5C2-4373-9BD1-B02FF563DE80}"/>
              </a:ext>
            </a:extLst>
          </p:cNvPr>
          <p:cNvSpPr/>
          <p:nvPr/>
        </p:nvSpPr>
        <p:spPr>
          <a:xfrm>
            <a:off x="1038872" y="502403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8E034FD-B024-47DF-836E-340D7FF53B5F}"/>
              </a:ext>
            </a:extLst>
          </p:cNvPr>
          <p:cNvSpPr/>
          <p:nvPr/>
        </p:nvSpPr>
        <p:spPr>
          <a:xfrm>
            <a:off x="1934310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A0706A8-39F1-4E4E-A21B-BD8FF4F87BDB}"/>
              </a:ext>
            </a:extLst>
          </p:cNvPr>
          <p:cNvSpPr/>
          <p:nvPr/>
        </p:nvSpPr>
        <p:spPr>
          <a:xfrm>
            <a:off x="4618892" y="4212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A3A8448-ACCD-4CBA-A328-C7C20AA3F7A7}"/>
              </a:ext>
            </a:extLst>
          </p:cNvPr>
          <p:cNvSpPr/>
          <p:nvPr/>
        </p:nvSpPr>
        <p:spPr>
          <a:xfrm>
            <a:off x="363884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2CAD4BA-837A-4C95-B7BE-D4F55F87793D}"/>
              </a:ext>
            </a:extLst>
          </p:cNvPr>
          <p:cNvSpPr/>
          <p:nvPr/>
        </p:nvSpPr>
        <p:spPr>
          <a:xfrm>
            <a:off x="2346961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0B971F7-4F4F-47F7-ADAA-7D33A08CB614}"/>
              </a:ext>
            </a:extLst>
          </p:cNvPr>
          <p:cNvSpPr/>
          <p:nvPr/>
        </p:nvSpPr>
        <p:spPr>
          <a:xfrm>
            <a:off x="1631855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42E1E26-7CD9-44A1-8E5C-138B53E02014}"/>
              </a:ext>
            </a:extLst>
          </p:cNvPr>
          <p:cNvSpPr/>
          <p:nvPr/>
        </p:nvSpPr>
        <p:spPr>
          <a:xfrm>
            <a:off x="281358" y="604441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2705C3F-3791-406A-8DE1-948CA0D767B0}"/>
              </a:ext>
            </a:extLst>
          </p:cNvPr>
          <p:cNvCxnSpPr>
            <a:cxnSpLocks/>
            <a:stCxn id="46" idx="2"/>
            <a:endCxn id="51" idx="7"/>
          </p:cNvCxnSpPr>
          <p:nvPr/>
        </p:nvCxnSpPr>
        <p:spPr>
          <a:xfrm flipH="1">
            <a:off x="2450634" y="388150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C77758-DD3A-4189-AC1B-5CABA33D1989}"/>
              </a:ext>
            </a:extLst>
          </p:cNvPr>
          <p:cNvCxnSpPr>
            <a:stCxn id="46" idx="6"/>
            <a:endCxn id="52" idx="1"/>
          </p:cNvCxnSpPr>
          <p:nvPr/>
        </p:nvCxnSpPr>
        <p:spPr>
          <a:xfrm>
            <a:off x="3824575" y="3881503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093BB8A-E6BE-4DB9-A682-C5F7A241FC5A}"/>
              </a:ext>
            </a:extLst>
          </p:cNvPr>
          <p:cNvCxnSpPr>
            <a:stCxn id="51" idx="3"/>
            <a:endCxn id="50" idx="7"/>
          </p:cNvCxnSpPr>
          <p:nvPr/>
        </p:nvCxnSpPr>
        <p:spPr>
          <a:xfrm flipH="1">
            <a:off x="1555196" y="470440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806C33-4291-453C-A16E-69207250EFAC}"/>
              </a:ext>
            </a:extLst>
          </p:cNvPr>
          <p:cNvCxnSpPr>
            <a:cxnSpLocks/>
            <a:stCxn id="50" idx="3"/>
            <a:endCxn id="56" idx="7"/>
          </p:cNvCxnSpPr>
          <p:nvPr/>
        </p:nvCxnSpPr>
        <p:spPr>
          <a:xfrm flipH="1">
            <a:off x="797682" y="551634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A135C0A-5792-4EE2-9B29-8067FF3748E2}"/>
              </a:ext>
            </a:extLst>
          </p:cNvPr>
          <p:cNvCxnSpPr>
            <a:stCxn id="51" idx="5"/>
            <a:endCxn id="49" idx="1"/>
          </p:cNvCxnSpPr>
          <p:nvPr/>
        </p:nvCxnSpPr>
        <p:spPr>
          <a:xfrm>
            <a:off x="2450634" y="470440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CAFC48F-2AE7-4D18-8BE8-E35BEF5F2CA9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1555196" y="551634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B3B2C50-0BFC-4830-ACAF-A7CE5C287DF5}"/>
              </a:ext>
            </a:extLst>
          </p:cNvPr>
          <p:cNvCxnSpPr>
            <a:stCxn id="49" idx="3"/>
            <a:endCxn id="54" idx="0"/>
          </p:cNvCxnSpPr>
          <p:nvPr/>
        </p:nvCxnSpPr>
        <p:spPr>
          <a:xfrm flipH="1">
            <a:off x="2649417" y="548105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1D783A9-087F-4152-8651-DA47668E8500}"/>
              </a:ext>
            </a:extLst>
          </p:cNvPr>
          <p:cNvCxnSpPr>
            <a:stCxn id="49" idx="5"/>
            <a:endCxn id="53" idx="0"/>
          </p:cNvCxnSpPr>
          <p:nvPr/>
        </p:nvCxnSpPr>
        <p:spPr>
          <a:xfrm>
            <a:off x="3433533" y="548105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22243EB-6FF0-4548-9DC7-FEC8C27A306F}"/>
              </a:ext>
            </a:extLst>
          </p:cNvPr>
          <p:cNvCxnSpPr>
            <a:stCxn id="48" idx="7"/>
            <a:endCxn id="52" idx="3"/>
          </p:cNvCxnSpPr>
          <p:nvPr/>
        </p:nvCxnSpPr>
        <p:spPr>
          <a:xfrm flipV="1">
            <a:off x="4486012" y="4704401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56CA714-14E5-4A93-9776-97FC4B339B35}"/>
              </a:ext>
            </a:extLst>
          </p:cNvPr>
          <p:cNvCxnSpPr>
            <a:stCxn id="52" idx="5"/>
            <a:endCxn id="47" idx="1"/>
          </p:cNvCxnSpPr>
          <p:nvPr/>
        </p:nvCxnSpPr>
        <p:spPr>
          <a:xfrm>
            <a:off x="5135216" y="4704401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CC2B7F6E-1C7F-4DBC-B85F-7ABD55C39216}"/>
              </a:ext>
            </a:extLst>
          </p:cNvPr>
          <p:cNvSpPr/>
          <p:nvPr/>
        </p:nvSpPr>
        <p:spPr>
          <a:xfrm>
            <a:off x="9256333" y="35895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A8BF4CC-CB07-4679-A8B5-8032FB3EDDC7}"/>
              </a:ext>
            </a:extLst>
          </p:cNvPr>
          <p:cNvSpPr/>
          <p:nvPr/>
        </p:nvSpPr>
        <p:spPr>
          <a:xfrm>
            <a:off x="11375554" y="49887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68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EECE7F1-E805-4DE5-A90D-5847DA83B9DE}"/>
              </a:ext>
            </a:extLst>
          </p:cNvPr>
          <p:cNvSpPr/>
          <p:nvPr/>
        </p:nvSpPr>
        <p:spPr>
          <a:xfrm>
            <a:off x="10006357" y="49743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99FA1CF-EB94-434D-96C5-4AA7D085D187}"/>
              </a:ext>
            </a:extLst>
          </p:cNvPr>
          <p:cNvSpPr/>
          <p:nvPr/>
        </p:nvSpPr>
        <p:spPr>
          <a:xfrm>
            <a:off x="8953878" y="4985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1EFF32E-3798-4685-99CE-B1569BB5FAAB}"/>
              </a:ext>
            </a:extLst>
          </p:cNvPr>
          <p:cNvSpPr/>
          <p:nvPr/>
        </p:nvSpPr>
        <p:spPr>
          <a:xfrm>
            <a:off x="7075541" y="50205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3FFC0C1-3801-4283-8B3E-C3E76D04AFE8}"/>
              </a:ext>
            </a:extLst>
          </p:cNvPr>
          <p:cNvSpPr/>
          <p:nvPr/>
        </p:nvSpPr>
        <p:spPr>
          <a:xfrm>
            <a:off x="7970979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BB3AA6-359F-43FF-AB61-26A0E9F0DC15}"/>
              </a:ext>
            </a:extLst>
          </p:cNvPr>
          <p:cNvSpPr/>
          <p:nvPr/>
        </p:nvSpPr>
        <p:spPr>
          <a:xfrm>
            <a:off x="10655561" y="42085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CDB33FD-1C60-402C-9AF1-D7CAB141212A}"/>
              </a:ext>
            </a:extLst>
          </p:cNvPr>
          <p:cNvSpPr/>
          <p:nvPr/>
        </p:nvSpPr>
        <p:spPr>
          <a:xfrm>
            <a:off x="967551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C60929-A707-4790-A515-D5C46CE29838}"/>
              </a:ext>
            </a:extLst>
          </p:cNvPr>
          <p:cNvSpPr/>
          <p:nvPr/>
        </p:nvSpPr>
        <p:spPr>
          <a:xfrm>
            <a:off x="8383630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149EB4-BEBB-4213-83E7-28BF96A95FE0}"/>
              </a:ext>
            </a:extLst>
          </p:cNvPr>
          <p:cNvSpPr/>
          <p:nvPr/>
        </p:nvSpPr>
        <p:spPr>
          <a:xfrm>
            <a:off x="7668524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57ACC16-A9E1-462B-9256-7D4C13809918}"/>
              </a:ext>
            </a:extLst>
          </p:cNvPr>
          <p:cNvSpPr/>
          <p:nvPr/>
        </p:nvSpPr>
        <p:spPr>
          <a:xfrm>
            <a:off x="6318027" y="604089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98302A2-25E1-4027-88CB-58DB455FFED5}"/>
              </a:ext>
            </a:extLst>
          </p:cNvPr>
          <p:cNvCxnSpPr>
            <a:cxnSpLocks/>
            <a:stCxn id="67" idx="2"/>
            <a:endCxn id="72" idx="7"/>
          </p:cNvCxnSpPr>
          <p:nvPr/>
        </p:nvCxnSpPr>
        <p:spPr>
          <a:xfrm flipH="1">
            <a:off x="8487303" y="3877986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A6F0BE5-EC03-431A-A444-D62E840705ED}"/>
              </a:ext>
            </a:extLst>
          </p:cNvPr>
          <p:cNvCxnSpPr>
            <a:stCxn id="67" idx="6"/>
            <a:endCxn id="73" idx="1"/>
          </p:cNvCxnSpPr>
          <p:nvPr/>
        </p:nvCxnSpPr>
        <p:spPr>
          <a:xfrm>
            <a:off x="9861244" y="3877986"/>
            <a:ext cx="882904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2FC9757-D998-43B9-BF2B-04040E7E58C3}"/>
              </a:ext>
            </a:extLst>
          </p:cNvPr>
          <p:cNvCxnSpPr>
            <a:stCxn id="72" idx="3"/>
            <a:endCxn id="71" idx="7"/>
          </p:cNvCxnSpPr>
          <p:nvPr/>
        </p:nvCxnSpPr>
        <p:spPr>
          <a:xfrm flipH="1">
            <a:off x="7591865" y="4700884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81C100E-A8CB-4A3E-AAE1-64A01BBE3F36}"/>
              </a:ext>
            </a:extLst>
          </p:cNvPr>
          <p:cNvCxnSpPr>
            <a:cxnSpLocks/>
            <a:stCxn id="71" idx="3"/>
            <a:endCxn id="77" idx="7"/>
          </p:cNvCxnSpPr>
          <p:nvPr/>
        </p:nvCxnSpPr>
        <p:spPr>
          <a:xfrm flipH="1">
            <a:off x="6834351" y="5512825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1D7ACDA-FEBB-4BC9-BF6C-606C824D6271}"/>
              </a:ext>
            </a:extLst>
          </p:cNvPr>
          <p:cNvCxnSpPr>
            <a:stCxn id="72" idx="5"/>
            <a:endCxn id="70" idx="1"/>
          </p:cNvCxnSpPr>
          <p:nvPr/>
        </p:nvCxnSpPr>
        <p:spPr>
          <a:xfrm>
            <a:off x="8487303" y="4700884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CBE849A-5BC1-42ED-8AE2-9DA5E6EC9F97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>
            <a:off x="7591865" y="5512825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443708A-79AE-4CED-B5BB-E6AE0F6D7625}"/>
              </a:ext>
            </a:extLst>
          </p:cNvPr>
          <p:cNvCxnSpPr>
            <a:stCxn id="70" idx="3"/>
            <a:endCxn id="75" idx="0"/>
          </p:cNvCxnSpPr>
          <p:nvPr/>
        </p:nvCxnSpPr>
        <p:spPr>
          <a:xfrm flipH="1">
            <a:off x="8686086" y="5477535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80D7C3-7ECC-48BB-82C0-083DAECB4B7E}"/>
              </a:ext>
            </a:extLst>
          </p:cNvPr>
          <p:cNvCxnSpPr>
            <a:stCxn id="70" idx="5"/>
            <a:endCxn id="74" idx="0"/>
          </p:cNvCxnSpPr>
          <p:nvPr/>
        </p:nvCxnSpPr>
        <p:spPr>
          <a:xfrm>
            <a:off x="9470202" y="5477535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5FC0E99-8F81-4F3D-86D0-20C3CC1ED874}"/>
              </a:ext>
            </a:extLst>
          </p:cNvPr>
          <p:cNvCxnSpPr>
            <a:stCxn id="69" idx="7"/>
            <a:endCxn id="73" idx="3"/>
          </p:cNvCxnSpPr>
          <p:nvPr/>
        </p:nvCxnSpPr>
        <p:spPr>
          <a:xfrm flipV="1">
            <a:off x="10522681" y="4700884"/>
            <a:ext cx="221467" cy="35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58C9064-7CAA-4272-AEDB-8F7F68370163}"/>
              </a:ext>
            </a:extLst>
          </p:cNvPr>
          <p:cNvCxnSpPr>
            <a:stCxn id="73" idx="5"/>
            <a:endCxn id="68" idx="1"/>
          </p:cNvCxnSpPr>
          <p:nvPr/>
        </p:nvCxnSpPr>
        <p:spPr>
          <a:xfrm>
            <a:off x="11171885" y="4700884"/>
            <a:ext cx="292256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12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D919BF-8766-44F7-B7DC-0A293087693E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0DA52A-B9B4-4EA9-81F6-F8ED28BE4EF4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B8FA06-5A6C-40F1-A41C-2AB72B26ED7D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A301A6-440F-40D9-AF6C-30F814C65360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A4A553-E3B4-4F5C-A126-616CF448507F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3A1011-DF2F-4241-B7FF-AC4EAD3663C9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3E743D-888D-4534-B17C-1E69985CF68E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BAD67D-98C2-4FB2-86CB-D2E1367E6563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50050CA-BB00-4460-B827-7F880B15623C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442E4D-09C2-42A9-A545-EC5414024310}"/>
              </a:ext>
            </a:extLst>
          </p:cNvPr>
          <p:cNvCxnSpPr>
            <a:cxnSpLocks/>
            <a:stCxn id="2" idx="6"/>
            <a:endCxn id="26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E8ADFE-FB6D-4938-BE0C-B14468CC37C4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68E46-8213-409D-8E2D-5DB7214615A1}"/>
              </a:ext>
            </a:extLst>
          </p:cNvPr>
          <p:cNvCxnSpPr>
            <a:cxnSpLocks/>
            <a:stCxn id="6" idx="3"/>
            <a:endCxn id="12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273F62-7DCB-4424-BFD5-DFF07BE25EEC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E59216-115A-4A56-BE28-7AC664137431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A8C81-B0F9-4B16-84D9-E03C92635EEF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B91A9A-26B2-40C6-BEA8-49D8FF717905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ABF35F-1BE6-4912-9A47-8B7A14D587ED}"/>
              </a:ext>
            </a:extLst>
          </p:cNvPr>
          <p:cNvSpPr txBox="1"/>
          <p:nvPr/>
        </p:nvSpPr>
        <p:spPr>
          <a:xfrm>
            <a:off x="31340" y="196431"/>
            <a:ext cx="297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用数组构建堆</a:t>
            </a:r>
            <a:r>
              <a:rPr lang="en-US" altLang="zh-CN" sz="1400" b="1" dirty="0"/>
              <a:t>{150,80,40,30,10,70,110,100,20,90,60,50,120,140,130}</a:t>
            </a:r>
            <a:endParaRPr lang="zh-CN" altLang="en-US" sz="14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B132465-86C6-44E8-BA2C-ED5B9B944CC9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F95057C-6900-4E8E-B2DE-FAC70BAF563E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38F39D8-0E69-4797-ABA1-5191E1E57812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D48FA2-E3F3-4759-826E-AE0A54316EBE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25DA85-FD06-4A91-BD39-D5938C1D2E65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171FAEE-CA2A-445F-BF03-0A5C6965E725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A0B20B6-F587-476B-822A-8B11EE8CD59A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D0477D-2B06-4A88-BF0F-6E8B57598FC7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95DE61-0A6A-4551-B714-C62C660E1E50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D2D65E-B3E3-4F86-A62E-34CCE1E0F5F3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545880B-4856-4CF8-9A5B-57B884E496B2}"/>
              </a:ext>
            </a:extLst>
          </p:cNvPr>
          <p:cNvCxnSpPr>
            <a:stCxn id="25" idx="5"/>
            <a:endCxn id="29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8A9541-072E-4557-8391-B659163FB1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5D49C4-72A1-40B8-8867-5D1D32DFAED5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F95DB3F-FFC6-48EE-9C48-EC4D84B3AC57}"/>
              </a:ext>
            </a:extLst>
          </p:cNvPr>
          <p:cNvSpPr/>
          <p:nvPr/>
        </p:nvSpPr>
        <p:spPr>
          <a:xfrm>
            <a:off x="3922797" y="35360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3A7B3E8-6B24-4841-864C-3A802C3BE98F}"/>
              </a:ext>
            </a:extLst>
          </p:cNvPr>
          <p:cNvSpPr/>
          <p:nvPr/>
        </p:nvSpPr>
        <p:spPr>
          <a:xfrm>
            <a:off x="2917209" y="50446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B1F1749-9231-4CB1-B2EE-0E67C78AE7F0}"/>
              </a:ext>
            </a:extLst>
          </p:cNvPr>
          <p:cNvSpPr/>
          <p:nvPr/>
        </p:nvSpPr>
        <p:spPr>
          <a:xfrm>
            <a:off x="1038872" y="50799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5E60EB2-B81A-4AD1-AB41-5399018727DD}"/>
              </a:ext>
            </a:extLst>
          </p:cNvPr>
          <p:cNvSpPr/>
          <p:nvPr/>
        </p:nvSpPr>
        <p:spPr>
          <a:xfrm>
            <a:off x="1934310" y="42679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E9DCA46-F481-4C6A-8C49-4228E4B3C659}"/>
              </a:ext>
            </a:extLst>
          </p:cNvPr>
          <p:cNvSpPr/>
          <p:nvPr/>
        </p:nvSpPr>
        <p:spPr>
          <a:xfrm>
            <a:off x="363884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C8B209-0EF4-4406-AAEB-5CC8B98F6748}"/>
              </a:ext>
            </a:extLst>
          </p:cNvPr>
          <p:cNvSpPr/>
          <p:nvPr/>
        </p:nvSpPr>
        <p:spPr>
          <a:xfrm>
            <a:off x="2346961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508C63-941E-49C1-AC84-50241408BDEE}"/>
              </a:ext>
            </a:extLst>
          </p:cNvPr>
          <p:cNvSpPr/>
          <p:nvPr/>
        </p:nvSpPr>
        <p:spPr>
          <a:xfrm>
            <a:off x="1631855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3DE5384-2E98-4B53-A4E0-D86B1EF354FD}"/>
              </a:ext>
            </a:extLst>
          </p:cNvPr>
          <p:cNvSpPr/>
          <p:nvPr/>
        </p:nvSpPr>
        <p:spPr>
          <a:xfrm>
            <a:off x="281358" y="61003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7D9A35F-E961-4173-8CE2-4504029B94EF}"/>
              </a:ext>
            </a:extLst>
          </p:cNvPr>
          <p:cNvCxnSpPr>
            <a:cxnSpLocks/>
            <a:stCxn id="85" idx="2"/>
            <a:endCxn id="88" idx="7"/>
          </p:cNvCxnSpPr>
          <p:nvPr/>
        </p:nvCxnSpPr>
        <p:spPr>
          <a:xfrm flipH="1">
            <a:off x="2450634" y="382439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793FCB-4982-476C-A945-47A0ADE3F67A}"/>
              </a:ext>
            </a:extLst>
          </p:cNvPr>
          <p:cNvCxnSpPr>
            <a:cxnSpLocks/>
            <a:stCxn id="85" idx="6"/>
            <a:endCxn id="104" idx="1"/>
          </p:cNvCxnSpPr>
          <p:nvPr/>
        </p:nvCxnSpPr>
        <p:spPr>
          <a:xfrm>
            <a:off x="4527708" y="382439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0428C5-1238-4E59-97EF-5D7972E0F7ED}"/>
              </a:ext>
            </a:extLst>
          </p:cNvPr>
          <p:cNvCxnSpPr>
            <a:stCxn id="88" idx="3"/>
            <a:endCxn id="87" idx="7"/>
          </p:cNvCxnSpPr>
          <p:nvPr/>
        </p:nvCxnSpPr>
        <p:spPr>
          <a:xfrm flipH="1">
            <a:off x="1555196" y="476030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CD792DB-5A54-4914-916D-0177373CB2E2}"/>
              </a:ext>
            </a:extLst>
          </p:cNvPr>
          <p:cNvCxnSpPr>
            <a:cxnSpLocks/>
            <a:stCxn id="87" idx="3"/>
            <a:endCxn id="92" idx="7"/>
          </p:cNvCxnSpPr>
          <p:nvPr/>
        </p:nvCxnSpPr>
        <p:spPr>
          <a:xfrm flipH="1">
            <a:off x="797682" y="557224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210154C-0E5A-4521-A1AF-48DC20B2CF9E}"/>
              </a:ext>
            </a:extLst>
          </p:cNvPr>
          <p:cNvCxnSpPr>
            <a:stCxn id="88" idx="5"/>
            <a:endCxn id="86" idx="1"/>
          </p:cNvCxnSpPr>
          <p:nvPr/>
        </p:nvCxnSpPr>
        <p:spPr>
          <a:xfrm>
            <a:off x="2450634" y="476030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5012CED-A144-4106-97D5-B03F61479121}"/>
              </a:ext>
            </a:extLst>
          </p:cNvPr>
          <p:cNvCxnSpPr>
            <a:stCxn id="87" idx="5"/>
            <a:endCxn id="91" idx="0"/>
          </p:cNvCxnSpPr>
          <p:nvPr/>
        </p:nvCxnSpPr>
        <p:spPr>
          <a:xfrm>
            <a:off x="1555196" y="557224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19E593-80C1-4914-85AC-B93B621EF1E3}"/>
              </a:ext>
            </a:extLst>
          </p:cNvPr>
          <p:cNvCxnSpPr>
            <a:stCxn id="86" idx="3"/>
            <a:endCxn id="90" idx="0"/>
          </p:cNvCxnSpPr>
          <p:nvPr/>
        </p:nvCxnSpPr>
        <p:spPr>
          <a:xfrm flipH="1">
            <a:off x="2649417" y="553695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230985-EDB9-4BEC-B0FA-F5B13C54AB9F}"/>
              </a:ext>
            </a:extLst>
          </p:cNvPr>
          <p:cNvCxnSpPr>
            <a:stCxn id="86" idx="5"/>
            <a:endCxn id="89" idx="0"/>
          </p:cNvCxnSpPr>
          <p:nvPr/>
        </p:nvCxnSpPr>
        <p:spPr>
          <a:xfrm>
            <a:off x="3433533" y="553695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EB86FF7-8894-4DAC-9B2F-5F036B5DECDA}"/>
              </a:ext>
            </a:extLst>
          </p:cNvPr>
          <p:cNvSpPr/>
          <p:nvPr/>
        </p:nvSpPr>
        <p:spPr>
          <a:xfrm>
            <a:off x="7056473" y="50692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5F8124E-D284-486B-AE65-52BE7A5BD179}"/>
              </a:ext>
            </a:extLst>
          </p:cNvPr>
          <p:cNvSpPr/>
          <p:nvPr/>
        </p:nvSpPr>
        <p:spPr>
          <a:xfrm>
            <a:off x="5178136" y="51045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74B15DC-6318-4CCB-AC32-AF325A2D99B1}"/>
              </a:ext>
            </a:extLst>
          </p:cNvPr>
          <p:cNvSpPr/>
          <p:nvPr/>
        </p:nvSpPr>
        <p:spPr>
          <a:xfrm>
            <a:off x="6073574" y="42926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F1BF9DA-B690-4046-A666-DBB00330DFE2}"/>
              </a:ext>
            </a:extLst>
          </p:cNvPr>
          <p:cNvSpPr/>
          <p:nvPr/>
        </p:nvSpPr>
        <p:spPr>
          <a:xfrm>
            <a:off x="777810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8A565A9-0A6D-489D-A0A3-D91BE6BBF963}"/>
              </a:ext>
            </a:extLst>
          </p:cNvPr>
          <p:cNvSpPr/>
          <p:nvPr/>
        </p:nvSpPr>
        <p:spPr>
          <a:xfrm>
            <a:off x="6486225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034679-C457-4ED3-9A3E-B62141D342FB}"/>
              </a:ext>
            </a:extLst>
          </p:cNvPr>
          <p:cNvSpPr/>
          <p:nvPr/>
        </p:nvSpPr>
        <p:spPr>
          <a:xfrm>
            <a:off x="5771119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9AEFB25-C025-48E8-9610-D5F165F2CC55}"/>
              </a:ext>
            </a:extLst>
          </p:cNvPr>
          <p:cNvSpPr/>
          <p:nvPr/>
        </p:nvSpPr>
        <p:spPr>
          <a:xfrm>
            <a:off x="4420622" y="61249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50</a:t>
            </a:r>
            <a:endParaRPr lang="zh-CN" altLang="en-US" sz="1200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5BE18D0-636F-4073-954B-C6F9DA312543}"/>
              </a:ext>
            </a:extLst>
          </p:cNvPr>
          <p:cNvCxnSpPr>
            <a:cxnSpLocks/>
            <a:stCxn id="104" idx="3"/>
            <a:endCxn id="103" idx="7"/>
          </p:cNvCxnSpPr>
          <p:nvPr/>
        </p:nvCxnSpPr>
        <p:spPr>
          <a:xfrm flipH="1">
            <a:off x="5694460" y="47849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047D913-7EAB-469A-9D9E-FBC8E08D340F}"/>
              </a:ext>
            </a:extLst>
          </p:cNvPr>
          <p:cNvCxnSpPr>
            <a:cxnSpLocks/>
            <a:stCxn id="103" idx="3"/>
            <a:endCxn id="108" idx="7"/>
          </p:cNvCxnSpPr>
          <p:nvPr/>
        </p:nvCxnSpPr>
        <p:spPr>
          <a:xfrm flipH="1">
            <a:off x="4936946" y="55968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E398B0D-DD75-4097-82EE-DD2D297FA876}"/>
              </a:ext>
            </a:extLst>
          </p:cNvPr>
          <p:cNvCxnSpPr>
            <a:cxnSpLocks/>
            <a:stCxn id="104" idx="5"/>
            <a:endCxn id="102" idx="1"/>
          </p:cNvCxnSpPr>
          <p:nvPr/>
        </p:nvCxnSpPr>
        <p:spPr>
          <a:xfrm>
            <a:off x="6589898" y="47849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859C781-4F03-4BF1-B9AA-C562975F9D76}"/>
              </a:ext>
            </a:extLst>
          </p:cNvPr>
          <p:cNvCxnSpPr>
            <a:stCxn id="103" idx="5"/>
            <a:endCxn id="107" idx="0"/>
          </p:cNvCxnSpPr>
          <p:nvPr/>
        </p:nvCxnSpPr>
        <p:spPr>
          <a:xfrm>
            <a:off x="5694460" y="55968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4BB608A-AF82-4148-A7CD-6CEDCD5C4063}"/>
              </a:ext>
            </a:extLst>
          </p:cNvPr>
          <p:cNvCxnSpPr>
            <a:cxnSpLocks/>
            <a:stCxn id="102" idx="3"/>
            <a:endCxn id="106" idx="0"/>
          </p:cNvCxnSpPr>
          <p:nvPr/>
        </p:nvCxnSpPr>
        <p:spPr>
          <a:xfrm flipH="1">
            <a:off x="6788681" y="55615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6CE89C4-8011-4D64-89AD-3EC27B756C9E}"/>
              </a:ext>
            </a:extLst>
          </p:cNvPr>
          <p:cNvCxnSpPr>
            <a:cxnSpLocks/>
            <a:stCxn id="102" idx="5"/>
            <a:endCxn id="105" idx="0"/>
          </p:cNvCxnSpPr>
          <p:nvPr/>
        </p:nvCxnSpPr>
        <p:spPr>
          <a:xfrm>
            <a:off x="7572797" y="55615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48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5D574A-44AF-4DC7-8871-9CF81D660932}"/>
              </a:ext>
            </a:extLst>
          </p:cNvPr>
          <p:cNvSpPr/>
          <p:nvPr/>
        </p:nvSpPr>
        <p:spPr>
          <a:xfrm>
            <a:off x="3922797" y="2879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4C24E9-8AD1-4050-8C65-77047DAED596}"/>
              </a:ext>
            </a:extLst>
          </p:cNvPr>
          <p:cNvSpPr/>
          <p:nvPr/>
        </p:nvSpPr>
        <p:spPr>
          <a:xfrm>
            <a:off x="2917209" y="17965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E9433D7-0DA0-404B-96C7-52EC3CE4D75F}"/>
              </a:ext>
            </a:extLst>
          </p:cNvPr>
          <p:cNvSpPr/>
          <p:nvPr/>
        </p:nvSpPr>
        <p:spPr>
          <a:xfrm>
            <a:off x="1038872" y="18318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9AE0C5-7162-4BAF-AEA4-A5D1225F9CF5}"/>
              </a:ext>
            </a:extLst>
          </p:cNvPr>
          <p:cNvSpPr/>
          <p:nvPr/>
        </p:nvSpPr>
        <p:spPr>
          <a:xfrm>
            <a:off x="1934310" y="101990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A6D386-C27D-4954-A300-3FFF1A6FACB8}"/>
              </a:ext>
            </a:extLst>
          </p:cNvPr>
          <p:cNvSpPr/>
          <p:nvPr/>
        </p:nvSpPr>
        <p:spPr>
          <a:xfrm>
            <a:off x="363884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54C92E-735F-4980-8B96-722831FE5153}"/>
              </a:ext>
            </a:extLst>
          </p:cNvPr>
          <p:cNvSpPr/>
          <p:nvPr/>
        </p:nvSpPr>
        <p:spPr>
          <a:xfrm>
            <a:off x="2346961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C9A588-8CFD-4734-BC18-202C76F220B1}"/>
              </a:ext>
            </a:extLst>
          </p:cNvPr>
          <p:cNvSpPr/>
          <p:nvPr/>
        </p:nvSpPr>
        <p:spPr>
          <a:xfrm>
            <a:off x="1631855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AFB8B1-943E-4D10-AE9F-EC462BD50D5B}"/>
              </a:ext>
            </a:extLst>
          </p:cNvPr>
          <p:cNvSpPr/>
          <p:nvPr/>
        </p:nvSpPr>
        <p:spPr>
          <a:xfrm>
            <a:off x="281358" y="28522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F5FB8B-7ADA-4671-AB94-B0624C3973B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450634" y="57630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F85584-3888-442C-A2C5-B8BDFAB14BFD}"/>
              </a:ext>
            </a:extLst>
          </p:cNvPr>
          <p:cNvCxnSpPr>
            <a:cxnSpLocks/>
            <a:stCxn id="2" idx="6"/>
            <a:endCxn id="21" idx="1"/>
          </p:cNvCxnSpPr>
          <p:nvPr/>
        </p:nvCxnSpPr>
        <p:spPr>
          <a:xfrm>
            <a:off x="4527708" y="57630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70BAA6-4A57-45F6-9247-E1C05897FEC5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555196" y="151221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8A7A17-E584-487D-8455-D64C6E693F52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97682" y="232415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5A5F26-7F74-44F2-B27F-237672399326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450634" y="151221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215BB-E8E8-4C11-A377-63F0204D0703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555196" y="2324156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4B44A5D-500F-4DDD-B4E1-4A69E37DD2B1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649417" y="228886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E58898-0FC0-4901-B175-03D45D4AF937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433533" y="2288866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1CA5138-052C-4866-A70F-C12F891E6970}"/>
              </a:ext>
            </a:extLst>
          </p:cNvPr>
          <p:cNvSpPr/>
          <p:nvPr/>
        </p:nvSpPr>
        <p:spPr>
          <a:xfrm>
            <a:off x="7056473" y="18211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66020D-1287-405E-A14C-5220CFB2B119}"/>
              </a:ext>
            </a:extLst>
          </p:cNvPr>
          <p:cNvSpPr/>
          <p:nvPr/>
        </p:nvSpPr>
        <p:spPr>
          <a:xfrm>
            <a:off x="5178136" y="185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E0EF476-D95A-4D77-8564-04F76BAEE13D}"/>
              </a:ext>
            </a:extLst>
          </p:cNvPr>
          <p:cNvSpPr/>
          <p:nvPr/>
        </p:nvSpPr>
        <p:spPr>
          <a:xfrm>
            <a:off x="6073574" y="1044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4F7CDB-14DC-4BD1-AF65-F8DADCF2EEBA}"/>
              </a:ext>
            </a:extLst>
          </p:cNvPr>
          <p:cNvSpPr/>
          <p:nvPr/>
        </p:nvSpPr>
        <p:spPr>
          <a:xfrm>
            <a:off x="777810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A37FD2-A33F-4A11-BF70-05453BFF7566}"/>
              </a:ext>
            </a:extLst>
          </p:cNvPr>
          <p:cNvSpPr/>
          <p:nvPr/>
        </p:nvSpPr>
        <p:spPr>
          <a:xfrm>
            <a:off x="6486225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75DA4-236E-41A3-A9A2-13FA90E6549C}"/>
              </a:ext>
            </a:extLst>
          </p:cNvPr>
          <p:cNvSpPr/>
          <p:nvPr/>
        </p:nvSpPr>
        <p:spPr>
          <a:xfrm>
            <a:off x="5771119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7052384-2438-4AE3-9702-108D1ECA8F81}"/>
              </a:ext>
            </a:extLst>
          </p:cNvPr>
          <p:cNvSpPr/>
          <p:nvPr/>
        </p:nvSpPr>
        <p:spPr>
          <a:xfrm>
            <a:off x="4420622" y="287684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D77173-8775-44E3-AA95-FB540CC6AD84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5694460" y="153683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C34090-6E68-4C6D-89D1-5F661A813FCC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4936946" y="2348774"/>
            <a:ext cx="329777" cy="6125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6C2DDE-7995-4B9F-8F89-33380179F97C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6589898" y="153683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125E10-E371-452B-8B9F-EE01EF38CD3E}"/>
              </a:ext>
            </a:extLst>
          </p:cNvPr>
          <p:cNvCxnSpPr>
            <a:stCxn id="20" idx="5"/>
            <a:endCxn id="24" idx="0"/>
          </p:cNvCxnSpPr>
          <p:nvPr/>
        </p:nvCxnSpPr>
        <p:spPr>
          <a:xfrm>
            <a:off x="5694460" y="234877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247FCF6-7242-4811-9DD3-7CFECD5B045E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6788681" y="231348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13D67F-B84F-47DD-B2A1-406540E41249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7572797" y="231348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94EB2492-0DE6-4537-8A5D-CF0A5BAEE36A}"/>
              </a:ext>
            </a:extLst>
          </p:cNvPr>
          <p:cNvSpPr/>
          <p:nvPr/>
        </p:nvSpPr>
        <p:spPr>
          <a:xfrm>
            <a:off x="4029883" y="35578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28D622F-1B59-47E2-87FC-0DB6A796D578}"/>
              </a:ext>
            </a:extLst>
          </p:cNvPr>
          <p:cNvSpPr/>
          <p:nvPr/>
        </p:nvSpPr>
        <p:spPr>
          <a:xfrm>
            <a:off x="3024295" y="506646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8FF6EEB-A85A-4B78-9B05-42E0796E5A75}"/>
              </a:ext>
            </a:extLst>
          </p:cNvPr>
          <p:cNvSpPr/>
          <p:nvPr/>
        </p:nvSpPr>
        <p:spPr>
          <a:xfrm>
            <a:off x="1145958" y="510175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7B87842-45D5-4E05-90AB-975ABF8EDF64}"/>
              </a:ext>
            </a:extLst>
          </p:cNvPr>
          <p:cNvSpPr/>
          <p:nvPr/>
        </p:nvSpPr>
        <p:spPr>
          <a:xfrm>
            <a:off x="2041396" y="428981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A9C10CB-373D-4DF5-9B6C-F360C483FF38}"/>
              </a:ext>
            </a:extLst>
          </p:cNvPr>
          <p:cNvSpPr/>
          <p:nvPr/>
        </p:nvSpPr>
        <p:spPr>
          <a:xfrm>
            <a:off x="374593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5938134-4302-4AE4-B400-CA74F4793542}"/>
              </a:ext>
            </a:extLst>
          </p:cNvPr>
          <p:cNvSpPr/>
          <p:nvPr/>
        </p:nvSpPr>
        <p:spPr>
          <a:xfrm>
            <a:off x="2454047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7393392-6062-4C29-ABB3-ED5F49E09EEB}"/>
              </a:ext>
            </a:extLst>
          </p:cNvPr>
          <p:cNvSpPr/>
          <p:nvPr/>
        </p:nvSpPr>
        <p:spPr>
          <a:xfrm>
            <a:off x="1738941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80272DC-17F5-4844-AB29-E51F95D575AE}"/>
              </a:ext>
            </a:extLst>
          </p:cNvPr>
          <p:cNvSpPr/>
          <p:nvPr/>
        </p:nvSpPr>
        <p:spPr>
          <a:xfrm>
            <a:off x="388444" y="61221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8F6323-EADF-4E10-B174-78691B8CECCB}"/>
              </a:ext>
            </a:extLst>
          </p:cNvPr>
          <p:cNvCxnSpPr>
            <a:cxnSpLocks/>
            <a:stCxn id="63" idx="2"/>
            <a:endCxn id="66" idx="7"/>
          </p:cNvCxnSpPr>
          <p:nvPr/>
        </p:nvCxnSpPr>
        <p:spPr>
          <a:xfrm flipH="1">
            <a:off x="2557720" y="3846213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DA15B30-9ED5-43C0-BF02-D728CE6AB257}"/>
              </a:ext>
            </a:extLst>
          </p:cNvPr>
          <p:cNvCxnSpPr>
            <a:cxnSpLocks/>
            <a:stCxn id="63" idx="6"/>
            <a:endCxn id="81" idx="1"/>
          </p:cNvCxnSpPr>
          <p:nvPr/>
        </p:nvCxnSpPr>
        <p:spPr>
          <a:xfrm>
            <a:off x="4634794" y="3846213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AB39954-8E82-4D94-91CA-417AA1146234}"/>
              </a:ext>
            </a:extLst>
          </p:cNvPr>
          <p:cNvCxnSpPr>
            <a:stCxn id="66" idx="3"/>
            <a:endCxn id="65" idx="7"/>
          </p:cNvCxnSpPr>
          <p:nvPr/>
        </p:nvCxnSpPr>
        <p:spPr>
          <a:xfrm flipH="1">
            <a:off x="1662282" y="478212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DA2B80-1DDC-4D23-B716-00B61A814787}"/>
              </a:ext>
            </a:extLst>
          </p:cNvPr>
          <p:cNvCxnSpPr>
            <a:cxnSpLocks/>
            <a:stCxn id="65" idx="3"/>
            <a:endCxn id="70" idx="7"/>
          </p:cNvCxnSpPr>
          <p:nvPr/>
        </p:nvCxnSpPr>
        <p:spPr>
          <a:xfrm flipH="1">
            <a:off x="904768" y="5594064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25ECCB1-49C8-4AF1-BE53-91CAF16E7584}"/>
              </a:ext>
            </a:extLst>
          </p:cNvPr>
          <p:cNvCxnSpPr>
            <a:stCxn id="66" idx="5"/>
            <a:endCxn id="64" idx="1"/>
          </p:cNvCxnSpPr>
          <p:nvPr/>
        </p:nvCxnSpPr>
        <p:spPr>
          <a:xfrm>
            <a:off x="2557720" y="478212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2ACAB05-4755-485E-9218-4480D6952927}"/>
              </a:ext>
            </a:extLst>
          </p:cNvPr>
          <p:cNvCxnSpPr>
            <a:stCxn id="65" idx="5"/>
            <a:endCxn id="69" idx="0"/>
          </p:cNvCxnSpPr>
          <p:nvPr/>
        </p:nvCxnSpPr>
        <p:spPr>
          <a:xfrm>
            <a:off x="1662282" y="559406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18708AC-DA68-412D-9A0F-E4DBE5D5557B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756503" y="555877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14D601A-C096-4BBA-995F-3A3C84C2C495}"/>
              </a:ext>
            </a:extLst>
          </p:cNvPr>
          <p:cNvCxnSpPr>
            <a:stCxn id="64" idx="5"/>
            <a:endCxn id="67" idx="0"/>
          </p:cNvCxnSpPr>
          <p:nvPr/>
        </p:nvCxnSpPr>
        <p:spPr>
          <a:xfrm>
            <a:off x="3540619" y="5558774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555BEA94-0040-410A-82A3-FD0A586D7595}"/>
              </a:ext>
            </a:extLst>
          </p:cNvPr>
          <p:cNvSpPr/>
          <p:nvPr/>
        </p:nvSpPr>
        <p:spPr>
          <a:xfrm>
            <a:off x="7163559" y="50910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C68173D-2157-42B2-83A7-0DB77B11E1CF}"/>
              </a:ext>
            </a:extLst>
          </p:cNvPr>
          <p:cNvSpPr/>
          <p:nvPr/>
        </p:nvSpPr>
        <p:spPr>
          <a:xfrm>
            <a:off x="5285222" y="51263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C382A76-1C5A-447B-B1CE-389EE65D0817}"/>
              </a:ext>
            </a:extLst>
          </p:cNvPr>
          <p:cNvSpPr/>
          <p:nvPr/>
        </p:nvSpPr>
        <p:spPr>
          <a:xfrm>
            <a:off x="6180660" y="4314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C1908A-1642-4401-829D-F4B687E8252F}"/>
              </a:ext>
            </a:extLst>
          </p:cNvPr>
          <p:cNvSpPr/>
          <p:nvPr/>
        </p:nvSpPr>
        <p:spPr>
          <a:xfrm>
            <a:off x="788519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2979A26-3D53-4300-A2F7-2D90A305D0BD}"/>
              </a:ext>
            </a:extLst>
          </p:cNvPr>
          <p:cNvSpPr/>
          <p:nvPr/>
        </p:nvSpPr>
        <p:spPr>
          <a:xfrm>
            <a:off x="6593311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0489851-ACE4-4B6C-B715-F1DDAA3CFB60}"/>
              </a:ext>
            </a:extLst>
          </p:cNvPr>
          <p:cNvSpPr/>
          <p:nvPr/>
        </p:nvSpPr>
        <p:spPr>
          <a:xfrm>
            <a:off x="5878205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DC7F688-5706-4FCF-A5C3-309930380951}"/>
              </a:ext>
            </a:extLst>
          </p:cNvPr>
          <p:cNvSpPr/>
          <p:nvPr/>
        </p:nvSpPr>
        <p:spPr>
          <a:xfrm>
            <a:off x="4527708" y="614675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A7853F7-C0FA-46E0-B5E1-BD7412647611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5801546" y="480674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8D38F73-8A9C-46D9-86B3-5A1A3326C5CF}"/>
              </a:ext>
            </a:extLst>
          </p:cNvPr>
          <p:cNvCxnSpPr>
            <a:cxnSpLocks/>
            <a:stCxn id="80" idx="3"/>
            <a:endCxn id="85" idx="7"/>
          </p:cNvCxnSpPr>
          <p:nvPr/>
        </p:nvCxnSpPr>
        <p:spPr>
          <a:xfrm flipH="1">
            <a:off x="5044032" y="5618682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E5D56A-D5A2-4319-8C41-24D3965AB956}"/>
              </a:ext>
            </a:extLst>
          </p:cNvPr>
          <p:cNvCxnSpPr>
            <a:cxnSpLocks/>
            <a:stCxn id="81" idx="5"/>
            <a:endCxn id="79" idx="1"/>
          </p:cNvCxnSpPr>
          <p:nvPr/>
        </p:nvCxnSpPr>
        <p:spPr>
          <a:xfrm>
            <a:off x="6696984" y="4806741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B6CB7D5-7861-4C08-80F2-91B40E461941}"/>
              </a:ext>
            </a:extLst>
          </p:cNvPr>
          <p:cNvCxnSpPr>
            <a:stCxn id="80" idx="5"/>
            <a:endCxn id="84" idx="0"/>
          </p:cNvCxnSpPr>
          <p:nvPr/>
        </p:nvCxnSpPr>
        <p:spPr>
          <a:xfrm>
            <a:off x="5801546" y="5618682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CE0E72F-91F8-4E14-B52F-C8085FEF94E8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6895767" y="558339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F40509-2D2B-4818-B90D-C7DF69AFF5E6}"/>
              </a:ext>
            </a:extLst>
          </p:cNvPr>
          <p:cNvCxnSpPr>
            <a:cxnSpLocks/>
            <a:stCxn id="79" idx="5"/>
            <a:endCxn id="82" idx="0"/>
          </p:cNvCxnSpPr>
          <p:nvPr/>
        </p:nvCxnSpPr>
        <p:spPr>
          <a:xfrm>
            <a:off x="7679883" y="5583392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02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2E23677-7425-4431-BD5A-9853F4698069}"/>
              </a:ext>
            </a:extLst>
          </p:cNvPr>
          <p:cNvSpPr/>
          <p:nvPr/>
        </p:nvSpPr>
        <p:spPr>
          <a:xfrm>
            <a:off x="3818868" y="1112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CE34BB5-159E-4EB8-8260-D1642A225BDF}"/>
              </a:ext>
            </a:extLst>
          </p:cNvPr>
          <p:cNvSpPr/>
          <p:nvPr/>
        </p:nvSpPr>
        <p:spPr>
          <a:xfrm>
            <a:off x="2813280" y="16198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4C8FE2-650D-408F-A3F9-7FAFCDA89442}"/>
              </a:ext>
            </a:extLst>
          </p:cNvPr>
          <p:cNvSpPr/>
          <p:nvPr/>
        </p:nvSpPr>
        <p:spPr>
          <a:xfrm>
            <a:off x="934943" y="1655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17E6AAC-66BF-45F9-83D4-4A46F2C49E9D}"/>
              </a:ext>
            </a:extLst>
          </p:cNvPr>
          <p:cNvSpPr/>
          <p:nvPr/>
        </p:nvSpPr>
        <p:spPr>
          <a:xfrm>
            <a:off x="1830381" y="8432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8807A7-7620-45DB-92E7-B01006DC9A76}"/>
              </a:ext>
            </a:extLst>
          </p:cNvPr>
          <p:cNvSpPr/>
          <p:nvPr/>
        </p:nvSpPr>
        <p:spPr>
          <a:xfrm>
            <a:off x="353491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6722D3-4A65-4BC3-9326-CDC8AEC7044F}"/>
              </a:ext>
            </a:extLst>
          </p:cNvPr>
          <p:cNvSpPr/>
          <p:nvPr/>
        </p:nvSpPr>
        <p:spPr>
          <a:xfrm>
            <a:off x="2243032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E955B8E-8AC0-4979-A810-88DFC4621F9B}"/>
              </a:ext>
            </a:extLst>
          </p:cNvPr>
          <p:cNvSpPr/>
          <p:nvPr/>
        </p:nvSpPr>
        <p:spPr>
          <a:xfrm>
            <a:off x="1527926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88FECB9-A41A-4129-B166-B3AE57EF3365}"/>
              </a:ext>
            </a:extLst>
          </p:cNvPr>
          <p:cNvSpPr/>
          <p:nvPr/>
        </p:nvSpPr>
        <p:spPr>
          <a:xfrm>
            <a:off x="177429" y="2675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C93F40A-1489-4352-8FF8-B7B6901C9CC1}"/>
              </a:ext>
            </a:extLst>
          </p:cNvPr>
          <p:cNvCxnSpPr>
            <a:cxnSpLocks/>
            <a:stCxn id="29" idx="2"/>
            <a:endCxn id="32" idx="7"/>
          </p:cNvCxnSpPr>
          <p:nvPr/>
        </p:nvCxnSpPr>
        <p:spPr>
          <a:xfrm flipH="1">
            <a:off x="2346705" y="399629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2456A90-570F-472C-A33A-EDDBFBB7FB9F}"/>
              </a:ext>
            </a:extLst>
          </p:cNvPr>
          <p:cNvCxnSpPr>
            <a:cxnSpLocks/>
            <a:stCxn id="29" idx="6"/>
            <a:endCxn id="47" idx="1"/>
          </p:cNvCxnSpPr>
          <p:nvPr/>
        </p:nvCxnSpPr>
        <p:spPr>
          <a:xfrm>
            <a:off x="4423779" y="399629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6A5122C-FEF9-4B23-95EA-0879E186C06D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1451267" y="133553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FAD7888-CDDF-4F96-B945-D666A77DC53C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693753" y="2147480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B769F6-C4CF-4B87-82A7-D0E3DA9E207A}"/>
              </a:ext>
            </a:extLst>
          </p:cNvPr>
          <p:cNvCxnSpPr>
            <a:stCxn id="32" idx="5"/>
            <a:endCxn id="30" idx="1"/>
          </p:cNvCxnSpPr>
          <p:nvPr/>
        </p:nvCxnSpPr>
        <p:spPr>
          <a:xfrm>
            <a:off x="2346705" y="133553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56C192-E2D7-4240-8F6D-002305885178}"/>
              </a:ext>
            </a:extLst>
          </p:cNvPr>
          <p:cNvCxnSpPr>
            <a:stCxn id="31" idx="5"/>
            <a:endCxn id="35" idx="0"/>
          </p:cNvCxnSpPr>
          <p:nvPr/>
        </p:nvCxnSpPr>
        <p:spPr>
          <a:xfrm>
            <a:off x="1451267" y="2147480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A34F9E-9FCC-4E07-90A8-B336AD04F146}"/>
              </a:ext>
            </a:extLst>
          </p:cNvPr>
          <p:cNvCxnSpPr>
            <a:stCxn id="30" idx="3"/>
            <a:endCxn id="34" idx="0"/>
          </p:cNvCxnSpPr>
          <p:nvPr/>
        </p:nvCxnSpPr>
        <p:spPr>
          <a:xfrm flipH="1">
            <a:off x="2545488" y="211219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A77AA68-4502-4776-B200-59D3C8CAEE96}"/>
              </a:ext>
            </a:extLst>
          </p:cNvPr>
          <p:cNvCxnSpPr>
            <a:stCxn id="30" idx="5"/>
            <a:endCxn id="33" idx="0"/>
          </p:cNvCxnSpPr>
          <p:nvPr/>
        </p:nvCxnSpPr>
        <p:spPr>
          <a:xfrm>
            <a:off x="3329604" y="2112190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92C55B4-B19D-4D70-BA24-505DAD851A05}"/>
              </a:ext>
            </a:extLst>
          </p:cNvPr>
          <p:cNvSpPr/>
          <p:nvPr/>
        </p:nvSpPr>
        <p:spPr>
          <a:xfrm>
            <a:off x="6952544" y="16445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FB4A362-1E53-45A2-9640-EFA6FF71833B}"/>
              </a:ext>
            </a:extLst>
          </p:cNvPr>
          <p:cNvSpPr/>
          <p:nvPr/>
        </p:nvSpPr>
        <p:spPr>
          <a:xfrm>
            <a:off x="5074207" y="16797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AFC2D18-F4EF-47A6-AF5A-EF54A1495D5B}"/>
              </a:ext>
            </a:extLst>
          </p:cNvPr>
          <p:cNvSpPr/>
          <p:nvPr/>
        </p:nvSpPr>
        <p:spPr>
          <a:xfrm>
            <a:off x="5969645" y="867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B77172-7CDE-497A-A81F-CBC84CD49304}"/>
              </a:ext>
            </a:extLst>
          </p:cNvPr>
          <p:cNvSpPr/>
          <p:nvPr/>
        </p:nvSpPr>
        <p:spPr>
          <a:xfrm>
            <a:off x="767418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205C1D2-8E24-4F55-B081-D7526B5AA47A}"/>
              </a:ext>
            </a:extLst>
          </p:cNvPr>
          <p:cNvSpPr/>
          <p:nvPr/>
        </p:nvSpPr>
        <p:spPr>
          <a:xfrm>
            <a:off x="6382296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6ACEC7-A7F2-4996-A494-0312F4DA96AC}"/>
              </a:ext>
            </a:extLst>
          </p:cNvPr>
          <p:cNvSpPr/>
          <p:nvPr/>
        </p:nvSpPr>
        <p:spPr>
          <a:xfrm>
            <a:off x="5667190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AA731-0AB6-48A9-BAB0-98DB8E0384FC}"/>
              </a:ext>
            </a:extLst>
          </p:cNvPr>
          <p:cNvSpPr/>
          <p:nvPr/>
        </p:nvSpPr>
        <p:spPr>
          <a:xfrm>
            <a:off x="4316693" y="27001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76C0034-9B90-4B3F-B3EF-E84778448036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590531" y="1360157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E4B4F9-2564-4AB4-AC77-84E43B86CA56}"/>
              </a:ext>
            </a:extLst>
          </p:cNvPr>
          <p:cNvCxnSpPr>
            <a:cxnSpLocks/>
            <a:stCxn id="46" idx="3"/>
            <a:endCxn id="51" idx="7"/>
          </p:cNvCxnSpPr>
          <p:nvPr/>
        </p:nvCxnSpPr>
        <p:spPr>
          <a:xfrm flipH="1">
            <a:off x="4833017" y="2172098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B1D2F10-CE10-41B3-84A1-A935E99C1876}"/>
              </a:ext>
            </a:extLst>
          </p:cNvPr>
          <p:cNvCxnSpPr>
            <a:cxnSpLocks/>
            <a:stCxn id="47" idx="5"/>
            <a:endCxn id="45" idx="1"/>
          </p:cNvCxnSpPr>
          <p:nvPr/>
        </p:nvCxnSpPr>
        <p:spPr>
          <a:xfrm>
            <a:off x="6485969" y="1360157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A00542-A73C-4D25-8556-D38B88DDE114}"/>
              </a:ext>
            </a:extLst>
          </p:cNvPr>
          <p:cNvCxnSpPr>
            <a:stCxn id="46" idx="5"/>
            <a:endCxn id="50" idx="0"/>
          </p:cNvCxnSpPr>
          <p:nvPr/>
        </p:nvCxnSpPr>
        <p:spPr>
          <a:xfrm>
            <a:off x="5590531" y="2172098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FA556A-D4FD-4BFB-BB15-3F4EBFC49E4B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 flipH="1">
            <a:off x="6684752" y="2136808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418ED76-77F9-4080-81BE-B98DF3F4758A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7468868" y="2136808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8A2F54D-E055-41A3-A514-85F2E27DCCA7}"/>
              </a:ext>
            </a:extLst>
          </p:cNvPr>
          <p:cNvSpPr/>
          <p:nvPr/>
        </p:nvSpPr>
        <p:spPr>
          <a:xfrm>
            <a:off x="3925954" y="35810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A71F55F-5E1F-418B-8566-71D78E8FEC5E}"/>
              </a:ext>
            </a:extLst>
          </p:cNvPr>
          <p:cNvSpPr/>
          <p:nvPr/>
        </p:nvSpPr>
        <p:spPr>
          <a:xfrm>
            <a:off x="2920366" y="50896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0FD8F7-809A-45B8-899E-505A83BBFC06}"/>
              </a:ext>
            </a:extLst>
          </p:cNvPr>
          <p:cNvSpPr/>
          <p:nvPr/>
        </p:nvSpPr>
        <p:spPr>
          <a:xfrm>
            <a:off x="1042029" y="51249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32D45C1-EBC4-4590-84BA-5FBA61B41852}"/>
              </a:ext>
            </a:extLst>
          </p:cNvPr>
          <p:cNvSpPr/>
          <p:nvPr/>
        </p:nvSpPr>
        <p:spPr>
          <a:xfrm>
            <a:off x="1937467" y="43130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B073C3B-425A-40B5-99C0-C6CFB52C018E}"/>
              </a:ext>
            </a:extLst>
          </p:cNvPr>
          <p:cNvSpPr/>
          <p:nvPr/>
        </p:nvSpPr>
        <p:spPr>
          <a:xfrm>
            <a:off x="364200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A7D50C-0D72-45C1-8A2A-46D36BA56085}"/>
              </a:ext>
            </a:extLst>
          </p:cNvPr>
          <p:cNvSpPr/>
          <p:nvPr/>
        </p:nvSpPr>
        <p:spPr>
          <a:xfrm>
            <a:off x="2350118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BDE3F7-32B5-446C-AF05-239448796829}"/>
              </a:ext>
            </a:extLst>
          </p:cNvPr>
          <p:cNvSpPr/>
          <p:nvPr/>
        </p:nvSpPr>
        <p:spPr>
          <a:xfrm>
            <a:off x="1635012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7DBAE22-FE04-4C01-A857-DFD1EF391DA9}"/>
              </a:ext>
            </a:extLst>
          </p:cNvPr>
          <p:cNvSpPr/>
          <p:nvPr/>
        </p:nvSpPr>
        <p:spPr>
          <a:xfrm>
            <a:off x="284515" y="61453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1AB87A1-F214-499A-9DAC-0AC31CE1734A}"/>
              </a:ext>
            </a:extLst>
          </p:cNvPr>
          <p:cNvCxnSpPr>
            <a:cxnSpLocks/>
            <a:stCxn id="58" idx="2"/>
            <a:endCxn id="61" idx="7"/>
          </p:cNvCxnSpPr>
          <p:nvPr/>
        </p:nvCxnSpPr>
        <p:spPr>
          <a:xfrm flipH="1">
            <a:off x="2453791" y="3869445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2636204-9DE0-4901-8CA7-A2C6EF0D95DE}"/>
              </a:ext>
            </a:extLst>
          </p:cNvPr>
          <p:cNvCxnSpPr>
            <a:cxnSpLocks/>
            <a:stCxn id="58" idx="6"/>
            <a:endCxn id="76" idx="1"/>
          </p:cNvCxnSpPr>
          <p:nvPr/>
        </p:nvCxnSpPr>
        <p:spPr>
          <a:xfrm>
            <a:off x="4530865" y="386944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A039AA2-7E0C-45F9-BA9D-976753983E47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1558353" y="4805355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C4C5CF9-1D86-48FC-BA63-0AD94205E40E}"/>
              </a:ext>
            </a:extLst>
          </p:cNvPr>
          <p:cNvCxnSpPr>
            <a:cxnSpLocks/>
            <a:stCxn id="60" idx="3"/>
            <a:endCxn id="65" idx="7"/>
          </p:cNvCxnSpPr>
          <p:nvPr/>
        </p:nvCxnSpPr>
        <p:spPr>
          <a:xfrm flipH="1">
            <a:off x="800839" y="561729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F8F133-08E3-4BA6-9290-18C95BE132C9}"/>
              </a:ext>
            </a:extLst>
          </p:cNvPr>
          <p:cNvCxnSpPr>
            <a:stCxn id="61" idx="5"/>
            <a:endCxn id="59" idx="1"/>
          </p:cNvCxnSpPr>
          <p:nvPr/>
        </p:nvCxnSpPr>
        <p:spPr>
          <a:xfrm>
            <a:off x="2453791" y="480535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1C298B8-8F51-493D-AA11-D655AFDE1703}"/>
              </a:ext>
            </a:extLst>
          </p:cNvPr>
          <p:cNvCxnSpPr>
            <a:stCxn id="60" idx="5"/>
            <a:endCxn id="64" idx="0"/>
          </p:cNvCxnSpPr>
          <p:nvPr/>
        </p:nvCxnSpPr>
        <p:spPr>
          <a:xfrm>
            <a:off x="1558353" y="5617296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53E5B3F-BB66-47A2-8654-52CCA8E767BA}"/>
              </a:ext>
            </a:extLst>
          </p:cNvPr>
          <p:cNvCxnSpPr>
            <a:stCxn id="59" idx="3"/>
            <a:endCxn id="63" idx="0"/>
          </p:cNvCxnSpPr>
          <p:nvPr/>
        </p:nvCxnSpPr>
        <p:spPr>
          <a:xfrm flipH="1">
            <a:off x="2652574" y="558200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F04C9E8-D47D-4768-A7C5-A2B5BD5D908D}"/>
              </a:ext>
            </a:extLst>
          </p:cNvPr>
          <p:cNvCxnSpPr>
            <a:stCxn id="59" idx="5"/>
            <a:endCxn id="62" idx="0"/>
          </p:cNvCxnSpPr>
          <p:nvPr/>
        </p:nvCxnSpPr>
        <p:spPr>
          <a:xfrm>
            <a:off x="3436690" y="558200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8018D47-C0F4-4185-814E-B9026FDD216D}"/>
              </a:ext>
            </a:extLst>
          </p:cNvPr>
          <p:cNvSpPr/>
          <p:nvPr/>
        </p:nvSpPr>
        <p:spPr>
          <a:xfrm>
            <a:off x="7059630" y="5114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CA87A8A-1BE2-422E-B694-73B7F8220EA2}"/>
              </a:ext>
            </a:extLst>
          </p:cNvPr>
          <p:cNvSpPr/>
          <p:nvPr/>
        </p:nvSpPr>
        <p:spPr>
          <a:xfrm>
            <a:off x="5181293" y="514960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2CD936E-BFBF-4F5E-A6A6-AEB37DCCE196}"/>
              </a:ext>
            </a:extLst>
          </p:cNvPr>
          <p:cNvSpPr/>
          <p:nvPr/>
        </p:nvSpPr>
        <p:spPr>
          <a:xfrm>
            <a:off x="6076731" y="433766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AA3A11D-447C-4983-870B-7E3F7B2BBB61}"/>
              </a:ext>
            </a:extLst>
          </p:cNvPr>
          <p:cNvSpPr/>
          <p:nvPr/>
        </p:nvSpPr>
        <p:spPr>
          <a:xfrm>
            <a:off x="778126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E9DB5F3-9B94-460F-835B-A6FACC2F11D3}"/>
              </a:ext>
            </a:extLst>
          </p:cNvPr>
          <p:cNvSpPr/>
          <p:nvPr/>
        </p:nvSpPr>
        <p:spPr>
          <a:xfrm>
            <a:off x="6489382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74BAF64-66C6-4B0E-8D34-BCEAA6D82BF7}"/>
              </a:ext>
            </a:extLst>
          </p:cNvPr>
          <p:cNvSpPr/>
          <p:nvPr/>
        </p:nvSpPr>
        <p:spPr>
          <a:xfrm>
            <a:off x="5774276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E8DC686-DE8A-45C5-A026-DF36A172238A}"/>
              </a:ext>
            </a:extLst>
          </p:cNvPr>
          <p:cNvSpPr/>
          <p:nvPr/>
        </p:nvSpPr>
        <p:spPr>
          <a:xfrm>
            <a:off x="4423779" y="61699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5B21B3C-A51A-4297-BBF7-37E82C500F58}"/>
              </a:ext>
            </a:extLst>
          </p:cNvPr>
          <p:cNvCxnSpPr>
            <a:cxnSpLocks/>
            <a:stCxn id="76" idx="3"/>
            <a:endCxn id="75" idx="7"/>
          </p:cNvCxnSpPr>
          <p:nvPr/>
        </p:nvCxnSpPr>
        <p:spPr>
          <a:xfrm flipH="1">
            <a:off x="5697617" y="4829973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557E83F-AA27-4421-8D81-CCFD79181F4A}"/>
              </a:ext>
            </a:extLst>
          </p:cNvPr>
          <p:cNvCxnSpPr>
            <a:cxnSpLocks/>
            <a:stCxn id="75" idx="3"/>
            <a:endCxn id="80" idx="7"/>
          </p:cNvCxnSpPr>
          <p:nvPr/>
        </p:nvCxnSpPr>
        <p:spPr>
          <a:xfrm flipH="1">
            <a:off x="4940103" y="564191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BA32E8-2B1F-4FE4-BBD8-B10E8E22B5D3}"/>
              </a:ext>
            </a:extLst>
          </p:cNvPr>
          <p:cNvCxnSpPr>
            <a:cxnSpLocks/>
            <a:stCxn id="76" idx="5"/>
            <a:endCxn id="74" idx="1"/>
          </p:cNvCxnSpPr>
          <p:nvPr/>
        </p:nvCxnSpPr>
        <p:spPr>
          <a:xfrm>
            <a:off x="6593055" y="4829973"/>
            <a:ext cx="555162" cy="368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5769802-1D7F-4CB9-9CA7-1BA2E68B7866}"/>
              </a:ext>
            </a:extLst>
          </p:cNvPr>
          <p:cNvCxnSpPr>
            <a:stCxn id="75" idx="5"/>
            <a:endCxn id="79" idx="0"/>
          </p:cNvCxnSpPr>
          <p:nvPr/>
        </p:nvCxnSpPr>
        <p:spPr>
          <a:xfrm>
            <a:off x="5697617" y="564191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EA5A064-F875-4CD1-9784-DB255C9EAFFB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6791838" y="560662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C9E240A-969E-4650-9CDC-48C9CDE23264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7575954" y="560662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1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F1E0185-2AB5-44EE-B04D-EBF9850BA044}"/>
              </a:ext>
            </a:extLst>
          </p:cNvPr>
          <p:cNvSpPr/>
          <p:nvPr/>
        </p:nvSpPr>
        <p:spPr>
          <a:xfrm>
            <a:off x="3841548" y="1344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FB726A2-383F-49F9-A911-A1F9D24EFD4C}"/>
              </a:ext>
            </a:extLst>
          </p:cNvPr>
          <p:cNvSpPr/>
          <p:nvPr/>
        </p:nvSpPr>
        <p:spPr>
          <a:xfrm>
            <a:off x="2835960" y="16431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33BC76-C385-4AE5-88BC-1CB84152566B}"/>
              </a:ext>
            </a:extLst>
          </p:cNvPr>
          <p:cNvSpPr/>
          <p:nvPr/>
        </p:nvSpPr>
        <p:spPr>
          <a:xfrm>
            <a:off x="957623" y="16784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1EDDE5-1C01-4988-A837-73F72B834687}"/>
              </a:ext>
            </a:extLst>
          </p:cNvPr>
          <p:cNvSpPr/>
          <p:nvPr/>
        </p:nvSpPr>
        <p:spPr>
          <a:xfrm>
            <a:off x="1853061" y="86646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DA55614-7107-4B27-A4A4-B71A4B7A7D38}"/>
              </a:ext>
            </a:extLst>
          </p:cNvPr>
          <p:cNvSpPr/>
          <p:nvPr/>
        </p:nvSpPr>
        <p:spPr>
          <a:xfrm>
            <a:off x="355759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4E64D-DBFC-40BF-825F-600D7C4A6261}"/>
              </a:ext>
            </a:extLst>
          </p:cNvPr>
          <p:cNvSpPr/>
          <p:nvPr/>
        </p:nvSpPr>
        <p:spPr>
          <a:xfrm>
            <a:off x="2265712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73945D-75C3-4A40-89A1-8116697B02C9}"/>
              </a:ext>
            </a:extLst>
          </p:cNvPr>
          <p:cNvSpPr/>
          <p:nvPr/>
        </p:nvSpPr>
        <p:spPr>
          <a:xfrm>
            <a:off x="1550606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BC3A08-5548-4D86-9C23-139A7000D8F9}"/>
              </a:ext>
            </a:extLst>
          </p:cNvPr>
          <p:cNvSpPr/>
          <p:nvPr/>
        </p:nvSpPr>
        <p:spPr>
          <a:xfrm>
            <a:off x="200109" y="26987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520D1A-9053-491F-ACC6-2B11C4C6E7BB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2369385" y="422861"/>
            <a:ext cx="1472163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63E3698-ACDF-4044-87BA-5AE33F563A41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>
          <a:xfrm>
            <a:off x="4446459" y="422861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7ADA9E-7BD4-4A55-961C-693155B69386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473947" y="1358771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80428A-56D9-4CED-8C5B-6570D24A5DB4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716433" y="2170712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87F83F-4A55-4DB6-AB62-56FF2FD9C7F9}"/>
              </a:ext>
            </a:extLst>
          </p:cNvPr>
          <p:cNvCxnSpPr>
            <a:stCxn id="5" idx="5"/>
            <a:endCxn id="3" idx="1"/>
          </p:cNvCxnSpPr>
          <p:nvPr/>
        </p:nvCxnSpPr>
        <p:spPr>
          <a:xfrm>
            <a:off x="2369385" y="1358771"/>
            <a:ext cx="555162" cy="3688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4165AC-564E-40AF-9DB0-DD17AE7ACB4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1473947" y="2170712"/>
            <a:ext cx="379115" cy="5280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07959F-DBBF-46D3-9453-3DB984053629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568168" y="2135422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9026E9A-4BB3-41E3-B43B-DE6D633D91C1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3352284" y="2135422"/>
            <a:ext cx="507768" cy="5633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36B1CBE-DCCA-4D12-9DFB-DB8DEFF968CC}"/>
              </a:ext>
            </a:extLst>
          </p:cNvPr>
          <p:cNvSpPr/>
          <p:nvPr/>
        </p:nvSpPr>
        <p:spPr>
          <a:xfrm>
            <a:off x="6975224" y="16677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2D8B12-EA40-4A87-989F-AF0C514F5F99}"/>
              </a:ext>
            </a:extLst>
          </p:cNvPr>
          <p:cNvSpPr/>
          <p:nvPr/>
        </p:nvSpPr>
        <p:spPr>
          <a:xfrm>
            <a:off x="5096887" y="170302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538E07-6A67-4F32-9E39-2600235AB53F}"/>
              </a:ext>
            </a:extLst>
          </p:cNvPr>
          <p:cNvSpPr/>
          <p:nvPr/>
        </p:nvSpPr>
        <p:spPr>
          <a:xfrm>
            <a:off x="5992325" y="891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8952289-6805-4E23-807B-624565162DE2}"/>
              </a:ext>
            </a:extLst>
          </p:cNvPr>
          <p:cNvSpPr/>
          <p:nvPr/>
        </p:nvSpPr>
        <p:spPr>
          <a:xfrm>
            <a:off x="769686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0A25CD0-4C50-4860-B067-7E83058AFB5B}"/>
              </a:ext>
            </a:extLst>
          </p:cNvPr>
          <p:cNvSpPr/>
          <p:nvPr/>
        </p:nvSpPr>
        <p:spPr>
          <a:xfrm>
            <a:off x="6404976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CA74E0-F2DE-4BF6-8C9A-BCE623C9BC9B}"/>
              </a:ext>
            </a:extLst>
          </p:cNvPr>
          <p:cNvSpPr/>
          <p:nvPr/>
        </p:nvSpPr>
        <p:spPr>
          <a:xfrm>
            <a:off x="5689870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34CF7B-3628-463C-952B-E1B594F17FF4}"/>
              </a:ext>
            </a:extLst>
          </p:cNvPr>
          <p:cNvSpPr/>
          <p:nvPr/>
        </p:nvSpPr>
        <p:spPr>
          <a:xfrm>
            <a:off x="4339373" y="27233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4B8966-983C-4D1B-B753-C4ED9A5E9C56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5613211" y="138338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6F97E8-F0EE-4F2A-ACE2-D49C5246966D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4855697" y="2195330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BDB3B9-5A17-48B3-A3A9-8401D46F80BE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6508649" y="138338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51A39E-C91E-4C10-9AD1-5CFCA0ECF0B7}"/>
              </a:ext>
            </a:extLst>
          </p:cNvPr>
          <p:cNvCxnSpPr>
            <a:stCxn id="19" idx="5"/>
            <a:endCxn id="23" idx="0"/>
          </p:cNvCxnSpPr>
          <p:nvPr/>
        </p:nvCxnSpPr>
        <p:spPr>
          <a:xfrm>
            <a:off x="5613211" y="2195330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A27E0A-3341-4424-B2D8-4EAC76ACBACA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707432" y="2160040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699F1B-3EB0-480F-B2EC-8771841F702C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7491548" y="2160040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C63231D3-560C-4B3D-9BD2-4CC65330DAD8}"/>
              </a:ext>
            </a:extLst>
          </p:cNvPr>
          <p:cNvSpPr/>
          <p:nvPr/>
        </p:nvSpPr>
        <p:spPr>
          <a:xfrm>
            <a:off x="3724823" y="346922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EFBF39-A0B5-4399-9289-3479E9B88AAC}"/>
              </a:ext>
            </a:extLst>
          </p:cNvPr>
          <p:cNvSpPr/>
          <p:nvPr/>
        </p:nvSpPr>
        <p:spPr>
          <a:xfrm>
            <a:off x="2719235" y="49778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0EC6-6B42-4FCB-8315-12C6E0DAA2F1}"/>
              </a:ext>
            </a:extLst>
          </p:cNvPr>
          <p:cNvSpPr/>
          <p:nvPr/>
        </p:nvSpPr>
        <p:spPr>
          <a:xfrm>
            <a:off x="840898" y="501315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D270C3A-7511-4BE5-ADA5-3B7E1DBFCAE6}"/>
              </a:ext>
            </a:extLst>
          </p:cNvPr>
          <p:cNvSpPr/>
          <p:nvPr/>
        </p:nvSpPr>
        <p:spPr>
          <a:xfrm>
            <a:off x="1736336" y="42012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C281A8-4076-41A2-8649-FEFAC6615D9A}"/>
              </a:ext>
            </a:extLst>
          </p:cNvPr>
          <p:cNvSpPr/>
          <p:nvPr/>
        </p:nvSpPr>
        <p:spPr>
          <a:xfrm>
            <a:off x="344087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80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E94B3A6-9CDE-4AB2-AD84-720B17A66F02}"/>
              </a:ext>
            </a:extLst>
          </p:cNvPr>
          <p:cNvSpPr/>
          <p:nvPr/>
        </p:nvSpPr>
        <p:spPr>
          <a:xfrm>
            <a:off x="2148987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90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9D0F32F-E91D-4E95-A967-A2BC509B507B}"/>
              </a:ext>
            </a:extLst>
          </p:cNvPr>
          <p:cNvSpPr/>
          <p:nvPr/>
        </p:nvSpPr>
        <p:spPr>
          <a:xfrm>
            <a:off x="1433881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DB84586-61DF-4699-9591-5B013DB31F60}"/>
              </a:ext>
            </a:extLst>
          </p:cNvPr>
          <p:cNvSpPr/>
          <p:nvPr/>
        </p:nvSpPr>
        <p:spPr>
          <a:xfrm>
            <a:off x="83384" y="60335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endParaRPr lang="zh-CN" altLang="en-US" sz="12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8214294-ED20-4B08-B29F-ED369E132FE3}"/>
              </a:ext>
            </a:extLst>
          </p:cNvPr>
          <p:cNvCxnSpPr>
            <a:cxnSpLocks/>
            <a:stCxn id="31" idx="2"/>
            <a:endCxn id="34" idx="7"/>
          </p:cNvCxnSpPr>
          <p:nvPr/>
        </p:nvCxnSpPr>
        <p:spPr>
          <a:xfrm flipH="1">
            <a:off x="2252660" y="3757615"/>
            <a:ext cx="1472163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07CC6F-7A7B-47F3-84FD-01F770AB0465}"/>
              </a:ext>
            </a:extLst>
          </p:cNvPr>
          <p:cNvCxnSpPr>
            <a:cxnSpLocks/>
            <a:stCxn id="31" idx="6"/>
            <a:endCxn id="49" idx="1"/>
          </p:cNvCxnSpPr>
          <p:nvPr/>
        </p:nvCxnSpPr>
        <p:spPr>
          <a:xfrm>
            <a:off x="4329734" y="3757615"/>
            <a:ext cx="1634453" cy="552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411165-AED3-4726-9250-44F97C311EC8}"/>
              </a:ext>
            </a:extLst>
          </p:cNvPr>
          <p:cNvCxnSpPr>
            <a:stCxn id="34" idx="3"/>
            <a:endCxn id="33" idx="7"/>
          </p:cNvCxnSpPr>
          <p:nvPr/>
        </p:nvCxnSpPr>
        <p:spPr>
          <a:xfrm flipH="1">
            <a:off x="1357222" y="4693525"/>
            <a:ext cx="467701" cy="404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0484A0-AAC8-4094-A754-EC4047F742D8}"/>
              </a:ext>
            </a:extLst>
          </p:cNvPr>
          <p:cNvCxnSpPr>
            <a:cxnSpLocks/>
            <a:stCxn id="33" idx="3"/>
            <a:endCxn id="38" idx="7"/>
          </p:cNvCxnSpPr>
          <p:nvPr/>
        </p:nvCxnSpPr>
        <p:spPr>
          <a:xfrm flipH="1">
            <a:off x="599708" y="5505466"/>
            <a:ext cx="329777" cy="6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BD108E-D802-4BF7-A66D-DD0DA28DC775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2252660" y="4693525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A5B7336-18CC-4B4A-9959-AABE9EBB2535}"/>
              </a:ext>
            </a:extLst>
          </p:cNvPr>
          <p:cNvCxnSpPr>
            <a:stCxn id="33" idx="5"/>
            <a:endCxn id="37" idx="0"/>
          </p:cNvCxnSpPr>
          <p:nvPr/>
        </p:nvCxnSpPr>
        <p:spPr>
          <a:xfrm>
            <a:off x="1357222" y="5505466"/>
            <a:ext cx="379115" cy="528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51C2C7-E771-49DD-A458-AC3A3B6E9A3C}"/>
              </a:ext>
            </a:extLst>
          </p:cNvPr>
          <p:cNvCxnSpPr>
            <a:stCxn id="32" idx="3"/>
            <a:endCxn id="36" idx="0"/>
          </p:cNvCxnSpPr>
          <p:nvPr/>
        </p:nvCxnSpPr>
        <p:spPr>
          <a:xfrm flipH="1">
            <a:off x="2451443" y="5470176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7C13E1-569F-4A6A-BB0D-B7F2526F0F1B}"/>
              </a:ext>
            </a:extLst>
          </p:cNvPr>
          <p:cNvCxnSpPr>
            <a:stCxn id="32" idx="5"/>
            <a:endCxn id="35" idx="0"/>
          </p:cNvCxnSpPr>
          <p:nvPr/>
        </p:nvCxnSpPr>
        <p:spPr>
          <a:xfrm>
            <a:off x="3235559" y="5470176"/>
            <a:ext cx="507768" cy="563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52BAE81-1C6D-44B9-9179-682AA39B5E2B}"/>
              </a:ext>
            </a:extLst>
          </p:cNvPr>
          <p:cNvSpPr/>
          <p:nvPr/>
        </p:nvSpPr>
        <p:spPr>
          <a:xfrm>
            <a:off x="6858499" y="5002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110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0C7759-3A06-4799-882C-08848245AB52}"/>
              </a:ext>
            </a:extLst>
          </p:cNvPr>
          <p:cNvSpPr/>
          <p:nvPr/>
        </p:nvSpPr>
        <p:spPr>
          <a:xfrm>
            <a:off x="4980162" y="50377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50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5D6866B-481F-4CF8-ACF1-BEA6288DED6E}"/>
              </a:ext>
            </a:extLst>
          </p:cNvPr>
          <p:cNvSpPr/>
          <p:nvPr/>
        </p:nvSpPr>
        <p:spPr>
          <a:xfrm>
            <a:off x="5875600" y="422583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B5FFA-4F07-4275-81AC-75C7BBA4F3DF}"/>
              </a:ext>
            </a:extLst>
          </p:cNvPr>
          <p:cNvSpPr/>
          <p:nvPr/>
        </p:nvSpPr>
        <p:spPr>
          <a:xfrm>
            <a:off x="758013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3BF8359-29B2-400C-9F79-105BC67BD48E}"/>
              </a:ext>
            </a:extLst>
          </p:cNvPr>
          <p:cNvSpPr/>
          <p:nvPr/>
        </p:nvSpPr>
        <p:spPr>
          <a:xfrm>
            <a:off x="6288251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17ED08D-F0B7-43AF-957A-FCF7EEFF10BE}"/>
              </a:ext>
            </a:extLst>
          </p:cNvPr>
          <p:cNvSpPr/>
          <p:nvPr/>
        </p:nvSpPr>
        <p:spPr>
          <a:xfrm>
            <a:off x="5573145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120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2229F7A-ADBC-4230-83D2-427073FB06E4}"/>
              </a:ext>
            </a:extLst>
          </p:cNvPr>
          <p:cNvSpPr/>
          <p:nvPr/>
        </p:nvSpPr>
        <p:spPr>
          <a:xfrm>
            <a:off x="4222648" y="60581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70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D29E4E-DB51-48F4-9164-478BDDEC81DA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>
          <a:xfrm flipH="1">
            <a:off x="5496486" y="4718143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223C568-DB72-4B89-A0C1-66A8F9EFB037}"/>
              </a:ext>
            </a:extLst>
          </p:cNvPr>
          <p:cNvCxnSpPr>
            <a:cxnSpLocks/>
            <a:stCxn id="48" idx="3"/>
            <a:endCxn id="53" idx="7"/>
          </p:cNvCxnSpPr>
          <p:nvPr/>
        </p:nvCxnSpPr>
        <p:spPr>
          <a:xfrm flipH="1">
            <a:off x="4738972" y="5530084"/>
            <a:ext cx="329777" cy="612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390ABC-8F1A-4578-94DF-EE595E28CF34}"/>
              </a:ext>
            </a:extLst>
          </p:cNvPr>
          <p:cNvCxnSpPr>
            <a:cxnSpLocks/>
            <a:stCxn id="49" idx="5"/>
            <a:endCxn id="47" idx="1"/>
          </p:cNvCxnSpPr>
          <p:nvPr/>
        </p:nvCxnSpPr>
        <p:spPr>
          <a:xfrm>
            <a:off x="6391924" y="4718143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2845253-1EC5-4B6F-B11D-8CBCCB09FFA7}"/>
              </a:ext>
            </a:extLst>
          </p:cNvPr>
          <p:cNvCxnSpPr>
            <a:stCxn id="48" idx="5"/>
            <a:endCxn id="52" idx="0"/>
          </p:cNvCxnSpPr>
          <p:nvPr/>
        </p:nvCxnSpPr>
        <p:spPr>
          <a:xfrm>
            <a:off x="5496486" y="5530084"/>
            <a:ext cx="379115" cy="52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4B744E8-AF6C-4D50-B6C7-381FEB0530DB}"/>
              </a:ext>
            </a:extLst>
          </p:cNvPr>
          <p:cNvCxnSpPr>
            <a:cxnSpLocks/>
            <a:stCxn id="47" idx="3"/>
            <a:endCxn id="51" idx="0"/>
          </p:cNvCxnSpPr>
          <p:nvPr/>
        </p:nvCxnSpPr>
        <p:spPr>
          <a:xfrm flipH="1">
            <a:off x="6590707" y="5494794"/>
            <a:ext cx="356379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E97CF6F-F9FF-41CE-B5BF-27AD9B00DD4B}"/>
              </a:ext>
            </a:extLst>
          </p:cNvPr>
          <p:cNvCxnSpPr>
            <a:cxnSpLocks/>
            <a:stCxn id="47" idx="5"/>
            <a:endCxn id="50" idx="0"/>
          </p:cNvCxnSpPr>
          <p:nvPr/>
        </p:nvCxnSpPr>
        <p:spPr>
          <a:xfrm>
            <a:off x="7374823" y="5494794"/>
            <a:ext cx="507768" cy="56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0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34212B-A501-4319-A41C-CF0A916CFDD5}"/>
              </a:ext>
            </a:extLst>
          </p:cNvPr>
          <p:cNvSpPr txBox="1"/>
          <p:nvPr/>
        </p:nvSpPr>
        <p:spPr>
          <a:xfrm>
            <a:off x="464949" y="341958"/>
            <a:ext cx="60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r>
              <a:rPr lang="zh-CN" altLang="en-US" b="1" dirty="0"/>
              <a:t>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18D8CDA-1546-4E8C-B11E-2F532563931C}"/>
              </a:ext>
            </a:extLst>
          </p:cNvPr>
          <p:cNvSpPr/>
          <p:nvPr/>
        </p:nvSpPr>
        <p:spPr>
          <a:xfrm>
            <a:off x="5764716" y="95364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2C06E8-47AC-41E7-8906-D9384CA92315}"/>
              </a:ext>
            </a:extLst>
          </p:cNvPr>
          <p:cNvSpPr/>
          <p:nvPr/>
        </p:nvSpPr>
        <p:spPr>
          <a:xfrm>
            <a:off x="4108700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AD638E-3A6A-4119-AAB9-815BE9B4058F}"/>
              </a:ext>
            </a:extLst>
          </p:cNvPr>
          <p:cNvSpPr/>
          <p:nvPr/>
        </p:nvSpPr>
        <p:spPr>
          <a:xfrm>
            <a:off x="2230363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34A7CF-1937-414C-AE7A-2D8CD28D9E8B}"/>
              </a:ext>
            </a:extLst>
          </p:cNvPr>
          <p:cNvSpPr/>
          <p:nvPr/>
        </p:nvSpPr>
        <p:spPr>
          <a:xfrm>
            <a:off x="312580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719751-F8AC-496F-B3B9-DEAEBF7C2AC1}"/>
              </a:ext>
            </a:extLst>
          </p:cNvPr>
          <p:cNvSpPr/>
          <p:nvPr/>
        </p:nvSpPr>
        <p:spPr>
          <a:xfrm>
            <a:off x="8890153" y="27025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45B40B-BCB7-40CC-BCA7-22AEA9F315FF}"/>
              </a:ext>
            </a:extLst>
          </p:cNvPr>
          <p:cNvSpPr/>
          <p:nvPr/>
        </p:nvSpPr>
        <p:spPr>
          <a:xfrm>
            <a:off x="2247102" y="359812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89D8AF-A3D3-4AC8-B155-1FCF4DE67EA3}"/>
              </a:ext>
            </a:extLst>
          </p:cNvPr>
          <p:cNvSpPr/>
          <p:nvPr/>
        </p:nvSpPr>
        <p:spPr>
          <a:xfrm>
            <a:off x="1474225" y="35981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BBE52E-A18A-493A-9745-9C7D29BA4B44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3642125" y="1242028"/>
            <a:ext cx="2122591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D5F3-25FB-42B7-BD87-05F16DA6FE27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6369627" y="1242028"/>
            <a:ext cx="2609113" cy="71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20F44F-BB84-4C0F-A7AD-6EE323E25F53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746687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FEBCD5-CC6A-48CC-BFFB-B519950EAC4B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1990549" y="3175410"/>
            <a:ext cx="328401" cy="50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C231D5-6CF1-4E2A-844B-6598789E004D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3642125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0E52EC8-9971-457A-8169-7B86E5974BB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532819" y="3259877"/>
            <a:ext cx="16739" cy="33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F0DBC9E-7F1C-4609-94FA-6E017EFF1A6F}"/>
              </a:ext>
            </a:extLst>
          </p:cNvPr>
          <p:cNvSpPr/>
          <p:nvPr/>
        </p:nvSpPr>
        <p:spPr>
          <a:xfrm>
            <a:off x="9873052" y="26478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601930-C189-430C-A633-8BB191399F61}"/>
              </a:ext>
            </a:extLst>
          </p:cNvPr>
          <p:cNvSpPr/>
          <p:nvPr/>
        </p:nvSpPr>
        <p:spPr>
          <a:xfrm>
            <a:off x="799471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C95BCDB-59B3-43CA-99E9-CD053DD155C3}"/>
              </a:ext>
            </a:extLst>
          </p:cNvPr>
          <p:cNvSpPr/>
          <p:nvPr/>
        </p:nvSpPr>
        <p:spPr>
          <a:xfrm>
            <a:off x="8890153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42C61E-CD6B-4DD2-AF54-BEA927F0E888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8511039" y="2363469"/>
            <a:ext cx="467701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EDBCCE-E477-419F-B3D7-A3B6033537B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06477" y="2363469"/>
            <a:ext cx="555162" cy="36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1F5A1D3-4F16-4AB9-BFAE-ACDF5EE031BF}"/>
              </a:ext>
            </a:extLst>
          </p:cNvPr>
          <p:cNvSpPr/>
          <p:nvPr/>
        </p:nvSpPr>
        <p:spPr>
          <a:xfrm>
            <a:off x="3135029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61F53AF-1774-46AC-A55A-A1A8B0FDAEB1}"/>
              </a:ext>
            </a:extLst>
          </p:cNvPr>
          <p:cNvCxnSpPr>
            <a:stCxn id="33" idx="0"/>
            <a:endCxn id="7" idx="4"/>
          </p:cNvCxnSpPr>
          <p:nvPr/>
        </p:nvCxnSpPr>
        <p:spPr>
          <a:xfrm flipH="1" flipV="1">
            <a:off x="3428257" y="2447936"/>
            <a:ext cx="9228" cy="23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E4A2BD6-7C0B-4822-B811-DBAD2CA21DF9}"/>
              </a:ext>
            </a:extLst>
          </p:cNvPr>
          <p:cNvCxnSpPr>
            <a:stCxn id="9" idx="0"/>
            <a:endCxn id="22" idx="4"/>
          </p:cNvCxnSpPr>
          <p:nvPr/>
        </p:nvCxnSpPr>
        <p:spPr>
          <a:xfrm flipV="1">
            <a:off x="9192609" y="2447936"/>
            <a:ext cx="0" cy="25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3C56B98-0B16-4BA4-BC5B-C08DC0F5D178}"/>
              </a:ext>
            </a:extLst>
          </p:cNvPr>
          <p:cNvSpPr/>
          <p:nvPr/>
        </p:nvSpPr>
        <p:spPr>
          <a:xfrm>
            <a:off x="5782587" y="26555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9E017AD-E066-4C59-950D-D7E1CF5C4A5A}"/>
              </a:ext>
            </a:extLst>
          </p:cNvPr>
          <p:cNvSpPr/>
          <p:nvPr/>
        </p:nvSpPr>
        <p:spPr>
          <a:xfrm>
            <a:off x="6648508" y="263929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5123E34-666E-463F-9D9D-8AE16F455510}"/>
              </a:ext>
            </a:extLst>
          </p:cNvPr>
          <p:cNvSpPr/>
          <p:nvPr/>
        </p:nvSpPr>
        <p:spPr>
          <a:xfrm>
            <a:off x="5019455" y="26831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13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0C6305-3768-41AB-A3B0-64E53E7C91C5}"/>
              </a:ext>
            </a:extLst>
          </p:cNvPr>
          <p:cNvSpPr/>
          <p:nvPr/>
        </p:nvSpPr>
        <p:spPr>
          <a:xfrm>
            <a:off x="5768631" y="18711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961807-237C-4BD9-99D2-252E65A5F500}"/>
              </a:ext>
            </a:extLst>
          </p:cNvPr>
          <p:cNvCxnSpPr>
            <a:cxnSpLocks/>
            <a:stCxn id="46" idx="3"/>
            <a:endCxn id="45" idx="7"/>
          </p:cNvCxnSpPr>
          <p:nvPr/>
        </p:nvCxnSpPr>
        <p:spPr>
          <a:xfrm flipH="1">
            <a:off x="5535779" y="2363469"/>
            <a:ext cx="321439" cy="40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E327BC8-1AB1-4913-90EA-E32667B718A0}"/>
              </a:ext>
            </a:extLst>
          </p:cNvPr>
          <p:cNvCxnSpPr>
            <a:cxnSpLocks/>
            <a:stCxn id="46" idx="5"/>
            <a:endCxn id="44" idx="1"/>
          </p:cNvCxnSpPr>
          <p:nvPr/>
        </p:nvCxnSpPr>
        <p:spPr>
          <a:xfrm>
            <a:off x="6284955" y="2363469"/>
            <a:ext cx="452140" cy="36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AD233AD-D6CC-4742-99E0-39A4468E6312}"/>
              </a:ext>
            </a:extLst>
          </p:cNvPr>
          <p:cNvCxnSpPr>
            <a:stCxn id="43" idx="0"/>
            <a:endCxn id="46" idx="4"/>
          </p:cNvCxnSpPr>
          <p:nvPr/>
        </p:nvCxnSpPr>
        <p:spPr>
          <a:xfrm flipH="1" flipV="1">
            <a:off x="6071087" y="2447936"/>
            <a:ext cx="13956" cy="207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CB2165-3F57-43F6-83F6-9BB7A8BF6D4E}"/>
              </a:ext>
            </a:extLst>
          </p:cNvPr>
          <p:cNvCxnSpPr>
            <a:stCxn id="4" idx="4"/>
            <a:endCxn id="46" idx="0"/>
          </p:cNvCxnSpPr>
          <p:nvPr/>
        </p:nvCxnSpPr>
        <p:spPr>
          <a:xfrm>
            <a:off x="6067172" y="1530415"/>
            <a:ext cx="3915" cy="34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5836349B-76CC-4717-BDCF-56C6D5E8BBB0}"/>
              </a:ext>
            </a:extLst>
          </p:cNvPr>
          <p:cNvSpPr/>
          <p:nvPr/>
        </p:nvSpPr>
        <p:spPr>
          <a:xfrm>
            <a:off x="2390029" y="112852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2B2205C-F01A-4A5C-A6CD-8AA9CD213560}"/>
              </a:ext>
            </a:extLst>
          </p:cNvPr>
          <p:cNvSpPr/>
          <p:nvPr/>
        </p:nvSpPr>
        <p:spPr>
          <a:xfrm>
            <a:off x="2547797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BBFA4A2-D6B6-4476-9DFC-95E665C4F6E3}"/>
              </a:ext>
            </a:extLst>
          </p:cNvPr>
          <p:cNvSpPr/>
          <p:nvPr/>
        </p:nvSpPr>
        <p:spPr>
          <a:xfrm>
            <a:off x="1827823" y="25276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721439B-01D6-4A41-8034-2865947CD16A}"/>
              </a:ext>
            </a:extLst>
          </p:cNvPr>
          <p:cNvSpPr/>
          <p:nvPr/>
        </p:nvSpPr>
        <p:spPr>
          <a:xfrm>
            <a:off x="448560" y="251325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0CDFC6-E69C-451F-9F5E-95C0B92971D7}"/>
              </a:ext>
            </a:extLst>
          </p:cNvPr>
          <p:cNvSpPr/>
          <p:nvPr/>
        </p:nvSpPr>
        <p:spPr>
          <a:xfrm>
            <a:off x="1104675" y="174750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B8A93FC-2ED1-4C99-8689-355AD5AC25FF}"/>
              </a:ext>
            </a:extLst>
          </p:cNvPr>
          <p:cNvCxnSpPr>
            <a:cxnSpLocks/>
            <a:stCxn id="46" idx="2"/>
            <a:endCxn id="50" idx="7"/>
          </p:cNvCxnSpPr>
          <p:nvPr/>
        </p:nvCxnSpPr>
        <p:spPr>
          <a:xfrm flipH="1">
            <a:off x="1620999" y="141691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D279AEB-49CA-4F6B-80D3-1564D2925AA2}"/>
              </a:ext>
            </a:extLst>
          </p:cNvPr>
          <p:cNvCxnSpPr>
            <a:cxnSpLocks/>
            <a:stCxn id="46" idx="6"/>
            <a:endCxn id="58" idx="1"/>
          </p:cNvCxnSpPr>
          <p:nvPr/>
        </p:nvCxnSpPr>
        <p:spPr>
          <a:xfrm>
            <a:off x="2994940" y="141691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5A4251-4768-40A4-A249-A73C5E2FB54E}"/>
              </a:ext>
            </a:extLst>
          </p:cNvPr>
          <p:cNvCxnSpPr>
            <a:stCxn id="50" idx="3"/>
            <a:endCxn id="49" idx="7"/>
          </p:cNvCxnSpPr>
          <p:nvPr/>
        </p:nvCxnSpPr>
        <p:spPr>
          <a:xfrm flipH="1">
            <a:off x="964884" y="223981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AD78C7-9736-421E-8737-51C2BB7DBCAD}"/>
              </a:ext>
            </a:extLst>
          </p:cNvPr>
          <p:cNvCxnSpPr>
            <a:stCxn id="50" idx="5"/>
            <a:endCxn id="48" idx="1"/>
          </p:cNvCxnSpPr>
          <p:nvPr/>
        </p:nvCxnSpPr>
        <p:spPr>
          <a:xfrm>
            <a:off x="1620999" y="223981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B01C4D-31ED-49DD-A5CF-84AD3B5F7833}"/>
              </a:ext>
            </a:extLst>
          </p:cNvPr>
          <p:cNvCxnSpPr>
            <a:cxnSpLocks/>
            <a:stCxn id="47" idx="7"/>
            <a:endCxn id="62" idx="3"/>
          </p:cNvCxnSpPr>
          <p:nvPr/>
        </p:nvCxnSpPr>
        <p:spPr>
          <a:xfrm flipV="1">
            <a:off x="3064121" y="2959756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7B353F2-9E34-4664-AE3B-43A632170C9F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3704360" y="2959756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6DB6159D-1C02-402C-8047-4CB22E66EBCD}"/>
              </a:ext>
            </a:extLst>
          </p:cNvPr>
          <p:cNvSpPr/>
          <p:nvPr/>
        </p:nvSpPr>
        <p:spPr>
          <a:xfrm>
            <a:off x="3765679" y="171562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FF0091-E10C-4265-B2B7-2BC5772E0CD0}"/>
              </a:ext>
            </a:extLst>
          </p:cNvPr>
          <p:cNvCxnSpPr>
            <a:cxnSpLocks/>
            <a:stCxn id="62" idx="7"/>
            <a:endCxn id="58" idx="3"/>
          </p:cNvCxnSpPr>
          <p:nvPr/>
        </p:nvCxnSpPr>
        <p:spPr>
          <a:xfrm flipV="1">
            <a:off x="3704360" y="2207929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B5C7031-F014-411C-BC9D-DE9D2F2307A7}"/>
              </a:ext>
            </a:extLst>
          </p:cNvPr>
          <p:cNvSpPr/>
          <p:nvPr/>
        </p:nvSpPr>
        <p:spPr>
          <a:xfrm>
            <a:off x="4481683" y="24641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97ADA17-889F-4897-8EC0-6DA0AF1D3657}"/>
              </a:ext>
            </a:extLst>
          </p:cNvPr>
          <p:cNvCxnSpPr>
            <a:cxnSpLocks/>
            <a:stCxn id="58" idx="5"/>
            <a:endCxn id="60" idx="1"/>
          </p:cNvCxnSpPr>
          <p:nvPr/>
        </p:nvCxnSpPr>
        <p:spPr>
          <a:xfrm>
            <a:off x="4282003" y="2207929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115F6735-5A92-4ADD-8861-C822B5E01BFB}"/>
              </a:ext>
            </a:extLst>
          </p:cNvPr>
          <p:cNvSpPr/>
          <p:nvPr/>
        </p:nvSpPr>
        <p:spPr>
          <a:xfrm>
            <a:off x="3188036" y="246744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EBE7486-70BB-415C-AB68-79E67B5C5A20}"/>
              </a:ext>
            </a:extLst>
          </p:cNvPr>
          <p:cNvSpPr/>
          <p:nvPr/>
        </p:nvSpPr>
        <p:spPr>
          <a:xfrm>
            <a:off x="5177588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E0A7955-05F4-4C30-88AF-A26FC20A7A7E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4998007" y="2956492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1198EEE-D230-40B4-9FE0-E1935E975591}"/>
              </a:ext>
            </a:extLst>
          </p:cNvPr>
          <p:cNvSpPr/>
          <p:nvPr/>
        </p:nvSpPr>
        <p:spPr>
          <a:xfrm>
            <a:off x="3909613" y="330752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500FE50-A8EC-465C-BC44-3E71EEB919E5}"/>
              </a:ext>
            </a:extLst>
          </p:cNvPr>
          <p:cNvSpPr/>
          <p:nvPr/>
        </p:nvSpPr>
        <p:spPr>
          <a:xfrm>
            <a:off x="7825945" y="96160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9994E3C-F0FC-4DB4-9FAA-176151C891B9}"/>
              </a:ext>
            </a:extLst>
          </p:cNvPr>
          <p:cNvSpPr/>
          <p:nvPr/>
        </p:nvSpPr>
        <p:spPr>
          <a:xfrm>
            <a:off x="7983713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2CE5267-445C-420C-8AD1-5C84B339A861}"/>
              </a:ext>
            </a:extLst>
          </p:cNvPr>
          <p:cNvSpPr/>
          <p:nvPr/>
        </p:nvSpPr>
        <p:spPr>
          <a:xfrm>
            <a:off x="7263739" y="236075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830C7A5-9F08-47DD-8188-F5BB9EA278C3}"/>
              </a:ext>
            </a:extLst>
          </p:cNvPr>
          <p:cNvSpPr/>
          <p:nvPr/>
        </p:nvSpPr>
        <p:spPr>
          <a:xfrm>
            <a:off x="5884476" y="23463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7A71AEA-9E6C-4C2D-8457-E29D4FA950F4}"/>
              </a:ext>
            </a:extLst>
          </p:cNvPr>
          <p:cNvSpPr/>
          <p:nvPr/>
        </p:nvSpPr>
        <p:spPr>
          <a:xfrm>
            <a:off x="6540591" y="158058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AB9CC83-4205-4A3F-9683-D77695DF282D}"/>
              </a:ext>
            </a:extLst>
          </p:cNvPr>
          <p:cNvCxnSpPr>
            <a:cxnSpLocks/>
            <a:stCxn id="74" idx="2"/>
            <a:endCxn id="78" idx="7"/>
          </p:cNvCxnSpPr>
          <p:nvPr/>
        </p:nvCxnSpPr>
        <p:spPr>
          <a:xfrm flipH="1">
            <a:off x="7056915" y="1249997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8627716-20AD-4F74-A631-EACD3F5D6D61}"/>
              </a:ext>
            </a:extLst>
          </p:cNvPr>
          <p:cNvCxnSpPr>
            <a:cxnSpLocks/>
            <a:stCxn id="74" idx="6"/>
            <a:endCxn id="85" idx="1"/>
          </p:cNvCxnSpPr>
          <p:nvPr/>
        </p:nvCxnSpPr>
        <p:spPr>
          <a:xfrm>
            <a:off x="8430856" y="1249997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2A16BB3-B9BF-4868-994D-818B86C56E6C}"/>
              </a:ext>
            </a:extLst>
          </p:cNvPr>
          <p:cNvCxnSpPr>
            <a:stCxn id="78" idx="3"/>
            <a:endCxn id="77" idx="7"/>
          </p:cNvCxnSpPr>
          <p:nvPr/>
        </p:nvCxnSpPr>
        <p:spPr>
          <a:xfrm flipH="1">
            <a:off x="6400800" y="2072895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869E1FB-3F2E-48FE-A617-7F5E1393F234}"/>
              </a:ext>
            </a:extLst>
          </p:cNvPr>
          <p:cNvCxnSpPr>
            <a:stCxn id="78" idx="5"/>
            <a:endCxn id="76" idx="1"/>
          </p:cNvCxnSpPr>
          <p:nvPr/>
        </p:nvCxnSpPr>
        <p:spPr>
          <a:xfrm>
            <a:off x="7056915" y="2072895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1CCDF2B-3A23-440D-8C93-0197546F4CFA}"/>
              </a:ext>
            </a:extLst>
          </p:cNvPr>
          <p:cNvCxnSpPr>
            <a:cxnSpLocks/>
            <a:stCxn id="75" idx="7"/>
            <a:endCxn id="89" idx="3"/>
          </p:cNvCxnSpPr>
          <p:nvPr/>
        </p:nvCxnSpPr>
        <p:spPr>
          <a:xfrm flipV="1">
            <a:off x="8500037" y="2792840"/>
            <a:ext cx="212502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4A58680-D5FB-49BC-9CE7-AB0179B26E54}"/>
              </a:ext>
            </a:extLst>
          </p:cNvPr>
          <p:cNvCxnSpPr>
            <a:cxnSpLocks/>
            <a:stCxn id="89" idx="5"/>
            <a:endCxn id="92" idx="1"/>
          </p:cNvCxnSpPr>
          <p:nvPr/>
        </p:nvCxnSpPr>
        <p:spPr>
          <a:xfrm>
            <a:off x="9140276" y="2792840"/>
            <a:ext cx="293840" cy="4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49E1207-C4FB-4C33-A32A-A0A77FB59072}"/>
              </a:ext>
            </a:extLst>
          </p:cNvPr>
          <p:cNvSpPr/>
          <p:nvPr/>
        </p:nvSpPr>
        <p:spPr>
          <a:xfrm>
            <a:off x="9201595" y="1548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9A06AA3-D749-4F9B-9423-49153957CE41}"/>
              </a:ext>
            </a:extLst>
          </p:cNvPr>
          <p:cNvCxnSpPr>
            <a:cxnSpLocks/>
            <a:stCxn id="89" idx="7"/>
            <a:endCxn id="85" idx="3"/>
          </p:cNvCxnSpPr>
          <p:nvPr/>
        </p:nvCxnSpPr>
        <p:spPr>
          <a:xfrm flipV="1">
            <a:off x="9140276" y="2041013"/>
            <a:ext cx="149906" cy="3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127D8C9-9A91-4A78-BD2F-CC62BA7D9D06}"/>
              </a:ext>
            </a:extLst>
          </p:cNvPr>
          <p:cNvSpPr/>
          <p:nvPr/>
        </p:nvSpPr>
        <p:spPr>
          <a:xfrm>
            <a:off x="9917599" y="229726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5676D01-40E9-4D5F-83E7-4FB8A8693A59}"/>
              </a:ext>
            </a:extLst>
          </p:cNvPr>
          <p:cNvCxnSpPr>
            <a:cxnSpLocks/>
            <a:stCxn id="85" idx="5"/>
            <a:endCxn id="87" idx="1"/>
          </p:cNvCxnSpPr>
          <p:nvPr/>
        </p:nvCxnSpPr>
        <p:spPr>
          <a:xfrm>
            <a:off x="9717919" y="2041013"/>
            <a:ext cx="288267" cy="3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8DDEEFE7-20DF-4761-9D7E-D2D070C8BAED}"/>
              </a:ext>
            </a:extLst>
          </p:cNvPr>
          <p:cNvSpPr/>
          <p:nvPr/>
        </p:nvSpPr>
        <p:spPr>
          <a:xfrm>
            <a:off x="8623952" y="2300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567533B-1906-46CF-8390-628B582DDD4E}"/>
              </a:ext>
            </a:extLst>
          </p:cNvPr>
          <p:cNvSpPr/>
          <p:nvPr/>
        </p:nvSpPr>
        <p:spPr>
          <a:xfrm>
            <a:off x="10613504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AF0B837-D364-4268-A588-F423E70E4B49}"/>
              </a:ext>
            </a:extLst>
          </p:cNvPr>
          <p:cNvCxnSpPr>
            <a:cxnSpLocks/>
            <a:stCxn id="87" idx="5"/>
            <a:endCxn id="90" idx="1"/>
          </p:cNvCxnSpPr>
          <p:nvPr/>
        </p:nvCxnSpPr>
        <p:spPr>
          <a:xfrm>
            <a:off x="10433923" y="2789576"/>
            <a:ext cx="268168" cy="4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60772C3-D1BD-4CF1-838D-6610829C8712}"/>
              </a:ext>
            </a:extLst>
          </p:cNvPr>
          <p:cNvSpPr/>
          <p:nvPr/>
        </p:nvSpPr>
        <p:spPr>
          <a:xfrm>
            <a:off x="9345529" y="3140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CDDBF49-5BA0-440D-87D9-0F4B681E17A4}"/>
              </a:ext>
            </a:extLst>
          </p:cNvPr>
          <p:cNvSpPr/>
          <p:nvPr/>
        </p:nvSpPr>
        <p:spPr>
          <a:xfrm>
            <a:off x="11267635" y="40021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3C7E8A8-A4BE-4A67-90D0-47A6880310B6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11129828" y="3632920"/>
            <a:ext cx="226394" cy="45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63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注: 线形 27">
            <a:extLst>
              <a:ext uri="{FF2B5EF4-FFF2-40B4-BE49-F238E27FC236}">
                <a16:creationId xmlns:a16="http://schemas.microsoft.com/office/drawing/2014/main" id="{B9018CC1-44E3-4A92-BF29-AEAEBB762976}"/>
              </a:ext>
            </a:extLst>
          </p:cNvPr>
          <p:cNvSpPr/>
          <p:nvPr/>
        </p:nvSpPr>
        <p:spPr>
          <a:xfrm>
            <a:off x="804658" y="4231522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-27507"/>
              <a:gd name="adj4" fmla="val 34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标注: 线形 26">
            <a:extLst>
              <a:ext uri="{FF2B5EF4-FFF2-40B4-BE49-F238E27FC236}">
                <a16:creationId xmlns:a16="http://schemas.microsoft.com/office/drawing/2014/main" id="{2D6F38E5-D2CD-4924-BEC5-440F51FF1DEE}"/>
              </a:ext>
            </a:extLst>
          </p:cNvPr>
          <p:cNvSpPr/>
          <p:nvPr/>
        </p:nvSpPr>
        <p:spPr>
          <a:xfrm>
            <a:off x="804659" y="1585744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227252"/>
              <a:gd name="adj4" fmla="val 33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64975-5358-45CD-838E-4778F3D05A92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8E5FF5-2257-4A71-B237-E0E7AFC295E8}"/>
              </a:ext>
            </a:extLst>
          </p:cNvPr>
          <p:cNvSpPr/>
          <p:nvPr/>
        </p:nvSpPr>
        <p:spPr>
          <a:xfrm>
            <a:off x="2478156" y="22191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6AA640-0736-4731-9072-B10130EEFE21}"/>
              </a:ext>
            </a:extLst>
          </p:cNvPr>
          <p:cNvSpPr/>
          <p:nvPr/>
        </p:nvSpPr>
        <p:spPr>
          <a:xfrm>
            <a:off x="2478155" y="371738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D1EC8F-1DAC-4EB4-9E14-97C503DC3814}"/>
              </a:ext>
            </a:extLst>
          </p:cNvPr>
          <p:cNvSpPr txBox="1"/>
          <p:nvPr/>
        </p:nvSpPr>
        <p:spPr>
          <a:xfrm>
            <a:off x="138328" y="640025"/>
            <a:ext cx="47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CASE1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只有一个节点</a:t>
            </a:r>
            <a:r>
              <a:rPr lang="en-US" altLang="zh-CN" b="1" dirty="0"/>
              <a:t>( </a:t>
            </a:r>
            <a:r>
              <a:rPr lang="zh-CN" altLang="en-US" b="1" dirty="0"/>
              <a:t>只有它自己而已</a:t>
            </a:r>
            <a:r>
              <a:rPr lang="en-US" altLang="zh-CN" b="1" dirty="0"/>
              <a:t> )</a:t>
            </a:r>
            <a:r>
              <a:rPr lang="zh-CN" altLang="en-US" b="1" dirty="0"/>
              <a:t>：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930AB4-2157-45C5-AF2A-CFBD1C3D7BE7}"/>
              </a:ext>
            </a:extLst>
          </p:cNvPr>
          <p:cNvCxnSpPr/>
          <p:nvPr/>
        </p:nvCxnSpPr>
        <p:spPr>
          <a:xfrm>
            <a:off x="3737108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781894E-69CC-4197-8A44-88254B281E76}"/>
              </a:ext>
            </a:extLst>
          </p:cNvPr>
          <p:cNvSpPr/>
          <p:nvPr/>
        </p:nvSpPr>
        <p:spPr>
          <a:xfrm>
            <a:off x="5289452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798549-0C4F-4346-BF0D-7024F0240431}"/>
              </a:ext>
            </a:extLst>
          </p:cNvPr>
          <p:cNvSpPr/>
          <p:nvPr/>
        </p:nvSpPr>
        <p:spPr>
          <a:xfrm>
            <a:off x="5979074" y="342900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FE1258-A06F-4FF0-8A2A-DAA77D67DFDD}"/>
              </a:ext>
            </a:extLst>
          </p:cNvPr>
          <p:cNvCxnSpPr/>
          <p:nvPr/>
        </p:nvCxnSpPr>
        <p:spPr>
          <a:xfrm>
            <a:off x="7207797" y="3270128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869602-D0A6-42C7-B543-2FE00673D2F3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805776" y="3158749"/>
            <a:ext cx="261885" cy="35471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8BEB28F-4BCE-4B96-8651-AEDE84A29F6B}"/>
              </a:ext>
            </a:extLst>
          </p:cNvPr>
          <p:cNvSpPr/>
          <p:nvPr/>
        </p:nvSpPr>
        <p:spPr>
          <a:xfrm>
            <a:off x="9328083" y="266644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12924E-D6D5-4A96-9765-630D77EB55BF}"/>
              </a:ext>
            </a:extLst>
          </p:cNvPr>
          <p:cNvSpPr/>
          <p:nvPr/>
        </p:nvSpPr>
        <p:spPr>
          <a:xfrm>
            <a:off x="8559966" y="342900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C5133-ABCB-4D01-9165-85F71E772455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9076290" y="3158749"/>
            <a:ext cx="340380" cy="3547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7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注: 线形 70">
            <a:extLst>
              <a:ext uri="{FF2B5EF4-FFF2-40B4-BE49-F238E27FC236}">
                <a16:creationId xmlns:a16="http://schemas.microsoft.com/office/drawing/2014/main" id="{CC2ED883-247E-4456-BE5C-E10609474650}"/>
              </a:ext>
            </a:extLst>
          </p:cNvPr>
          <p:cNvSpPr/>
          <p:nvPr/>
        </p:nvSpPr>
        <p:spPr>
          <a:xfrm>
            <a:off x="210110" y="4003951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175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0" name="标注: 线形 69">
            <a:extLst>
              <a:ext uri="{FF2B5EF4-FFF2-40B4-BE49-F238E27FC236}">
                <a16:creationId xmlns:a16="http://schemas.microsoft.com/office/drawing/2014/main" id="{3519D797-D36F-4164-A2FC-A270687D6F32}"/>
              </a:ext>
            </a:extLst>
          </p:cNvPr>
          <p:cNvSpPr/>
          <p:nvPr/>
        </p:nvSpPr>
        <p:spPr>
          <a:xfrm>
            <a:off x="324902" y="125622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83726"/>
              <a:gd name="adj4" fmla="val 308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ABC35D-2E0E-474E-B5A8-95260E08834A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9C673-1883-4319-8219-7216B491D2DE}"/>
              </a:ext>
            </a:extLst>
          </p:cNvPr>
          <p:cNvSpPr txBox="1"/>
          <p:nvPr/>
        </p:nvSpPr>
        <p:spPr>
          <a:xfrm>
            <a:off x="138328" y="640025"/>
            <a:ext cx="26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CASE2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根无右孩子：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86FC49-A50A-4111-919A-33FF4828CA26}"/>
              </a:ext>
            </a:extLst>
          </p:cNvPr>
          <p:cNvSpPr/>
          <p:nvPr/>
        </p:nvSpPr>
        <p:spPr>
          <a:xfrm>
            <a:off x="1878084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AE17B-FA98-45FE-89A7-BDDAD2E2EE92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5FBF4F-14B6-4DCA-A64C-F1A2E479FBDE}"/>
              </a:ext>
            </a:extLst>
          </p:cNvPr>
          <p:cNvCxnSpPr/>
          <p:nvPr/>
        </p:nvCxnSpPr>
        <p:spPr>
          <a:xfrm>
            <a:off x="2687842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22E9A60-C61C-45E8-AEBC-A557F87D652C}"/>
              </a:ext>
            </a:extLst>
          </p:cNvPr>
          <p:cNvSpPr/>
          <p:nvPr/>
        </p:nvSpPr>
        <p:spPr>
          <a:xfrm>
            <a:off x="131141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A752FD-9C82-4469-8802-9267FB567CF1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40DE13-930A-4445-91CB-D93C75FB3E62}"/>
              </a:ext>
            </a:extLst>
          </p:cNvPr>
          <p:cNvCxnSpPr>
            <a:cxnSpLocks/>
            <a:stCxn id="5" idx="3"/>
            <a:endCxn id="31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D4D775C-15F0-465D-954D-1BA23A0199AF}"/>
              </a:ext>
            </a:extLst>
          </p:cNvPr>
          <p:cNvCxnSpPr>
            <a:cxnSpLocks/>
            <a:stCxn id="5" idx="5"/>
            <a:endCxn id="32" idx="1"/>
          </p:cNvCxnSpPr>
          <p:nvPr/>
        </p:nvCxnSpPr>
        <p:spPr>
          <a:xfrm>
            <a:off x="1490252" y="4571313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932ABA-2FD2-4FD5-A0D6-582C4EF32899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490253" y="1750194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751C7EE-C60B-48F8-A965-7182FF62AC27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47465" y="2575499"/>
            <a:ext cx="415051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4F38A0F-9410-4A94-B78D-7EB6AA2A4A71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73C8AD7-16AC-4EE6-A4A6-E6489A0D8643}"/>
              </a:ext>
            </a:extLst>
          </p:cNvPr>
          <p:cNvSpPr/>
          <p:nvPr/>
        </p:nvSpPr>
        <p:spPr>
          <a:xfrm>
            <a:off x="1878083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AAF85-D165-47E1-8609-CD847827A1CF}"/>
              </a:ext>
            </a:extLst>
          </p:cNvPr>
          <p:cNvSpPr/>
          <p:nvPr/>
        </p:nvSpPr>
        <p:spPr>
          <a:xfrm>
            <a:off x="4590611" y="24687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56C6843-752F-4547-9D2C-E28B35704677}"/>
              </a:ext>
            </a:extLst>
          </p:cNvPr>
          <p:cNvSpPr/>
          <p:nvPr/>
        </p:nvSpPr>
        <p:spPr>
          <a:xfrm>
            <a:off x="2817164" y="415925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1D059B-1CD9-4DB6-8DCC-37D6BF1E54E1}"/>
              </a:ext>
            </a:extLst>
          </p:cNvPr>
          <p:cNvSpPr/>
          <p:nvPr/>
        </p:nvSpPr>
        <p:spPr>
          <a:xfrm>
            <a:off x="3686456" y="329409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8ED27A-F90D-4B6F-AF56-1AFA27C8C2E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4202780" y="2961096"/>
            <a:ext cx="476418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2F1376-AED8-44DC-87D6-3BB49D537BF6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V="1">
            <a:off x="3333488" y="3786401"/>
            <a:ext cx="441555" cy="4573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020EA47C-A786-44CF-A0B8-61DBF3C16E7E}"/>
              </a:ext>
            </a:extLst>
          </p:cNvPr>
          <p:cNvSpPr/>
          <p:nvPr/>
        </p:nvSpPr>
        <p:spPr>
          <a:xfrm>
            <a:off x="5567092" y="333384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AFB70D1-CCC8-4DE1-A822-8705318850B7}"/>
              </a:ext>
            </a:extLst>
          </p:cNvPr>
          <p:cNvCxnSpPr>
            <a:cxnSpLocks/>
            <a:stCxn id="43" idx="3"/>
            <a:endCxn id="46" idx="7"/>
          </p:cNvCxnSpPr>
          <p:nvPr/>
        </p:nvCxnSpPr>
        <p:spPr>
          <a:xfrm flipH="1">
            <a:off x="5240628" y="3826157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ADAC01B-3A61-4DE4-81EF-374230FFD965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6083416" y="3826157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ACB6AA4-5FDE-4806-97C2-F42DF2781235}"/>
              </a:ext>
            </a:extLst>
          </p:cNvPr>
          <p:cNvSpPr/>
          <p:nvPr/>
        </p:nvSpPr>
        <p:spPr>
          <a:xfrm>
            <a:off x="4724304" y="423103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6864CC-977D-417D-A588-BA6863D8E4C7}"/>
              </a:ext>
            </a:extLst>
          </p:cNvPr>
          <p:cNvSpPr/>
          <p:nvPr/>
        </p:nvSpPr>
        <p:spPr>
          <a:xfrm>
            <a:off x="6471247" y="4231036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BE794C2-56F6-4B5F-BC26-EBC49FCEDF8B}"/>
              </a:ext>
            </a:extLst>
          </p:cNvPr>
          <p:cNvCxnSpPr>
            <a:cxnSpLocks/>
            <a:stCxn id="38" idx="5"/>
            <a:endCxn id="43" idx="1"/>
          </p:cNvCxnSpPr>
          <p:nvPr/>
        </p:nvCxnSpPr>
        <p:spPr>
          <a:xfrm>
            <a:off x="5106935" y="2961096"/>
            <a:ext cx="548744" cy="45722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FB993A-1E95-491F-8B25-34D92D302273}"/>
              </a:ext>
            </a:extLst>
          </p:cNvPr>
          <p:cNvCxnSpPr/>
          <p:nvPr/>
        </p:nvCxnSpPr>
        <p:spPr>
          <a:xfrm>
            <a:off x="6984435" y="3525536"/>
            <a:ext cx="74212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0E5B65C8-BFFB-4E47-A8FC-8DEB5494FE66}"/>
              </a:ext>
            </a:extLst>
          </p:cNvPr>
          <p:cNvSpPr/>
          <p:nvPr/>
        </p:nvSpPr>
        <p:spPr>
          <a:xfrm>
            <a:off x="9346531" y="24152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0846262-B791-4257-8C79-EFEF656A71CE}"/>
              </a:ext>
            </a:extLst>
          </p:cNvPr>
          <p:cNvSpPr/>
          <p:nvPr/>
        </p:nvSpPr>
        <p:spPr>
          <a:xfrm>
            <a:off x="9875749" y="42559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035A199-A59D-4A44-B053-8172531DCAD8}"/>
              </a:ext>
            </a:extLst>
          </p:cNvPr>
          <p:cNvSpPr/>
          <p:nvPr/>
        </p:nvSpPr>
        <p:spPr>
          <a:xfrm>
            <a:off x="10639025" y="33642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C6800A-8C99-47B8-AF83-7376BFD6084D}"/>
              </a:ext>
            </a:extLst>
          </p:cNvPr>
          <p:cNvCxnSpPr>
            <a:cxnSpLocks/>
            <a:stCxn id="52" idx="5"/>
            <a:endCxn id="54" idx="1"/>
          </p:cNvCxnSpPr>
          <p:nvPr/>
        </p:nvCxnSpPr>
        <p:spPr>
          <a:xfrm>
            <a:off x="9862855" y="2907522"/>
            <a:ext cx="864757" cy="5411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5FDEA74-27B5-4598-809B-BD31276C3613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10392073" y="3856546"/>
            <a:ext cx="335539" cy="48382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8785B99-6917-44EB-9D1B-4C3FA2A5650E}"/>
              </a:ext>
            </a:extLst>
          </p:cNvPr>
          <p:cNvSpPr/>
          <p:nvPr/>
        </p:nvSpPr>
        <p:spPr>
          <a:xfrm>
            <a:off x="8324726" y="334653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14265C-18CE-48C8-95AB-3BDF6908F7C0}"/>
              </a:ext>
            </a:extLst>
          </p:cNvPr>
          <p:cNvCxnSpPr>
            <a:cxnSpLocks/>
            <a:stCxn id="57" idx="3"/>
            <a:endCxn id="60" idx="7"/>
          </p:cNvCxnSpPr>
          <p:nvPr/>
        </p:nvCxnSpPr>
        <p:spPr>
          <a:xfrm flipH="1">
            <a:off x="7998262" y="3838842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17C724F-57F0-422B-916A-6E9D10720DD7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8841050" y="3838842"/>
            <a:ext cx="476418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23B4703-6668-4691-BE26-9F1BBF7775C5}"/>
              </a:ext>
            </a:extLst>
          </p:cNvPr>
          <p:cNvSpPr/>
          <p:nvPr/>
        </p:nvSpPr>
        <p:spPr>
          <a:xfrm>
            <a:off x="7481938" y="424372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03AECBB-71BE-4845-8FA9-4B7D65E329A8}"/>
              </a:ext>
            </a:extLst>
          </p:cNvPr>
          <p:cNvSpPr/>
          <p:nvPr/>
        </p:nvSpPr>
        <p:spPr>
          <a:xfrm>
            <a:off x="9228881" y="424372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9C2710F-375D-40A4-8778-4D4C3F514B8A}"/>
              </a:ext>
            </a:extLst>
          </p:cNvPr>
          <p:cNvCxnSpPr>
            <a:cxnSpLocks/>
            <a:stCxn id="52" idx="3"/>
            <a:endCxn id="57" idx="7"/>
          </p:cNvCxnSpPr>
          <p:nvPr/>
        </p:nvCxnSpPr>
        <p:spPr>
          <a:xfrm flipH="1">
            <a:off x="8841050" y="2907522"/>
            <a:ext cx="594068" cy="5234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5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注: 线形 178">
            <a:extLst>
              <a:ext uri="{FF2B5EF4-FFF2-40B4-BE49-F238E27FC236}">
                <a16:creationId xmlns:a16="http://schemas.microsoft.com/office/drawing/2014/main" id="{EA657D6F-2BC4-450D-8915-CB16E558C583}"/>
              </a:ext>
            </a:extLst>
          </p:cNvPr>
          <p:cNvSpPr/>
          <p:nvPr/>
        </p:nvSpPr>
        <p:spPr>
          <a:xfrm>
            <a:off x="301260" y="361027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91371"/>
              <a:gd name="adj4" fmla="val 2333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标注: 线形 177">
            <a:extLst>
              <a:ext uri="{FF2B5EF4-FFF2-40B4-BE49-F238E27FC236}">
                <a16:creationId xmlns:a16="http://schemas.microsoft.com/office/drawing/2014/main" id="{1AC52A24-6D16-4456-A916-EAADC0B6F2F7}"/>
              </a:ext>
            </a:extLst>
          </p:cNvPr>
          <p:cNvSpPr/>
          <p:nvPr/>
        </p:nvSpPr>
        <p:spPr>
          <a:xfrm>
            <a:off x="312381" y="1121959"/>
            <a:ext cx="530087" cy="369332"/>
          </a:xfrm>
          <a:prstGeom prst="borderCallout1">
            <a:avLst>
              <a:gd name="adj1" fmla="val 55417"/>
              <a:gd name="adj2" fmla="val 101837"/>
              <a:gd name="adj3" fmla="val 126784"/>
              <a:gd name="adj4" fmla="val 31085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11636F6B-1F9C-4294-93E5-F189A8E51398}"/>
              </a:ext>
            </a:extLst>
          </p:cNvPr>
          <p:cNvSpPr/>
          <p:nvPr/>
        </p:nvSpPr>
        <p:spPr>
          <a:xfrm>
            <a:off x="1210969" y="3379304"/>
            <a:ext cx="4447709" cy="3035415"/>
          </a:xfrm>
          <a:custGeom>
            <a:avLst/>
            <a:gdLst>
              <a:gd name="connsiteX0" fmla="*/ 8231 w 4447709"/>
              <a:gd name="connsiteY0" fmla="*/ 1219200 h 3035415"/>
              <a:gd name="connsiteX1" fmla="*/ 578074 w 4447709"/>
              <a:gd name="connsiteY1" fmla="*/ 2981739 h 3035415"/>
              <a:gd name="connsiteX2" fmla="*/ 3692335 w 4447709"/>
              <a:gd name="connsiteY2" fmla="*/ 2345635 h 3035415"/>
              <a:gd name="connsiteX3" fmla="*/ 4447709 w 4447709"/>
              <a:gd name="connsiteY3" fmla="*/ 0 h 3035415"/>
              <a:gd name="connsiteX4" fmla="*/ 4447709 w 4447709"/>
              <a:gd name="connsiteY4" fmla="*/ 0 h 30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7709" h="3035415">
                <a:moveTo>
                  <a:pt x="8231" y="1219200"/>
                </a:moveTo>
                <a:cubicBezTo>
                  <a:pt x="-13856" y="2006600"/>
                  <a:pt x="-35943" y="2794000"/>
                  <a:pt x="578074" y="2981739"/>
                </a:cubicBezTo>
                <a:cubicBezTo>
                  <a:pt x="1192091" y="3169478"/>
                  <a:pt x="3047396" y="2842591"/>
                  <a:pt x="3692335" y="2345635"/>
                </a:cubicBezTo>
                <a:cubicBezTo>
                  <a:pt x="4337274" y="1848679"/>
                  <a:pt x="4447709" y="0"/>
                  <a:pt x="4447709" y="0"/>
                </a:cubicBezTo>
                <a:lnTo>
                  <a:pt x="4447709" y="0"/>
                </a:ln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552A4A80-093F-4120-B815-71CD2655F96A}"/>
              </a:ext>
            </a:extLst>
          </p:cNvPr>
          <p:cNvSpPr/>
          <p:nvPr/>
        </p:nvSpPr>
        <p:spPr>
          <a:xfrm>
            <a:off x="2180992" y="2637183"/>
            <a:ext cx="661053" cy="2423476"/>
          </a:xfrm>
          <a:custGeom>
            <a:avLst/>
            <a:gdLst>
              <a:gd name="connsiteX0" fmla="*/ 1431235 w 1437315"/>
              <a:gd name="connsiteY0" fmla="*/ 0 h 1775791"/>
              <a:gd name="connsiteX1" fmla="*/ 1219200 w 1437315"/>
              <a:gd name="connsiteY1" fmla="*/ 1020417 h 1775791"/>
              <a:gd name="connsiteX2" fmla="*/ 0 w 1437315"/>
              <a:gd name="connsiteY2" fmla="*/ 1775791 h 177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7315" h="1775791">
                <a:moveTo>
                  <a:pt x="1431235" y="0"/>
                </a:moveTo>
                <a:cubicBezTo>
                  <a:pt x="1444487" y="362226"/>
                  <a:pt x="1457739" y="724452"/>
                  <a:pt x="1219200" y="1020417"/>
                </a:cubicBezTo>
                <a:cubicBezTo>
                  <a:pt x="980661" y="1316382"/>
                  <a:pt x="490330" y="1546086"/>
                  <a:pt x="0" y="1775791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7106B46-E420-48DF-AB0B-E415A9EF0248}"/>
              </a:ext>
            </a:extLst>
          </p:cNvPr>
          <p:cNvSpPr/>
          <p:nvPr/>
        </p:nvSpPr>
        <p:spPr>
          <a:xfrm>
            <a:off x="2239617" y="1232743"/>
            <a:ext cx="5261113" cy="1073135"/>
          </a:xfrm>
          <a:custGeom>
            <a:avLst/>
            <a:gdLst>
              <a:gd name="connsiteX0" fmla="*/ 0 w 5261113"/>
              <a:gd name="connsiteY0" fmla="*/ 238248 h 1073135"/>
              <a:gd name="connsiteX1" fmla="*/ 3246783 w 5261113"/>
              <a:gd name="connsiteY1" fmla="*/ 52718 h 1073135"/>
              <a:gd name="connsiteX2" fmla="*/ 5261113 w 5261113"/>
              <a:gd name="connsiteY2" fmla="*/ 1073135 h 10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1113" h="1073135">
                <a:moveTo>
                  <a:pt x="0" y="238248"/>
                </a:moveTo>
                <a:cubicBezTo>
                  <a:pt x="1184965" y="75909"/>
                  <a:pt x="2369931" y="-86430"/>
                  <a:pt x="3246783" y="52718"/>
                </a:cubicBezTo>
                <a:cubicBezTo>
                  <a:pt x="4123635" y="191866"/>
                  <a:pt x="4692374" y="632500"/>
                  <a:pt x="5261113" y="1073135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EA0D26-EA45-4BE8-BC63-D7CD0570388B}"/>
              </a:ext>
            </a:extLst>
          </p:cNvPr>
          <p:cNvSpPr txBox="1"/>
          <p:nvPr/>
        </p:nvSpPr>
        <p:spPr>
          <a:xfrm>
            <a:off x="138329" y="183540"/>
            <a:ext cx="18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左式堆 </a:t>
            </a:r>
            <a:r>
              <a:rPr lang="en-US" altLang="zh-CN" b="1" dirty="0" err="1"/>
              <a:t>megre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E29ADC-D304-4CFF-A93A-26B5530D16A6}"/>
              </a:ext>
            </a:extLst>
          </p:cNvPr>
          <p:cNvSpPr txBox="1"/>
          <p:nvPr/>
        </p:nvSpPr>
        <p:spPr>
          <a:xfrm>
            <a:off x="138328" y="640025"/>
            <a:ext cx="26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CASE2</a:t>
            </a:r>
            <a:r>
              <a:rPr lang="zh-CN" altLang="en-US" b="1" dirty="0"/>
              <a:t> </a:t>
            </a:r>
            <a:r>
              <a:rPr lang="en-US" altLang="zh-CN" b="1" dirty="0"/>
              <a:t>H1</a:t>
            </a:r>
            <a:r>
              <a:rPr lang="zh-CN" altLang="en-US" b="1" dirty="0"/>
              <a:t>根有右孩子：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661DE7-26E5-40E7-B79A-B66BF64A1F9E}"/>
              </a:ext>
            </a:extLst>
          </p:cNvPr>
          <p:cNvSpPr/>
          <p:nvPr/>
        </p:nvSpPr>
        <p:spPr>
          <a:xfrm>
            <a:off x="1772068" y="12578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AF419F-6329-4C60-BEE5-375E84FA68CA}"/>
              </a:ext>
            </a:extLst>
          </p:cNvPr>
          <p:cNvSpPr/>
          <p:nvPr/>
        </p:nvSpPr>
        <p:spPr>
          <a:xfrm>
            <a:off x="973928" y="40790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4E7FD0E-92CA-492C-8E84-AFB77D687C41}"/>
              </a:ext>
            </a:extLst>
          </p:cNvPr>
          <p:cNvSpPr/>
          <p:nvPr/>
        </p:nvSpPr>
        <p:spPr>
          <a:xfrm>
            <a:off x="210653" y="29218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FA97F0F-4BE3-4FEA-8F13-C4A5F8FCBD0A}"/>
              </a:ext>
            </a:extLst>
          </p:cNvPr>
          <p:cNvSpPr/>
          <p:nvPr/>
        </p:nvSpPr>
        <p:spPr>
          <a:xfrm>
            <a:off x="973929" y="208319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458B92-EE91-49A9-8C4C-F0E87FE9AE82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647464" y="4571313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5F22AF-D53A-4DE2-9239-F043037B3044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490252" y="4571313"/>
            <a:ext cx="396906" cy="4893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1E305E-A5CC-48BA-8E28-362FE90DA814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>
          <a:xfrm flipH="1">
            <a:off x="1490253" y="1750194"/>
            <a:ext cx="370402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F3F0357-3A11-45A2-9223-170F7DC798B3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26977" y="2575499"/>
            <a:ext cx="33553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0DD0206-F9B3-4DEC-AD36-2D344D4163AF}"/>
              </a:ext>
            </a:extLst>
          </p:cNvPr>
          <p:cNvSpPr/>
          <p:nvPr/>
        </p:nvSpPr>
        <p:spPr>
          <a:xfrm>
            <a:off x="131140" y="4976193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037AC0-7ED9-40CF-9B4D-40E7D5584912}"/>
              </a:ext>
            </a:extLst>
          </p:cNvPr>
          <p:cNvSpPr/>
          <p:nvPr/>
        </p:nvSpPr>
        <p:spPr>
          <a:xfrm>
            <a:off x="1798571" y="497619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96F264-25D1-4A07-BD28-D535E6D655B3}"/>
              </a:ext>
            </a:extLst>
          </p:cNvPr>
          <p:cNvSpPr/>
          <p:nvPr/>
        </p:nvSpPr>
        <p:spPr>
          <a:xfrm>
            <a:off x="2482994" y="212761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7A6C3C-A133-47DC-A709-DCC0E5970128}"/>
              </a:ext>
            </a:extLst>
          </p:cNvPr>
          <p:cNvCxnSpPr>
            <a:cxnSpLocks/>
            <a:stCxn id="4" idx="5"/>
            <a:endCxn id="38" idx="1"/>
          </p:cNvCxnSpPr>
          <p:nvPr/>
        </p:nvCxnSpPr>
        <p:spPr>
          <a:xfrm>
            <a:off x="2288392" y="1750194"/>
            <a:ext cx="283189" cy="46188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1330EB6-2D75-455A-829D-18F8E9DC2030}"/>
              </a:ext>
            </a:extLst>
          </p:cNvPr>
          <p:cNvSpPr/>
          <p:nvPr/>
        </p:nvSpPr>
        <p:spPr>
          <a:xfrm>
            <a:off x="3738853" y="379061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49A4E3-C13F-4E5F-BEFB-D97AF3C0EF88}"/>
              </a:ext>
            </a:extLst>
          </p:cNvPr>
          <p:cNvSpPr/>
          <p:nvPr/>
        </p:nvSpPr>
        <p:spPr>
          <a:xfrm>
            <a:off x="2937552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40FE175-C5A5-488A-80F3-2D0EDA702AD9}"/>
              </a:ext>
            </a:extLst>
          </p:cNvPr>
          <p:cNvCxnSpPr>
            <a:cxnSpLocks/>
            <a:stCxn id="42" idx="1"/>
            <a:endCxn id="44" idx="5"/>
          </p:cNvCxnSpPr>
          <p:nvPr/>
        </p:nvCxnSpPr>
        <p:spPr>
          <a:xfrm flipH="1" flipV="1">
            <a:off x="3453876" y="3344533"/>
            <a:ext cx="373564" cy="53055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85CC70DA-DA03-4973-9DF9-DFE6CC845621}"/>
              </a:ext>
            </a:extLst>
          </p:cNvPr>
          <p:cNvSpPr/>
          <p:nvPr/>
        </p:nvSpPr>
        <p:spPr>
          <a:xfrm>
            <a:off x="4489791" y="37906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A788580-24D8-475B-9123-AD432C174A02}"/>
              </a:ext>
            </a:extLst>
          </p:cNvPr>
          <p:cNvSpPr/>
          <p:nvPr/>
        </p:nvSpPr>
        <p:spPr>
          <a:xfrm>
            <a:off x="5272381" y="285222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0CA9E78-D7EF-4B0F-9E62-0D4F56BF483D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5006115" y="3344533"/>
            <a:ext cx="354853" cy="5305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4368268D-26C1-4B03-802D-FCCE2E8969CE}"/>
              </a:ext>
            </a:extLst>
          </p:cNvPr>
          <p:cNvSpPr/>
          <p:nvPr/>
        </p:nvSpPr>
        <p:spPr>
          <a:xfrm>
            <a:off x="7144814" y="22120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61886E7-9F79-4B63-8451-0E878C6112E3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871358" y="2704387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1B10A7FF-E86B-4E6E-BB0F-53B4A36BB742}"/>
              </a:ext>
            </a:extLst>
          </p:cNvPr>
          <p:cNvSpPr/>
          <p:nvPr/>
        </p:nvSpPr>
        <p:spPr>
          <a:xfrm>
            <a:off x="6355034" y="310926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8A334C2-C6BC-4561-93C2-DD47B270D6C7}"/>
              </a:ext>
            </a:extLst>
          </p:cNvPr>
          <p:cNvSpPr/>
          <p:nvPr/>
        </p:nvSpPr>
        <p:spPr>
          <a:xfrm>
            <a:off x="7197822" y="403437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61453E4-3F58-43EF-AC93-76ACF5ABA799}"/>
              </a:ext>
            </a:extLst>
          </p:cNvPr>
          <p:cNvSpPr/>
          <p:nvPr/>
        </p:nvSpPr>
        <p:spPr>
          <a:xfrm>
            <a:off x="7980412" y="3135741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134A8FE-5DB1-437E-8411-02C7C16C2ADF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7714146" y="3628049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6161951-4358-48E4-A87A-3EF2FF6B49F2}"/>
              </a:ext>
            </a:extLst>
          </p:cNvPr>
          <p:cNvCxnSpPr>
            <a:cxnSpLocks/>
            <a:stCxn id="63" idx="5"/>
            <a:endCxn id="68" idx="1"/>
          </p:cNvCxnSpPr>
          <p:nvPr/>
        </p:nvCxnSpPr>
        <p:spPr>
          <a:xfrm>
            <a:off x="7661138" y="2704387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F0DFF4A9-3DD8-435C-B0A2-BC8F6C49C7A8}"/>
              </a:ext>
            </a:extLst>
          </p:cNvPr>
          <p:cNvSpPr/>
          <p:nvPr/>
        </p:nvSpPr>
        <p:spPr>
          <a:xfrm>
            <a:off x="10690390" y="907117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56A3B6-E6B2-4F87-A547-634ACF626A68}"/>
              </a:ext>
            </a:extLst>
          </p:cNvPr>
          <p:cNvCxnSpPr>
            <a:cxnSpLocks/>
            <a:stCxn id="73" idx="3"/>
            <a:endCxn id="75" idx="7"/>
          </p:cNvCxnSpPr>
          <p:nvPr/>
        </p:nvCxnSpPr>
        <p:spPr>
          <a:xfrm flipH="1">
            <a:off x="10416934" y="1399425"/>
            <a:ext cx="362043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8D7C450-BEDD-4561-A4BA-A3D5E3012071}"/>
              </a:ext>
            </a:extLst>
          </p:cNvPr>
          <p:cNvSpPr/>
          <p:nvPr/>
        </p:nvSpPr>
        <p:spPr>
          <a:xfrm>
            <a:off x="9900610" y="1804305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590A2D2-E5A6-4AAB-95BD-63EA08ED3F02}"/>
              </a:ext>
            </a:extLst>
          </p:cNvPr>
          <p:cNvSpPr/>
          <p:nvPr/>
        </p:nvSpPr>
        <p:spPr>
          <a:xfrm>
            <a:off x="10743398" y="272941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48C4972-6B05-4F7B-BC15-A4E9B5DEC81A}"/>
              </a:ext>
            </a:extLst>
          </p:cNvPr>
          <p:cNvSpPr/>
          <p:nvPr/>
        </p:nvSpPr>
        <p:spPr>
          <a:xfrm>
            <a:off x="11525988" y="1830779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87CE7D3-EF8D-425F-9D27-29D38476A5A7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11259722" y="2323087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8265AFE-1CD6-46DC-AB11-F08E354C57E5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11206714" y="1399425"/>
            <a:ext cx="40786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E28E6144-9F95-4332-9A2B-FAF26B741FE5}"/>
              </a:ext>
            </a:extLst>
          </p:cNvPr>
          <p:cNvSpPr/>
          <p:nvPr/>
        </p:nvSpPr>
        <p:spPr>
          <a:xfrm>
            <a:off x="9933939" y="8303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B19F99B-D1CF-4F56-BBD9-B528F0E25DE4}"/>
              </a:ext>
            </a:extLst>
          </p:cNvPr>
          <p:cNvSpPr/>
          <p:nvPr/>
        </p:nvSpPr>
        <p:spPr>
          <a:xfrm>
            <a:off x="8491792" y="174700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AE4290B-C512-4F7C-8C0D-5C3443C14EA0}"/>
              </a:ext>
            </a:extLst>
          </p:cNvPr>
          <p:cNvSpPr/>
          <p:nvPr/>
        </p:nvSpPr>
        <p:spPr>
          <a:xfrm>
            <a:off x="9215312" y="90834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D779FDB-C8F4-4EF3-B2F3-3AD325BB0323}"/>
              </a:ext>
            </a:extLst>
          </p:cNvPr>
          <p:cNvCxnSpPr>
            <a:cxnSpLocks/>
            <a:stCxn id="80" idx="3"/>
            <a:endCxn id="82" idx="7"/>
          </p:cNvCxnSpPr>
          <p:nvPr/>
        </p:nvCxnSpPr>
        <p:spPr>
          <a:xfrm flipH="1">
            <a:off x="9731636" y="575345"/>
            <a:ext cx="290890" cy="41746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A7538EC-9E08-4218-9A61-E8F6F7F47DA0}"/>
              </a:ext>
            </a:extLst>
          </p:cNvPr>
          <p:cNvCxnSpPr>
            <a:cxnSpLocks/>
            <a:stCxn id="81" idx="7"/>
            <a:endCxn id="82" idx="3"/>
          </p:cNvCxnSpPr>
          <p:nvPr/>
        </p:nvCxnSpPr>
        <p:spPr>
          <a:xfrm flipV="1">
            <a:off x="9008116" y="1400650"/>
            <a:ext cx="295783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E1F21AB-98F8-4B44-942A-6A2D8E72F34A}"/>
              </a:ext>
            </a:extLst>
          </p:cNvPr>
          <p:cNvCxnSpPr>
            <a:cxnSpLocks/>
            <a:stCxn id="80" idx="5"/>
            <a:endCxn id="73" idx="1"/>
          </p:cNvCxnSpPr>
          <p:nvPr/>
        </p:nvCxnSpPr>
        <p:spPr>
          <a:xfrm>
            <a:off x="10450263" y="575345"/>
            <a:ext cx="328714" cy="41623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D12F64-1A67-4E39-B935-B90F1150B71C}"/>
              </a:ext>
            </a:extLst>
          </p:cNvPr>
          <p:cNvCxnSpPr>
            <a:cxnSpLocks/>
          </p:cNvCxnSpPr>
          <p:nvPr/>
        </p:nvCxnSpPr>
        <p:spPr>
          <a:xfrm>
            <a:off x="4072284" y="3644890"/>
            <a:ext cx="649485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6A9875E-BBB0-4D19-B8D7-D6723A4378FE}"/>
              </a:ext>
            </a:extLst>
          </p:cNvPr>
          <p:cNvSpPr/>
          <p:nvPr/>
        </p:nvSpPr>
        <p:spPr>
          <a:xfrm>
            <a:off x="2663687" y="3392557"/>
            <a:ext cx="636104" cy="848139"/>
          </a:xfrm>
          <a:custGeom>
            <a:avLst/>
            <a:gdLst>
              <a:gd name="connsiteX0" fmla="*/ 0 w 636104"/>
              <a:gd name="connsiteY0" fmla="*/ 848139 h 848139"/>
              <a:gd name="connsiteX1" fmla="*/ 463826 w 636104"/>
              <a:gd name="connsiteY1" fmla="*/ 609600 h 848139"/>
              <a:gd name="connsiteX2" fmla="*/ 636104 w 636104"/>
              <a:gd name="connsiteY2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4" h="848139">
                <a:moveTo>
                  <a:pt x="0" y="848139"/>
                </a:moveTo>
                <a:cubicBezTo>
                  <a:pt x="178904" y="799547"/>
                  <a:pt x="357809" y="750956"/>
                  <a:pt x="463826" y="609600"/>
                </a:cubicBezTo>
                <a:cubicBezTo>
                  <a:pt x="569843" y="468244"/>
                  <a:pt x="602973" y="234122"/>
                  <a:pt x="636104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310E6679-5818-41A7-A4AB-6BC839F8EB87}"/>
              </a:ext>
            </a:extLst>
          </p:cNvPr>
          <p:cNvSpPr/>
          <p:nvPr/>
        </p:nvSpPr>
        <p:spPr>
          <a:xfrm>
            <a:off x="5420140" y="105161"/>
            <a:ext cx="4513800" cy="1100998"/>
          </a:xfrm>
          <a:custGeom>
            <a:avLst/>
            <a:gdLst>
              <a:gd name="connsiteX0" fmla="*/ 0 w 4664765"/>
              <a:gd name="connsiteY0" fmla="*/ 1153796 h 1153796"/>
              <a:gd name="connsiteX1" fmla="*/ 2040835 w 4664765"/>
              <a:gd name="connsiteY1" fmla="*/ 80369 h 1153796"/>
              <a:gd name="connsiteX2" fmla="*/ 4664765 w 4664765"/>
              <a:gd name="connsiteY2" fmla="*/ 159882 h 11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4765" h="1153796">
                <a:moveTo>
                  <a:pt x="0" y="1153796"/>
                </a:moveTo>
                <a:cubicBezTo>
                  <a:pt x="631687" y="699908"/>
                  <a:pt x="1263374" y="246021"/>
                  <a:pt x="2040835" y="80369"/>
                </a:cubicBezTo>
                <a:cubicBezTo>
                  <a:pt x="2818296" y="-85283"/>
                  <a:pt x="3741530" y="37299"/>
                  <a:pt x="4664765" y="159882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C78A2DDA-3452-4490-AE4F-F4AE5738A6C5}"/>
              </a:ext>
            </a:extLst>
          </p:cNvPr>
          <p:cNvSpPr/>
          <p:nvPr/>
        </p:nvSpPr>
        <p:spPr>
          <a:xfrm>
            <a:off x="5009322" y="2529263"/>
            <a:ext cx="2147013" cy="3176125"/>
          </a:xfrm>
          <a:custGeom>
            <a:avLst/>
            <a:gdLst>
              <a:gd name="connsiteX0" fmla="*/ 0 w 2107095"/>
              <a:gd name="connsiteY0" fmla="*/ 3101008 h 3213980"/>
              <a:gd name="connsiteX1" fmla="*/ 768626 w 2107095"/>
              <a:gd name="connsiteY1" fmla="*/ 2915478 h 3213980"/>
              <a:gd name="connsiteX2" fmla="*/ 1298713 w 2107095"/>
              <a:gd name="connsiteY2" fmla="*/ 543339 h 3213980"/>
              <a:gd name="connsiteX3" fmla="*/ 2107095 w 2107095"/>
              <a:gd name="connsiteY3" fmla="*/ 0 h 32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7095" h="3213980">
                <a:moveTo>
                  <a:pt x="0" y="3101008"/>
                </a:moveTo>
                <a:cubicBezTo>
                  <a:pt x="276087" y="3221382"/>
                  <a:pt x="552174" y="3341756"/>
                  <a:pt x="768626" y="2915478"/>
                </a:cubicBezTo>
                <a:cubicBezTo>
                  <a:pt x="985078" y="2489200"/>
                  <a:pt x="1075635" y="1029252"/>
                  <a:pt x="1298713" y="543339"/>
                </a:cubicBezTo>
                <a:cubicBezTo>
                  <a:pt x="1521791" y="57426"/>
                  <a:pt x="1814443" y="28713"/>
                  <a:pt x="2107095" y="0"/>
                </a:cubicBezTo>
              </a:path>
            </a:pathLst>
          </a:cu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CF569CC-FEEF-43FE-B67A-B3C31B024B50}"/>
              </a:ext>
            </a:extLst>
          </p:cNvPr>
          <p:cNvCxnSpPr>
            <a:cxnSpLocks/>
          </p:cNvCxnSpPr>
          <p:nvPr/>
        </p:nvCxnSpPr>
        <p:spPr>
          <a:xfrm>
            <a:off x="10203065" y="2568484"/>
            <a:ext cx="1" cy="445505"/>
          </a:xfrm>
          <a:prstGeom prst="straightConnector1">
            <a:avLst/>
          </a:prstGeom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C0BF744-BA9C-4A57-ADC2-84747BE4438C}"/>
              </a:ext>
            </a:extLst>
          </p:cNvPr>
          <p:cNvSpPr/>
          <p:nvPr/>
        </p:nvSpPr>
        <p:spPr>
          <a:xfrm>
            <a:off x="9067527" y="4152482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24B2CDC3-B666-4754-ABE2-4C96A34720CC}"/>
              </a:ext>
            </a:extLst>
          </p:cNvPr>
          <p:cNvCxnSpPr>
            <a:cxnSpLocks/>
            <a:stCxn id="146" idx="3"/>
            <a:endCxn id="148" idx="7"/>
          </p:cNvCxnSpPr>
          <p:nvPr/>
        </p:nvCxnSpPr>
        <p:spPr>
          <a:xfrm flipH="1">
            <a:off x="8741063" y="4644790"/>
            <a:ext cx="415051" cy="4893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704BCDA4-DE98-4B80-BC2B-F8513906CCD2}"/>
              </a:ext>
            </a:extLst>
          </p:cNvPr>
          <p:cNvSpPr/>
          <p:nvPr/>
        </p:nvSpPr>
        <p:spPr>
          <a:xfrm>
            <a:off x="8224739" y="5049670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FABF818-437C-413D-9F6F-FF4A7CF4F583}"/>
              </a:ext>
            </a:extLst>
          </p:cNvPr>
          <p:cNvSpPr/>
          <p:nvPr/>
        </p:nvSpPr>
        <p:spPr>
          <a:xfrm>
            <a:off x="9054275" y="597477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8B69FB4-3F37-4191-9360-D8B2B68B74FF}"/>
              </a:ext>
            </a:extLst>
          </p:cNvPr>
          <p:cNvSpPr/>
          <p:nvPr/>
        </p:nvSpPr>
        <p:spPr>
          <a:xfrm>
            <a:off x="9836865" y="5076144"/>
            <a:ext cx="604911" cy="57677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A90C819F-75B6-40FC-928A-F3D30C3A3766}"/>
              </a:ext>
            </a:extLst>
          </p:cNvPr>
          <p:cNvCxnSpPr>
            <a:cxnSpLocks/>
            <a:stCxn id="149" idx="7"/>
            <a:endCxn id="150" idx="3"/>
          </p:cNvCxnSpPr>
          <p:nvPr/>
        </p:nvCxnSpPr>
        <p:spPr>
          <a:xfrm flipV="1">
            <a:off x="9570599" y="5568452"/>
            <a:ext cx="354853" cy="4907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F3AC1DAB-D2A4-4D14-BC0B-08FBBC7130CC}"/>
              </a:ext>
            </a:extLst>
          </p:cNvPr>
          <p:cNvCxnSpPr>
            <a:cxnSpLocks/>
            <a:stCxn id="146" idx="5"/>
            <a:endCxn id="150" idx="1"/>
          </p:cNvCxnSpPr>
          <p:nvPr/>
        </p:nvCxnSpPr>
        <p:spPr>
          <a:xfrm>
            <a:off x="9583851" y="4644790"/>
            <a:ext cx="341601" cy="5158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8DB229B-0BD2-4665-B7BF-715A031D56CC}"/>
              </a:ext>
            </a:extLst>
          </p:cNvPr>
          <p:cNvSpPr/>
          <p:nvPr/>
        </p:nvSpPr>
        <p:spPr>
          <a:xfrm>
            <a:off x="9933939" y="327879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BB53D244-7A42-43F7-A994-C4061ADD7FEA}"/>
              </a:ext>
            </a:extLst>
          </p:cNvPr>
          <p:cNvSpPr/>
          <p:nvPr/>
        </p:nvSpPr>
        <p:spPr>
          <a:xfrm>
            <a:off x="10474180" y="50761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2DAE6D4-3681-43D4-BE21-971004FBD7C5}"/>
              </a:ext>
            </a:extLst>
          </p:cNvPr>
          <p:cNvSpPr/>
          <p:nvPr/>
        </p:nvSpPr>
        <p:spPr>
          <a:xfrm>
            <a:off x="11104936" y="423748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7BE419C9-83FF-438E-A04B-0A2700ECC8C5}"/>
              </a:ext>
            </a:extLst>
          </p:cNvPr>
          <p:cNvCxnSpPr>
            <a:cxnSpLocks/>
            <a:stCxn id="153" idx="5"/>
            <a:endCxn id="155" idx="1"/>
          </p:cNvCxnSpPr>
          <p:nvPr/>
        </p:nvCxnSpPr>
        <p:spPr>
          <a:xfrm>
            <a:off x="10450263" y="3771100"/>
            <a:ext cx="743260" cy="55085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C821783-74CA-4D3D-8A94-7410739E7E1C}"/>
              </a:ext>
            </a:extLst>
          </p:cNvPr>
          <p:cNvCxnSpPr>
            <a:cxnSpLocks/>
            <a:stCxn id="154" idx="7"/>
            <a:endCxn id="155" idx="3"/>
          </p:cNvCxnSpPr>
          <p:nvPr/>
        </p:nvCxnSpPr>
        <p:spPr>
          <a:xfrm flipV="1">
            <a:off x="10990504" y="4729794"/>
            <a:ext cx="203019" cy="43081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9C9B42-0126-4BD8-9C19-18C8D8B25BB0}"/>
              </a:ext>
            </a:extLst>
          </p:cNvPr>
          <p:cNvCxnSpPr>
            <a:cxnSpLocks/>
            <a:stCxn id="153" idx="3"/>
            <a:endCxn id="146" idx="7"/>
          </p:cNvCxnSpPr>
          <p:nvPr/>
        </p:nvCxnSpPr>
        <p:spPr>
          <a:xfrm flipH="1">
            <a:off x="9583851" y="3771100"/>
            <a:ext cx="438675" cy="46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AF9B4932-602A-4CCB-8965-EBF03EE35B8F}"/>
              </a:ext>
            </a:extLst>
          </p:cNvPr>
          <p:cNvSpPr/>
          <p:nvPr/>
        </p:nvSpPr>
        <p:spPr>
          <a:xfrm>
            <a:off x="2865157" y="368604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8D1EDFD-E547-4067-B59A-7233611C4450}"/>
              </a:ext>
            </a:extLst>
          </p:cNvPr>
          <p:cNvSpPr/>
          <p:nvPr/>
        </p:nvSpPr>
        <p:spPr>
          <a:xfrm>
            <a:off x="4177528" y="327145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②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BAEEC5-424D-4EA5-B810-105ADA935EE7}"/>
              </a:ext>
            </a:extLst>
          </p:cNvPr>
          <p:cNvSpPr/>
          <p:nvPr/>
        </p:nvSpPr>
        <p:spPr>
          <a:xfrm>
            <a:off x="5212391" y="53063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C8E2567-D834-4DB1-9B5A-5C47E49BEC5B}"/>
              </a:ext>
            </a:extLst>
          </p:cNvPr>
          <p:cNvSpPr/>
          <p:nvPr/>
        </p:nvSpPr>
        <p:spPr>
          <a:xfrm>
            <a:off x="6082828" y="80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C0E47AF0-EC75-4407-977E-3F4D03E68058}"/>
              </a:ext>
            </a:extLst>
          </p:cNvPr>
          <p:cNvSpPr/>
          <p:nvPr/>
        </p:nvSpPr>
        <p:spPr>
          <a:xfrm>
            <a:off x="10196397" y="25585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⑤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9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934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11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190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40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0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390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22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033796F-8145-4123-85FA-3A702CF3CA39}"/>
              </a:ext>
            </a:extLst>
          </p:cNvPr>
          <p:cNvSpPr/>
          <p:nvPr/>
        </p:nvSpPr>
        <p:spPr>
          <a:xfrm>
            <a:off x="2220273" y="154470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0F20AE-275F-4533-833F-EF4F73F59DDE}"/>
              </a:ext>
            </a:extLst>
          </p:cNvPr>
          <p:cNvSpPr/>
          <p:nvPr/>
        </p:nvSpPr>
        <p:spPr>
          <a:xfrm>
            <a:off x="2013832" y="3808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511C46-94A2-4245-B33C-1D2DA1987D6D}"/>
              </a:ext>
            </a:extLst>
          </p:cNvPr>
          <p:cNvSpPr/>
          <p:nvPr/>
        </p:nvSpPr>
        <p:spPr>
          <a:xfrm>
            <a:off x="1658067" y="294385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E673DA-128D-442F-BC05-E267A5E11A57}"/>
              </a:ext>
            </a:extLst>
          </p:cNvPr>
          <p:cNvSpPr/>
          <p:nvPr/>
        </p:nvSpPr>
        <p:spPr>
          <a:xfrm>
            <a:off x="278804" y="292943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022221-D1D4-4642-A6F3-775010BB12B8}"/>
              </a:ext>
            </a:extLst>
          </p:cNvPr>
          <p:cNvSpPr/>
          <p:nvPr/>
        </p:nvSpPr>
        <p:spPr>
          <a:xfrm>
            <a:off x="934919" y="216368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787FC7-2ABE-4F1A-9F3F-57428F48F27E}"/>
              </a:ext>
            </a:extLst>
          </p:cNvPr>
          <p:cNvCxnSpPr>
            <a:cxnSpLocks/>
            <a:stCxn id="2" idx="2"/>
            <a:endCxn id="6" idx="7"/>
          </p:cNvCxnSpPr>
          <p:nvPr/>
        </p:nvCxnSpPr>
        <p:spPr>
          <a:xfrm flipH="1">
            <a:off x="1451243" y="1833093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2D1CBF-6E93-4F87-9FBE-942C9E9A7A4E}"/>
              </a:ext>
            </a:extLst>
          </p:cNvPr>
          <p:cNvCxnSpPr>
            <a:cxnSpLocks/>
            <a:stCxn id="2" idx="6"/>
            <a:endCxn id="13" idx="1"/>
          </p:cNvCxnSpPr>
          <p:nvPr/>
        </p:nvCxnSpPr>
        <p:spPr>
          <a:xfrm>
            <a:off x="2825184" y="1833093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558FC5-21AE-4BF2-ACFA-10369AAE7F5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795128" y="2655991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1F682A-A115-4570-8EBA-F27C70983779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1451243" y="2655991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A9E42E-1C25-4B19-9B8E-D4A3CE1FC6F8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2530156" y="3460403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F11283-AB16-4C60-A7E3-EF25204E9F0C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3136440" y="3460403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76A63D9-B0D2-46FF-A1FD-8EBCBFCA2172}"/>
              </a:ext>
            </a:extLst>
          </p:cNvPr>
          <p:cNvSpPr/>
          <p:nvPr/>
        </p:nvSpPr>
        <p:spPr>
          <a:xfrm>
            <a:off x="3595923" y="213180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DACD6-D41B-4A8E-AC84-54A096AC1516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3136440" y="2624109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6109D9-C7E9-4603-89CD-C2B923FFFB0D}"/>
              </a:ext>
            </a:extLst>
          </p:cNvPr>
          <p:cNvSpPr/>
          <p:nvPr/>
        </p:nvSpPr>
        <p:spPr>
          <a:xfrm>
            <a:off x="4571505" y="29294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A92D85-1B96-4BF8-90CB-A52CF308BA39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112247" y="2624109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9E4D94C5-0C06-4E10-BD58-4D04C5632157}"/>
              </a:ext>
            </a:extLst>
          </p:cNvPr>
          <p:cNvSpPr/>
          <p:nvPr/>
        </p:nvSpPr>
        <p:spPr>
          <a:xfrm>
            <a:off x="2620116" y="29680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33BD56-53C6-44A3-9C29-8D9CF5944300}"/>
              </a:ext>
            </a:extLst>
          </p:cNvPr>
          <p:cNvSpPr/>
          <p:nvPr/>
        </p:nvSpPr>
        <p:spPr>
          <a:xfrm>
            <a:off x="5215997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0B1FFF-7B28-4709-855E-66C24C9A852C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5087829" y="3421740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2DBBCAE-A04E-4DC6-A258-3117030582FD}"/>
              </a:ext>
            </a:extLst>
          </p:cNvPr>
          <p:cNvSpPr/>
          <p:nvPr/>
        </p:nvSpPr>
        <p:spPr>
          <a:xfrm>
            <a:off x="3233649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5D21C1-D0BE-494F-9128-3E5B2D4FF547}"/>
              </a:ext>
            </a:extLst>
          </p:cNvPr>
          <p:cNvSpPr/>
          <p:nvPr/>
        </p:nvSpPr>
        <p:spPr>
          <a:xfrm>
            <a:off x="3986185" y="380817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C87644-1506-437F-BF52-EB17826F0F85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4502509" y="3421740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548A63B-E6EF-4394-AC74-E52C89C0477F}"/>
              </a:ext>
            </a:extLst>
          </p:cNvPr>
          <p:cNvSpPr/>
          <p:nvPr/>
        </p:nvSpPr>
        <p:spPr>
          <a:xfrm>
            <a:off x="7865830" y="16291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3CA8492-461B-44B9-B87A-39C79557701D}"/>
              </a:ext>
            </a:extLst>
          </p:cNvPr>
          <p:cNvSpPr/>
          <p:nvPr/>
        </p:nvSpPr>
        <p:spPr>
          <a:xfrm>
            <a:off x="7659389" y="389263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E9659B9-8AC6-4BA2-BAF2-EEE22C04AE3F}"/>
              </a:ext>
            </a:extLst>
          </p:cNvPr>
          <p:cNvSpPr/>
          <p:nvPr/>
        </p:nvSpPr>
        <p:spPr>
          <a:xfrm>
            <a:off x="7303624" y="30283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E9AE1E-11A2-48BA-813F-57892FE2F30B}"/>
              </a:ext>
            </a:extLst>
          </p:cNvPr>
          <p:cNvSpPr/>
          <p:nvPr/>
        </p:nvSpPr>
        <p:spPr>
          <a:xfrm>
            <a:off x="5924361" y="301389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BB93E90-DB75-4763-A7F6-AA9BDC6237E6}"/>
              </a:ext>
            </a:extLst>
          </p:cNvPr>
          <p:cNvSpPr/>
          <p:nvPr/>
        </p:nvSpPr>
        <p:spPr>
          <a:xfrm>
            <a:off x="6580476" y="224814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6AC579-BEFD-4E29-979A-CD0918DCCCA4}"/>
              </a:ext>
            </a:extLst>
          </p:cNvPr>
          <p:cNvCxnSpPr>
            <a:cxnSpLocks/>
            <a:stCxn id="39" idx="2"/>
            <a:endCxn id="43" idx="7"/>
          </p:cNvCxnSpPr>
          <p:nvPr/>
        </p:nvCxnSpPr>
        <p:spPr>
          <a:xfrm flipH="1">
            <a:off x="7096800" y="1917559"/>
            <a:ext cx="769030" cy="41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6C42CE-7273-4ED5-B754-100BC0B4F04B}"/>
              </a:ext>
            </a:extLst>
          </p:cNvPr>
          <p:cNvCxnSpPr>
            <a:cxnSpLocks/>
            <a:stCxn id="39" idx="6"/>
            <a:endCxn id="50" idx="1"/>
          </p:cNvCxnSpPr>
          <p:nvPr/>
        </p:nvCxnSpPr>
        <p:spPr>
          <a:xfrm>
            <a:off x="8470741" y="1917559"/>
            <a:ext cx="859326" cy="38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4CFA72-D2A9-4C8D-9468-280C07D9A51D}"/>
              </a:ext>
            </a:extLst>
          </p:cNvPr>
          <p:cNvCxnSpPr>
            <a:stCxn id="43" idx="3"/>
            <a:endCxn id="42" idx="7"/>
          </p:cNvCxnSpPr>
          <p:nvPr/>
        </p:nvCxnSpPr>
        <p:spPr>
          <a:xfrm flipH="1">
            <a:off x="6440685" y="2740457"/>
            <a:ext cx="228378" cy="35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2703C78-194B-48BE-8914-A926D4663FCA}"/>
              </a:ext>
            </a:extLst>
          </p:cNvPr>
          <p:cNvCxnSpPr>
            <a:stCxn id="43" idx="5"/>
            <a:endCxn id="41" idx="1"/>
          </p:cNvCxnSpPr>
          <p:nvPr/>
        </p:nvCxnSpPr>
        <p:spPr>
          <a:xfrm>
            <a:off x="7096800" y="2740457"/>
            <a:ext cx="295411" cy="37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2DAAD8B-D292-43D6-9498-2084D43C01EA}"/>
              </a:ext>
            </a:extLst>
          </p:cNvPr>
          <p:cNvCxnSpPr>
            <a:cxnSpLocks/>
            <a:stCxn id="40" idx="7"/>
            <a:endCxn id="54" idx="3"/>
          </p:cNvCxnSpPr>
          <p:nvPr/>
        </p:nvCxnSpPr>
        <p:spPr>
          <a:xfrm flipV="1">
            <a:off x="8175713" y="3544869"/>
            <a:ext cx="178547" cy="4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C05F9F-0818-4104-93B6-B0D089CCA35E}"/>
              </a:ext>
            </a:extLst>
          </p:cNvPr>
          <p:cNvCxnSpPr>
            <a:cxnSpLocks/>
            <a:stCxn id="54" idx="5"/>
            <a:endCxn id="57" idx="1"/>
          </p:cNvCxnSpPr>
          <p:nvPr/>
        </p:nvCxnSpPr>
        <p:spPr>
          <a:xfrm>
            <a:off x="8781997" y="3544869"/>
            <a:ext cx="185796" cy="43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C6EFF10-3644-4CC9-BE3A-3BE460F2CF9C}"/>
              </a:ext>
            </a:extLst>
          </p:cNvPr>
          <p:cNvSpPr/>
          <p:nvPr/>
        </p:nvSpPr>
        <p:spPr>
          <a:xfrm>
            <a:off x="9241480" y="221626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6318CC5-4FA6-4786-A20A-A9346A57D695}"/>
              </a:ext>
            </a:extLst>
          </p:cNvPr>
          <p:cNvCxnSpPr>
            <a:cxnSpLocks/>
            <a:stCxn id="54" idx="7"/>
            <a:endCxn id="50" idx="3"/>
          </p:cNvCxnSpPr>
          <p:nvPr/>
        </p:nvCxnSpPr>
        <p:spPr>
          <a:xfrm flipV="1">
            <a:off x="8781997" y="2708575"/>
            <a:ext cx="548070" cy="42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36326DCD-03B4-47FB-8786-3CC5C57D554E}"/>
              </a:ext>
            </a:extLst>
          </p:cNvPr>
          <p:cNvSpPr/>
          <p:nvPr/>
        </p:nvSpPr>
        <p:spPr>
          <a:xfrm>
            <a:off x="10217062" y="301389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EB384A0-2623-4638-AF67-E9FA1E16157D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9757804" y="2708575"/>
            <a:ext cx="547845" cy="38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4BEA806-CA88-4D06-A205-F4D992D881E4}"/>
              </a:ext>
            </a:extLst>
          </p:cNvPr>
          <p:cNvSpPr/>
          <p:nvPr/>
        </p:nvSpPr>
        <p:spPr>
          <a:xfrm>
            <a:off x="8265673" y="305256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B6D61F-872E-4EA1-ABFA-0301F7376279}"/>
              </a:ext>
            </a:extLst>
          </p:cNvPr>
          <p:cNvSpPr/>
          <p:nvPr/>
        </p:nvSpPr>
        <p:spPr>
          <a:xfrm>
            <a:off x="10861554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5E6ED94-C91D-44EF-8A14-6E273FE809F7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>
          <a:xfrm>
            <a:off x="10733386" y="3506206"/>
            <a:ext cx="216755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74CA56A6-BDDA-44FB-A883-67DB9166C2F1}"/>
              </a:ext>
            </a:extLst>
          </p:cNvPr>
          <p:cNvSpPr/>
          <p:nvPr/>
        </p:nvSpPr>
        <p:spPr>
          <a:xfrm>
            <a:off x="8879206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923EC1D-9CEF-4164-9680-C9488339388E}"/>
              </a:ext>
            </a:extLst>
          </p:cNvPr>
          <p:cNvSpPr/>
          <p:nvPr/>
        </p:nvSpPr>
        <p:spPr>
          <a:xfrm>
            <a:off x="9631742" y="389263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453D814-D8FE-4922-B74D-27F35DE5607B}"/>
              </a:ext>
            </a:extLst>
          </p:cNvPr>
          <p:cNvCxnSpPr>
            <a:cxnSpLocks/>
            <a:stCxn id="58" idx="7"/>
            <a:endCxn id="52" idx="3"/>
          </p:cNvCxnSpPr>
          <p:nvPr/>
        </p:nvCxnSpPr>
        <p:spPr>
          <a:xfrm flipV="1">
            <a:off x="10148066" y="3506206"/>
            <a:ext cx="157583" cy="47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9ED2C8C9-EF61-4D24-AE50-20E98F85260B}"/>
              </a:ext>
            </a:extLst>
          </p:cNvPr>
          <p:cNvSpPr/>
          <p:nvPr/>
        </p:nvSpPr>
        <p:spPr>
          <a:xfrm>
            <a:off x="11466465" y="485584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6264B2-A160-4E69-8AD7-5D8875E056B8}"/>
              </a:ext>
            </a:extLst>
          </p:cNvPr>
          <p:cNvCxnSpPr>
            <a:cxnSpLocks/>
            <a:stCxn id="55" idx="5"/>
            <a:endCxn id="60" idx="1"/>
          </p:cNvCxnSpPr>
          <p:nvPr/>
        </p:nvCxnSpPr>
        <p:spPr>
          <a:xfrm>
            <a:off x="11377878" y="4384947"/>
            <a:ext cx="177174" cy="55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2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C05D26-B879-4767-B552-4530E1C6E69F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插入排序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1DA6536F-3F97-4E7B-A41C-E3A2E709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6261"/>
              </p:ext>
            </p:extLst>
          </p:nvPr>
        </p:nvGraphicFramePr>
        <p:xfrm>
          <a:off x="3008242" y="985114"/>
          <a:ext cx="29022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1103FB-3DEB-44DF-ACF4-BB8431AF3CE1}"/>
              </a:ext>
            </a:extLst>
          </p:cNvPr>
          <p:cNvCxnSpPr>
            <a:cxnSpLocks/>
          </p:cNvCxnSpPr>
          <p:nvPr/>
        </p:nvCxnSpPr>
        <p:spPr>
          <a:xfrm flipV="1">
            <a:off x="3736560" y="135595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82375051-BC86-4C4C-92E5-4BAEDD9C4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8851"/>
              </p:ext>
            </p:extLst>
          </p:nvPr>
        </p:nvGraphicFramePr>
        <p:xfrm>
          <a:off x="3008242" y="1870582"/>
          <a:ext cx="290222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704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312045-625E-4182-A3CE-B522AB5FCAE4}"/>
              </a:ext>
            </a:extLst>
          </p:cNvPr>
          <p:cNvCxnSpPr>
            <a:cxnSpLocks/>
          </p:cNvCxnSpPr>
          <p:nvPr/>
        </p:nvCxnSpPr>
        <p:spPr>
          <a:xfrm flipV="1">
            <a:off x="4213638" y="224142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0F41C79-6949-4BEE-A53B-38474337B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49217"/>
              </p:ext>
            </p:extLst>
          </p:nvPr>
        </p:nvGraphicFramePr>
        <p:xfrm>
          <a:off x="3008242" y="2756050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FC18B3-5576-46EE-8819-329EC24D6DD3}"/>
              </a:ext>
            </a:extLst>
          </p:cNvPr>
          <p:cNvCxnSpPr>
            <a:cxnSpLocks/>
          </p:cNvCxnSpPr>
          <p:nvPr/>
        </p:nvCxnSpPr>
        <p:spPr>
          <a:xfrm flipV="1">
            <a:off x="4717221" y="312689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13E8923-C38B-4889-80FB-839E6DF18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40075"/>
              </p:ext>
            </p:extLst>
          </p:nvPr>
        </p:nvGraphicFramePr>
        <p:xfrm>
          <a:off x="3008242" y="3641518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BB7254-F2F5-4622-AD6F-7296C19B1FD0}"/>
              </a:ext>
            </a:extLst>
          </p:cNvPr>
          <p:cNvCxnSpPr>
            <a:cxnSpLocks/>
          </p:cNvCxnSpPr>
          <p:nvPr/>
        </p:nvCxnSpPr>
        <p:spPr>
          <a:xfrm flipV="1">
            <a:off x="5194300" y="401235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2ECE04C-58D7-43F7-A2F3-5F6C14A7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7364"/>
              </p:ext>
            </p:extLst>
          </p:nvPr>
        </p:nvGraphicFramePr>
        <p:xfrm>
          <a:off x="3008242" y="4526986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1076C-F3DA-48CC-97F4-E585724D2215}"/>
              </a:ext>
            </a:extLst>
          </p:cNvPr>
          <p:cNvCxnSpPr>
            <a:cxnSpLocks/>
          </p:cNvCxnSpPr>
          <p:nvPr/>
        </p:nvCxnSpPr>
        <p:spPr>
          <a:xfrm flipV="1">
            <a:off x="5658126" y="489782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DCB9C71-36CC-47D1-8AEA-FF69DE20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33995"/>
              </p:ext>
            </p:extLst>
          </p:nvPr>
        </p:nvGraphicFramePr>
        <p:xfrm>
          <a:off x="3008242" y="5412454"/>
          <a:ext cx="290219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699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483699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37C1199-FF29-4C83-8D9A-22D769DD13FE}"/>
              </a:ext>
            </a:extLst>
          </p:cNvPr>
          <p:cNvSpPr txBox="1"/>
          <p:nvPr/>
        </p:nvSpPr>
        <p:spPr>
          <a:xfrm>
            <a:off x="1282700" y="98511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B0FED6-EB2C-480B-9AF2-420780558305}"/>
              </a:ext>
            </a:extLst>
          </p:cNvPr>
          <p:cNvSpPr txBox="1"/>
          <p:nvPr/>
        </p:nvSpPr>
        <p:spPr>
          <a:xfrm>
            <a:off x="1282699" y="1842421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p=1</a:t>
            </a:r>
            <a:r>
              <a:rPr lang="zh-CN" altLang="en-US" b="1" dirty="0"/>
              <a:t>之后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6B636-BDE6-4380-904D-09C601CAFB8D}"/>
              </a:ext>
            </a:extLst>
          </p:cNvPr>
          <p:cNvSpPr txBox="1"/>
          <p:nvPr/>
        </p:nvSpPr>
        <p:spPr>
          <a:xfrm>
            <a:off x="1282699" y="2699728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p=2</a:t>
            </a:r>
            <a:r>
              <a:rPr lang="zh-CN" altLang="en-US" b="1" dirty="0"/>
              <a:t>之后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355C0F-75DD-40D7-9BF5-7067196CC057}"/>
              </a:ext>
            </a:extLst>
          </p:cNvPr>
          <p:cNvSpPr txBox="1"/>
          <p:nvPr/>
        </p:nvSpPr>
        <p:spPr>
          <a:xfrm>
            <a:off x="1282698" y="3643026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p=3</a:t>
            </a:r>
            <a:r>
              <a:rPr lang="zh-CN" altLang="en-US" b="1" dirty="0"/>
              <a:t>之后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C64948-4DFC-4D00-A1B1-7C49977801D1}"/>
              </a:ext>
            </a:extLst>
          </p:cNvPr>
          <p:cNvSpPr txBox="1"/>
          <p:nvPr/>
        </p:nvSpPr>
        <p:spPr>
          <a:xfrm>
            <a:off x="1282698" y="4500333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p=4</a:t>
            </a:r>
            <a:r>
              <a:rPr lang="zh-CN" altLang="en-US" b="1" dirty="0"/>
              <a:t>之后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911A16-FE1E-4DA1-905C-8BB9FADE72BC}"/>
              </a:ext>
            </a:extLst>
          </p:cNvPr>
          <p:cNvSpPr txBox="1"/>
          <p:nvPr/>
        </p:nvSpPr>
        <p:spPr>
          <a:xfrm>
            <a:off x="1282697" y="5412454"/>
            <a:ext cx="143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p=5</a:t>
            </a:r>
            <a:r>
              <a:rPr lang="zh-CN" altLang="en-US" b="1" dirty="0"/>
              <a:t>之后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98B1FF-77EF-4C96-8A7A-0B91055F6DCC}"/>
              </a:ext>
            </a:extLst>
          </p:cNvPr>
          <p:cNvCxnSpPr>
            <a:cxnSpLocks/>
          </p:cNvCxnSpPr>
          <p:nvPr/>
        </p:nvCxnSpPr>
        <p:spPr>
          <a:xfrm flipH="1">
            <a:off x="3007690" y="985114"/>
            <a:ext cx="728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634FDA-4D34-4D58-9F93-AFD7240DF694}"/>
              </a:ext>
            </a:extLst>
          </p:cNvPr>
          <p:cNvCxnSpPr>
            <a:cxnSpLocks/>
          </p:cNvCxnSpPr>
          <p:nvPr/>
        </p:nvCxnSpPr>
        <p:spPr>
          <a:xfrm flipH="1">
            <a:off x="3007690" y="1870582"/>
            <a:ext cx="1205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150132B-68C7-4548-8156-8A10C1527523}"/>
              </a:ext>
            </a:extLst>
          </p:cNvPr>
          <p:cNvCxnSpPr>
            <a:cxnSpLocks/>
          </p:cNvCxnSpPr>
          <p:nvPr/>
        </p:nvCxnSpPr>
        <p:spPr>
          <a:xfrm flipH="1">
            <a:off x="3007692" y="2756050"/>
            <a:ext cx="1709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132701-1B23-453C-AF3D-0DA626C270FD}"/>
              </a:ext>
            </a:extLst>
          </p:cNvPr>
          <p:cNvCxnSpPr>
            <a:cxnSpLocks/>
          </p:cNvCxnSpPr>
          <p:nvPr/>
        </p:nvCxnSpPr>
        <p:spPr>
          <a:xfrm flipH="1">
            <a:off x="3007690" y="3641518"/>
            <a:ext cx="2186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1BE7C6-BEA0-4BC2-8EF2-50FE7710D72A}"/>
              </a:ext>
            </a:extLst>
          </p:cNvPr>
          <p:cNvCxnSpPr>
            <a:cxnSpLocks/>
          </p:cNvCxnSpPr>
          <p:nvPr/>
        </p:nvCxnSpPr>
        <p:spPr>
          <a:xfrm flipH="1" flipV="1">
            <a:off x="3007690" y="4513586"/>
            <a:ext cx="2677493" cy="5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07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F05654-88A6-41FE-899F-77D5E1159CE5}"/>
              </a:ext>
            </a:extLst>
          </p:cNvPr>
          <p:cNvSpPr/>
          <p:nvPr/>
        </p:nvSpPr>
        <p:spPr>
          <a:xfrm>
            <a:off x="2011118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DF610D-A911-466B-A4DD-ACF1373A9532}"/>
              </a:ext>
            </a:extLst>
          </p:cNvPr>
          <p:cNvSpPr/>
          <p:nvPr/>
        </p:nvSpPr>
        <p:spPr>
          <a:xfrm>
            <a:off x="2695355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6CEED5-3B05-4219-8C18-5234F856ABC5}"/>
              </a:ext>
            </a:extLst>
          </p:cNvPr>
          <p:cNvSpPr/>
          <p:nvPr/>
        </p:nvSpPr>
        <p:spPr>
          <a:xfrm>
            <a:off x="6800777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AF70CB-D222-42F8-A7D5-BE90A2531E0B}"/>
              </a:ext>
            </a:extLst>
          </p:cNvPr>
          <p:cNvSpPr/>
          <p:nvPr/>
        </p:nvSpPr>
        <p:spPr>
          <a:xfrm>
            <a:off x="6116540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01FB04-01D3-4D8A-BAAA-3822C6462898}"/>
              </a:ext>
            </a:extLst>
          </p:cNvPr>
          <p:cNvSpPr/>
          <p:nvPr/>
        </p:nvSpPr>
        <p:spPr>
          <a:xfrm>
            <a:off x="5432303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990074-117F-409F-8AEC-07BF739573FE}"/>
              </a:ext>
            </a:extLst>
          </p:cNvPr>
          <p:cNvSpPr/>
          <p:nvPr/>
        </p:nvSpPr>
        <p:spPr>
          <a:xfrm>
            <a:off x="4748066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D93016-AFCB-4D90-B64D-F2CC01B7A2B1}"/>
              </a:ext>
            </a:extLst>
          </p:cNvPr>
          <p:cNvSpPr/>
          <p:nvPr/>
        </p:nvSpPr>
        <p:spPr>
          <a:xfrm>
            <a:off x="4063829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FC91FC-66CF-4E81-A669-C92863E7A912}"/>
              </a:ext>
            </a:extLst>
          </p:cNvPr>
          <p:cNvSpPr/>
          <p:nvPr/>
        </p:nvSpPr>
        <p:spPr>
          <a:xfrm>
            <a:off x="3379592" y="1255928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D45D592-64A7-472A-A973-1A0AEDE71F42}"/>
              </a:ext>
            </a:extLst>
          </p:cNvPr>
          <p:cNvSpPr/>
          <p:nvPr/>
        </p:nvSpPr>
        <p:spPr>
          <a:xfrm>
            <a:off x="7473013" y="1255928"/>
            <a:ext cx="506437" cy="4923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5CC23D2-6D78-4CC5-A344-40180464B676}"/>
              </a:ext>
            </a:extLst>
          </p:cNvPr>
          <p:cNvSpPr/>
          <p:nvPr/>
        </p:nvSpPr>
        <p:spPr>
          <a:xfrm>
            <a:off x="8157250" y="1255928"/>
            <a:ext cx="50643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1D63ED-6BEC-40DF-A7F9-9B8EACE2BD91}"/>
              </a:ext>
            </a:extLst>
          </p:cNvPr>
          <p:cNvSpPr/>
          <p:nvPr/>
        </p:nvSpPr>
        <p:spPr>
          <a:xfrm>
            <a:off x="10209961" y="1255928"/>
            <a:ext cx="506437" cy="4923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8E1189-D738-4E34-A1CA-4E4132AC327F}"/>
              </a:ext>
            </a:extLst>
          </p:cNvPr>
          <p:cNvSpPr/>
          <p:nvPr/>
        </p:nvSpPr>
        <p:spPr>
          <a:xfrm>
            <a:off x="9525724" y="125592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81FA99C-116F-4CB7-A035-B57EB8627272}"/>
              </a:ext>
            </a:extLst>
          </p:cNvPr>
          <p:cNvSpPr/>
          <p:nvPr/>
        </p:nvSpPr>
        <p:spPr>
          <a:xfrm>
            <a:off x="8841487" y="125592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AF5EB1-15B6-4BFA-B53B-AB6E365A7D94}"/>
              </a:ext>
            </a:extLst>
          </p:cNvPr>
          <p:cNvSpPr/>
          <p:nvPr/>
        </p:nvSpPr>
        <p:spPr>
          <a:xfrm>
            <a:off x="201111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99B3A3-C8B7-4822-B139-4CC482DDAA68}"/>
              </a:ext>
            </a:extLst>
          </p:cNvPr>
          <p:cNvSpPr/>
          <p:nvPr/>
        </p:nvSpPr>
        <p:spPr>
          <a:xfrm>
            <a:off x="2695355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D4750F8-A72B-4E39-B7E3-39FF204BCE96}"/>
              </a:ext>
            </a:extLst>
          </p:cNvPr>
          <p:cNvSpPr/>
          <p:nvPr/>
        </p:nvSpPr>
        <p:spPr>
          <a:xfrm>
            <a:off x="680077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C25534-BF92-47F2-B0F2-E1A50C284945}"/>
              </a:ext>
            </a:extLst>
          </p:cNvPr>
          <p:cNvSpPr/>
          <p:nvPr/>
        </p:nvSpPr>
        <p:spPr>
          <a:xfrm>
            <a:off x="611654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791DEE8-B088-4FCD-9B9B-386B36C65923}"/>
              </a:ext>
            </a:extLst>
          </p:cNvPr>
          <p:cNvSpPr/>
          <p:nvPr/>
        </p:nvSpPr>
        <p:spPr>
          <a:xfrm>
            <a:off x="5432303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6D7E8BF-5008-42D5-9CB6-E9B48848BE9F}"/>
              </a:ext>
            </a:extLst>
          </p:cNvPr>
          <p:cNvSpPr/>
          <p:nvPr/>
        </p:nvSpPr>
        <p:spPr>
          <a:xfrm>
            <a:off x="4748066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E89F224-2E3A-4CF5-A21A-DF4E1C7819FA}"/>
              </a:ext>
            </a:extLst>
          </p:cNvPr>
          <p:cNvSpPr/>
          <p:nvPr/>
        </p:nvSpPr>
        <p:spPr>
          <a:xfrm>
            <a:off x="4063829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C08593B-77DA-4C4C-9F45-262C08EE639A}"/>
              </a:ext>
            </a:extLst>
          </p:cNvPr>
          <p:cNvSpPr/>
          <p:nvPr/>
        </p:nvSpPr>
        <p:spPr>
          <a:xfrm>
            <a:off x="3379592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70523E6-1692-4517-8B3D-CA1FCDC7BB56}"/>
              </a:ext>
            </a:extLst>
          </p:cNvPr>
          <p:cNvSpPr/>
          <p:nvPr/>
        </p:nvSpPr>
        <p:spPr>
          <a:xfrm>
            <a:off x="7527110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D5283B6-0167-4E66-991F-1E0A8AC904E0}"/>
              </a:ext>
            </a:extLst>
          </p:cNvPr>
          <p:cNvSpPr/>
          <p:nvPr/>
        </p:nvSpPr>
        <p:spPr>
          <a:xfrm>
            <a:off x="8211347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F067AC5-AC02-4EA8-A2BF-902D43E1CA8D}"/>
              </a:ext>
            </a:extLst>
          </p:cNvPr>
          <p:cNvSpPr/>
          <p:nvPr/>
        </p:nvSpPr>
        <p:spPr>
          <a:xfrm>
            <a:off x="10264058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227F14C-0778-43AD-93F3-992A8380AA4E}"/>
              </a:ext>
            </a:extLst>
          </p:cNvPr>
          <p:cNvSpPr/>
          <p:nvPr/>
        </p:nvSpPr>
        <p:spPr>
          <a:xfrm>
            <a:off x="9579821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01769A4-BF25-4DF4-9FC5-7A680C6D3BA1}"/>
              </a:ext>
            </a:extLst>
          </p:cNvPr>
          <p:cNvSpPr/>
          <p:nvPr/>
        </p:nvSpPr>
        <p:spPr>
          <a:xfrm>
            <a:off x="8895584" y="2231092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3B44D4C-8AC0-4ACE-A453-08172C569702}"/>
              </a:ext>
            </a:extLst>
          </p:cNvPr>
          <p:cNvSpPr/>
          <p:nvPr/>
        </p:nvSpPr>
        <p:spPr>
          <a:xfrm>
            <a:off x="201111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33C689-436F-4A88-95E1-9546C0EC8EDA}"/>
              </a:ext>
            </a:extLst>
          </p:cNvPr>
          <p:cNvSpPr/>
          <p:nvPr/>
        </p:nvSpPr>
        <p:spPr>
          <a:xfrm>
            <a:off x="2695355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B136010-199C-4D67-AE37-5CF9CB12628A}"/>
              </a:ext>
            </a:extLst>
          </p:cNvPr>
          <p:cNvSpPr/>
          <p:nvPr/>
        </p:nvSpPr>
        <p:spPr>
          <a:xfrm>
            <a:off x="6800777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73F33CD-DF6D-4671-B6B1-02A7BC2F5E04}"/>
              </a:ext>
            </a:extLst>
          </p:cNvPr>
          <p:cNvSpPr/>
          <p:nvPr/>
        </p:nvSpPr>
        <p:spPr>
          <a:xfrm>
            <a:off x="6116540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C8C6B76-8BD1-45F1-BA6E-B8D67477B836}"/>
              </a:ext>
            </a:extLst>
          </p:cNvPr>
          <p:cNvSpPr/>
          <p:nvPr/>
        </p:nvSpPr>
        <p:spPr>
          <a:xfrm>
            <a:off x="5432303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B004EF-B04F-49E8-AE90-12DBC3B38212}"/>
              </a:ext>
            </a:extLst>
          </p:cNvPr>
          <p:cNvSpPr/>
          <p:nvPr/>
        </p:nvSpPr>
        <p:spPr>
          <a:xfrm>
            <a:off x="4748066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B63F1BD-DA22-485D-9FFC-0F60D381DE7C}"/>
              </a:ext>
            </a:extLst>
          </p:cNvPr>
          <p:cNvSpPr/>
          <p:nvPr/>
        </p:nvSpPr>
        <p:spPr>
          <a:xfrm>
            <a:off x="4063829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F3F262-CAE1-4158-8F13-2FFFA078F07B}"/>
              </a:ext>
            </a:extLst>
          </p:cNvPr>
          <p:cNvSpPr/>
          <p:nvPr/>
        </p:nvSpPr>
        <p:spPr>
          <a:xfrm>
            <a:off x="3379592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3A193D1-B7D6-4D76-B9E0-06B5A2A7952E}"/>
              </a:ext>
            </a:extLst>
          </p:cNvPr>
          <p:cNvSpPr/>
          <p:nvPr/>
        </p:nvSpPr>
        <p:spPr>
          <a:xfrm>
            <a:off x="7527110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6DDAF8A-9A8A-424C-92F5-451941DD52D7}"/>
              </a:ext>
            </a:extLst>
          </p:cNvPr>
          <p:cNvSpPr/>
          <p:nvPr/>
        </p:nvSpPr>
        <p:spPr>
          <a:xfrm>
            <a:off x="8211347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215714F-4300-496D-9000-2CF6326A58DF}"/>
              </a:ext>
            </a:extLst>
          </p:cNvPr>
          <p:cNvSpPr/>
          <p:nvPr/>
        </p:nvSpPr>
        <p:spPr>
          <a:xfrm>
            <a:off x="10264058" y="3196681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9AFDA8D-D857-4E4D-B443-B90D1FD94167}"/>
              </a:ext>
            </a:extLst>
          </p:cNvPr>
          <p:cNvSpPr/>
          <p:nvPr/>
        </p:nvSpPr>
        <p:spPr>
          <a:xfrm>
            <a:off x="9579821" y="3196681"/>
            <a:ext cx="506437" cy="4923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0E113A-97D6-468D-83A0-182EE67D5415}"/>
              </a:ext>
            </a:extLst>
          </p:cNvPr>
          <p:cNvSpPr/>
          <p:nvPr/>
        </p:nvSpPr>
        <p:spPr>
          <a:xfrm>
            <a:off x="8895584" y="31966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10C9573-73E3-4445-A1B3-2CFE9D5E72C0}"/>
              </a:ext>
            </a:extLst>
          </p:cNvPr>
          <p:cNvSpPr/>
          <p:nvPr/>
        </p:nvSpPr>
        <p:spPr>
          <a:xfrm>
            <a:off x="201111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9542879-8DE0-4C47-84B2-131381A55D98}"/>
              </a:ext>
            </a:extLst>
          </p:cNvPr>
          <p:cNvSpPr/>
          <p:nvPr/>
        </p:nvSpPr>
        <p:spPr>
          <a:xfrm>
            <a:off x="2695355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69088BD-2724-4B25-9625-4CB71C45268F}"/>
              </a:ext>
            </a:extLst>
          </p:cNvPr>
          <p:cNvSpPr/>
          <p:nvPr/>
        </p:nvSpPr>
        <p:spPr>
          <a:xfrm>
            <a:off x="680077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D70A3D2-3646-42CE-BDB7-027E891AAB91}"/>
              </a:ext>
            </a:extLst>
          </p:cNvPr>
          <p:cNvSpPr/>
          <p:nvPr/>
        </p:nvSpPr>
        <p:spPr>
          <a:xfrm>
            <a:off x="611654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D237C24-4F8D-466C-9A8A-1C441ECCB9F5}"/>
              </a:ext>
            </a:extLst>
          </p:cNvPr>
          <p:cNvSpPr/>
          <p:nvPr/>
        </p:nvSpPr>
        <p:spPr>
          <a:xfrm>
            <a:off x="5432303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5E22477-8536-4DFE-8D0B-FA061A441867}"/>
              </a:ext>
            </a:extLst>
          </p:cNvPr>
          <p:cNvSpPr/>
          <p:nvPr/>
        </p:nvSpPr>
        <p:spPr>
          <a:xfrm>
            <a:off x="4748066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650E219-008C-4A0E-9349-BED71D17BEA0}"/>
              </a:ext>
            </a:extLst>
          </p:cNvPr>
          <p:cNvSpPr/>
          <p:nvPr/>
        </p:nvSpPr>
        <p:spPr>
          <a:xfrm>
            <a:off x="4063829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3CE04E7-51B7-4D66-AE4C-F34C0E98B448}"/>
              </a:ext>
            </a:extLst>
          </p:cNvPr>
          <p:cNvSpPr/>
          <p:nvPr/>
        </p:nvSpPr>
        <p:spPr>
          <a:xfrm>
            <a:off x="3379592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1AF2ECB-2BCF-4CCD-8109-42D59E42E083}"/>
              </a:ext>
            </a:extLst>
          </p:cNvPr>
          <p:cNvSpPr/>
          <p:nvPr/>
        </p:nvSpPr>
        <p:spPr>
          <a:xfrm>
            <a:off x="7527110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94834DC-009D-406A-BBFC-0B4EAAB6090E}"/>
              </a:ext>
            </a:extLst>
          </p:cNvPr>
          <p:cNvSpPr/>
          <p:nvPr/>
        </p:nvSpPr>
        <p:spPr>
          <a:xfrm>
            <a:off x="8211347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F979DEC-516F-4449-8DAC-628CB68DFA43}"/>
              </a:ext>
            </a:extLst>
          </p:cNvPr>
          <p:cNvSpPr/>
          <p:nvPr/>
        </p:nvSpPr>
        <p:spPr>
          <a:xfrm>
            <a:off x="10264058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DD35E1-FD78-4036-A479-BE21EC034D0B}"/>
              </a:ext>
            </a:extLst>
          </p:cNvPr>
          <p:cNvSpPr/>
          <p:nvPr/>
        </p:nvSpPr>
        <p:spPr>
          <a:xfrm>
            <a:off x="9579821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C647A51-57F8-4E2D-8EEC-4C188AF77668}"/>
              </a:ext>
            </a:extLst>
          </p:cNvPr>
          <p:cNvSpPr/>
          <p:nvPr/>
        </p:nvSpPr>
        <p:spPr>
          <a:xfrm>
            <a:off x="8895584" y="4162270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913D31B-7241-4C17-86FC-A1BDE6A4AA22}"/>
              </a:ext>
            </a:extLst>
          </p:cNvPr>
          <p:cNvSpPr/>
          <p:nvPr/>
        </p:nvSpPr>
        <p:spPr>
          <a:xfrm>
            <a:off x="201111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A05932C-E9BA-4608-BAB2-0E9B2A843D87}"/>
              </a:ext>
            </a:extLst>
          </p:cNvPr>
          <p:cNvSpPr/>
          <p:nvPr/>
        </p:nvSpPr>
        <p:spPr>
          <a:xfrm>
            <a:off x="2695355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3C0A8D6-0AFE-4433-8EBF-6FE5BAB29619}"/>
              </a:ext>
            </a:extLst>
          </p:cNvPr>
          <p:cNvSpPr/>
          <p:nvPr/>
        </p:nvSpPr>
        <p:spPr>
          <a:xfrm>
            <a:off x="680077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24E9BC9-75D3-4E84-8251-329935748308}"/>
              </a:ext>
            </a:extLst>
          </p:cNvPr>
          <p:cNvSpPr/>
          <p:nvPr/>
        </p:nvSpPr>
        <p:spPr>
          <a:xfrm>
            <a:off x="611654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E95A787-6E97-4E50-8166-586988BEFA19}"/>
              </a:ext>
            </a:extLst>
          </p:cNvPr>
          <p:cNvSpPr/>
          <p:nvPr/>
        </p:nvSpPr>
        <p:spPr>
          <a:xfrm>
            <a:off x="5432303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82CBE95-8232-4CCC-B050-6A3E441B5E6C}"/>
              </a:ext>
            </a:extLst>
          </p:cNvPr>
          <p:cNvSpPr/>
          <p:nvPr/>
        </p:nvSpPr>
        <p:spPr>
          <a:xfrm>
            <a:off x="4748066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7C67E3-DE95-41D1-94D7-A86C780D0C0A}"/>
              </a:ext>
            </a:extLst>
          </p:cNvPr>
          <p:cNvSpPr/>
          <p:nvPr/>
        </p:nvSpPr>
        <p:spPr>
          <a:xfrm>
            <a:off x="4063829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304C89F-D571-4364-903E-3837CCDF75F1}"/>
              </a:ext>
            </a:extLst>
          </p:cNvPr>
          <p:cNvSpPr/>
          <p:nvPr/>
        </p:nvSpPr>
        <p:spPr>
          <a:xfrm>
            <a:off x="3379592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868871-588D-4F20-92CE-662938FFB18A}"/>
              </a:ext>
            </a:extLst>
          </p:cNvPr>
          <p:cNvSpPr/>
          <p:nvPr/>
        </p:nvSpPr>
        <p:spPr>
          <a:xfrm>
            <a:off x="7527110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0DDC902-4636-4B8F-8CF8-BDC4176CAA8B}"/>
              </a:ext>
            </a:extLst>
          </p:cNvPr>
          <p:cNvSpPr/>
          <p:nvPr/>
        </p:nvSpPr>
        <p:spPr>
          <a:xfrm>
            <a:off x="8211347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98A232F-F16F-4CF8-84A5-B6C68A914FAB}"/>
              </a:ext>
            </a:extLst>
          </p:cNvPr>
          <p:cNvSpPr/>
          <p:nvPr/>
        </p:nvSpPr>
        <p:spPr>
          <a:xfrm>
            <a:off x="10264058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0AAF119-1699-406C-82DE-40E404D9C3C2}"/>
              </a:ext>
            </a:extLst>
          </p:cNvPr>
          <p:cNvSpPr/>
          <p:nvPr/>
        </p:nvSpPr>
        <p:spPr>
          <a:xfrm>
            <a:off x="9579821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09B79B-82C2-4C93-9177-21F764643266}"/>
              </a:ext>
            </a:extLst>
          </p:cNvPr>
          <p:cNvSpPr/>
          <p:nvPr/>
        </p:nvSpPr>
        <p:spPr>
          <a:xfrm>
            <a:off x="8895584" y="512785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C56BCB8-8011-478D-9346-F6C350C0B228}"/>
              </a:ext>
            </a:extLst>
          </p:cNvPr>
          <p:cNvSpPr/>
          <p:nvPr/>
        </p:nvSpPr>
        <p:spPr>
          <a:xfrm>
            <a:off x="201111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09C0D3-79A0-4636-B30E-E7041F800BC1}"/>
              </a:ext>
            </a:extLst>
          </p:cNvPr>
          <p:cNvSpPr/>
          <p:nvPr/>
        </p:nvSpPr>
        <p:spPr>
          <a:xfrm>
            <a:off x="2695355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29817E9-DEFC-47D9-845A-BD9FB7564CCF}"/>
              </a:ext>
            </a:extLst>
          </p:cNvPr>
          <p:cNvSpPr/>
          <p:nvPr/>
        </p:nvSpPr>
        <p:spPr>
          <a:xfrm>
            <a:off x="680077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F19B9D-78BA-464D-B513-27A8270CEF01}"/>
              </a:ext>
            </a:extLst>
          </p:cNvPr>
          <p:cNvSpPr/>
          <p:nvPr/>
        </p:nvSpPr>
        <p:spPr>
          <a:xfrm>
            <a:off x="611654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B208F45-BAF8-44F9-BECB-3045A0C80298}"/>
              </a:ext>
            </a:extLst>
          </p:cNvPr>
          <p:cNvSpPr/>
          <p:nvPr/>
        </p:nvSpPr>
        <p:spPr>
          <a:xfrm>
            <a:off x="5432303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040C00-A63F-425C-A2C5-7C10B403AC8E}"/>
              </a:ext>
            </a:extLst>
          </p:cNvPr>
          <p:cNvSpPr/>
          <p:nvPr/>
        </p:nvSpPr>
        <p:spPr>
          <a:xfrm>
            <a:off x="4748066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812AB2-E6FD-4507-9915-F2EF3AC1EED0}"/>
              </a:ext>
            </a:extLst>
          </p:cNvPr>
          <p:cNvSpPr/>
          <p:nvPr/>
        </p:nvSpPr>
        <p:spPr>
          <a:xfrm>
            <a:off x="4063829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BCCE06D-B39B-459F-BCA0-287FFD9D1693}"/>
              </a:ext>
            </a:extLst>
          </p:cNvPr>
          <p:cNvSpPr/>
          <p:nvPr/>
        </p:nvSpPr>
        <p:spPr>
          <a:xfrm>
            <a:off x="3379592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0D3A6E7-B963-433F-A649-21A0E57844A8}"/>
              </a:ext>
            </a:extLst>
          </p:cNvPr>
          <p:cNvSpPr/>
          <p:nvPr/>
        </p:nvSpPr>
        <p:spPr>
          <a:xfrm>
            <a:off x="7527110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256FC50-BDCE-4A08-96B6-4BFCC9831F8A}"/>
              </a:ext>
            </a:extLst>
          </p:cNvPr>
          <p:cNvSpPr/>
          <p:nvPr/>
        </p:nvSpPr>
        <p:spPr>
          <a:xfrm>
            <a:off x="8211347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49124A5-0561-40CB-A628-85C3F173D9D2}"/>
              </a:ext>
            </a:extLst>
          </p:cNvPr>
          <p:cNvSpPr/>
          <p:nvPr/>
        </p:nvSpPr>
        <p:spPr>
          <a:xfrm>
            <a:off x="10264058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AD757D-07DB-44C1-867E-A3F3E2571784}"/>
              </a:ext>
            </a:extLst>
          </p:cNvPr>
          <p:cNvSpPr/>
          <p:nvPr/>
        </p:nvSpPr>
        <p:spPr>
          <a:xfrm>
            <a:off x="9579821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44133EB-120E-42F7-A09F-C6CFE799DEEC}"/>
              </a:ext>
            </a:extLst>
          </p:cNvPr>
          <p:cNvSpPr/>
          <p:nvPr/>
        </p:nvSpPr>
        <p:spPr>
          <a:xfrm>
            <a:off x="8895584" y="6093448"/>
            <a:ext cx="506437" cy="4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E22023A-86AB-47F5-861C-AADE3F91C390}"/>
              </a:ext>
            </a:extLst>
          </p:cNvPr>
          <p:cNvSpPr/>
          <p:nvPr/>
        </p:nvSpPr>
        <p:spPr>
          <a:xfrm>
            <a:off x="2011118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81</a:t>
            </a:r>
            <a:endParaRPr lang="zh-CN" altLang="en-US" sz="12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F9565B1-C94E-4E8C-95D5-47C691FAB033}"/>
              </a:ext>
            </a:extLst>
          </p:cNvPr>
          <p:cNvSpPr/>
          <p:nvPr/>
        </p:nvSpPr>
        <p:spPr>
          <a:xfrm>
            <a:off x="2695355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94</a:t>
            </a:r>
            <a:endParaRPr lang="zh-CN" altLang="en-US" sz="1200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D2259C4-1C91-4C2B-AA4D-DA508FD7C867}"/>
              </a:ext>
            </a:extLst>
          </p:cNvPr>
          <p:cNvSpPr/>
          <p:nvPr/>
        </p:nvSpPr>
        <p:spPr>
          <a:xfrm>
            <a:off x="680077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34AC864F-B027-45CF-B44E-84BF67C9ED3F}"/>
              </a:ext>
            </a:extLst>
          </p:cNvPr>
          <p:cNvSpPr/>
          <p:nvPr/>
        </p:nvSpPr>
        <p:spPr>
          <a:xfrm>
            <a:off x="611654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17</a:t>
            </a:r>
            <a:endParaRPr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82720EB-246D-41FD-BD53-66F89F362EC5}"/>
              </a:ext>
            </a:extLst>
          </p:cNvPr>
          <p:cNvSpPr/>
          <p:nvPr/>
        </p:nvSpPr>
        <p:spPr>
          <a:xfrm>
            <a:off x="543230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35</a:t>
            </a:r>
            <a:endParaRPr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C3A15B-40C8-48F7-BE8A-D223F1274DE5}"/>
              </a:ext>
            </a:extLst>
          </p:cNvPr>
          <p:cNvSpPr/>
          <p:nvPr/>
        </p:nvSpPr>
        <p:spPr>
          <a:xfrm>
            <a:off x="4748066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2D0CC66-D531-40D2-860C-04E39EA790A3}"/>
              </a:ext>
            </a:extLst>
          </p:cNvPr>
          <p:cNvSpPr/>
          <p:nvPr/>
        </p:nvSpPr>
        <p:spPr>
          <a:xfrm>
            <a:off x="4063829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96</a:t>
            </a:r>
            <a:endParaRPr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E03C8978-79FA-4CDA-95EB-965571A2E24B}"/>
              </a:ext>
            </a:extLst>
          </p:cNvPr>
          <p:cNvSpPr/>
          <p:nvPr/>
        </p:nvSpPr>
        <p:spPr>
          <a:xfrm>
            <a:off x="3379592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3C88E5C-7FFF-40DD-B566-A1BA711DB816}"/>
              </a:ext>
            </a:extLst>
          </p:cNvPr>
          <p:cNvSpPr/>
          <p:nvPr/>
        </p:nvSpPr>
        <p:spPr>
          <a:xfrm>
            <a:off x="7473013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4B8132A-5BEA-424B-B140-1D7DBAD47806}"/>
              </a:ext>
            </a:extLst>
          </p:cNvPr>
          <p:cNvSpPr/>
          <p:nvPr/>
        </p:nvSpPr>
        <p:spPr>
          <a:xfrm>
            <a:off x="8157250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B349D45-715B-47D2-9533-E01313F74E04}"/>
              </a:ext>
            </a:extLst>
          </p:cNvPr>
          <p:cNvSpPr/>
          <p:nvPr/>
        </p:nvSpPr>
        <p:spPr>
          <a:xfrm>
            <a:off x="10209961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C532558-678E-4121-97F9-8A57C985E987}"/>
              </a:ext>
            </a:extLst>
          </p:cNvPr>
          <p:cNvSpPr/>
          <p:nvPr/>
        </p:nvSpPr>
        <p:spPr>
          <a:xfrm>
            <a:off x="9525724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671A25A-83A2-4E36-9F9A-779DD5170C3C}"/>
              </a:ext>
            </a:extLst>
          </p:cNvPr>
          <p:cNvSpPr/>
          <p:nvPr/>
        </p:nvSpPr>
        <p:spPr>
          <a:xfrm>
            <a:off x="8841487" y="389203"/>
            <a:ext cx="506437" cy="4923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83FDEF-26C4-4F90-89C7-75226B7E412A}"/>
              </a:ext>
            </a:extLst>
          </p:cNvPr>
          <p:cNvSpPr txBox="1"/>
          <p:nvPr/>
        </p:nvSpPr>
        <p:spPr>
          <a:xfrm>
            <a:off x="506630" y="450722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原始数组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C76749-6D0E-4820-8682-F36C32893737}"/>
              </a:ext>
            </a:extLst>
          </p:cNvPr>
          <p:cNvSpPr txBox="1"/>
          <p:nvPr/>
        </p:nvSpPr>
        <p:spPr>
          <a:xfrm>
            <a:off x="506630" y="1317447"/>
            <a:ext cx="35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5</a:t>
            </a:r>
            <a:r>
              <a:rPr lang="zh-CN" altLang="en-US" b="1" dirty="0"/>
              <a:t>排序后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B6AB78-0401-438D-AB0D-7EE477AC2FB2}"/>
              </a:ext>
            </a:extLst>
          </p:cNvPr>
          <p:cNvSpPr txBox="1"/>
          <p:nvPr/>
        </p:nvSpPr>
        <p:spPr>
          <a:xfrm>
            <a:off x="506630" y="3258200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3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59E5B92-F356-4496-9F86-31A3B85FB40E}"/>
              </a:ext>
            </a:extLst>
          </p:cNvPr>
          <p:cNvSpPr txBox="1"/>
          <p:nvPr/>
        </p:nvSpPr>
        <p:spPr>
          <a:xfrm>
            <a:off x="520169" y="5198953"/>
            <a:ext cx="351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1</a:t>
            </a:r>
            <a:r>
              <a:rPr lang="zh-CN" altLang="en-US" b="1" dirty="0"/>
              <a:t>排序后</a:t>
            </a:r>
          </a:p>
          <a:p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08A227D-B0E0-41E3-8BF5-B0463AFFCEF7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3675514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A53FBE-AF05-4BF3-A341-0363D76595DE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堆排序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425CF1-C604-487E-921D-BA8E3204BF98}"/>
              </a:ext>
            </a:extLst>
          </p:cNvPr>
          <p:cNvSpPr/>
          <p:nvPr/>
        </p:nvSpPr>
        <p:spPr>
          <a:xfrm>
            <a:off x="5404197" y="21942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97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818FFC-B019-41CA-BF8D-E25D2951BB02}"/>
              </a:ext>
            </a:extLst>
          </p:cNvPr>
          <p:cNvSpPr/>
          <p:nvPr/>
        </p:nvSpPr>
        <p:spPr>
          <a:xfrm>
            <a:off x="7465813" y="153168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7F80E2-8832-4CA4-B808-524DEDDF2D7D}"/>
              </a:ext>
            </a:extLst>
          </p:cNvPr>
          <p:cNvSpPr/>
          <p:nvPr/>
        </p:nvSpPr>
        <p:spPr>
          <a:xfrm>
            <a:off x="6009108" y="155753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C34461-5A7C-4FC3-9961-36B780BCDB2F}"/>
              </a:ext>
            </a:extLst>
          </p:cNvPr>
          <p:cNvSpPr/>
          <p:nvPr/>
        </p:nvSpPr>
        <p:spPr>
          <a:xfrm>
            <a:off x="5055544" y="1556618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6C83B82-3D33-46C6-8C6B-8F4EF09DD1A3}"/>
              </a:ext>
            </a:extLst>
          </p:cNvPr>
          <p:cNvSpPr/>
          <p:nvPr/>
        </p:nvSpPr>
        <p:spPr>
          <a:xfrm>
            <a:off x="3598839" y="15628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7B9F9C-274D-4183-BC85-3F8190286DC4}"/>
              </a:ext>
            </a:extLst>
          </p:cNvPr>
          <p:cNvSpPr/>
          <p:nvPr/>
        </p:nvSpPr>
        <p:spPr>
          <a:xfrm>
            <a:off x="4296017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C5EA28-F34A-4DAB-BD88-CA523105EC62}"/>
              </a:ext>
            </a:extLst>
          </p:cNvPr>
          <p:cNvSpPr/>
          <p:nvPr/>
        </p:nvSpPr>
        <p:spPr>
          <a:xfrm>
            <a:off x="6667850" y="8622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59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5EC905-8DC6-4325-8AC8-73A66B22C96C}"/>
              </a:ext>
            </a:extLst>
          </p:cNvPr>
          <p:cNvCxnSpPr>
            <a:cxnSpLocks/>
            <a:stCxn id="4" idx="2"/>
            <a:endCxn id="9" idx="7"/>
          </p:cNvCxnSpPr>
          <p:nvPr/>
        </p:nvCxnSpPr>
        <p:spPr>
          <a:xfrm flipH="1">
            <a:off x="4812341" y="507817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CBD10E1-BACB-4A4C-9C17-A2EB832C8DA8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6009108" y="507817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5A4C1E1-1BC0-43F1-8CF7-D873E5C23CE6}"/>
              </a:ext>
            </a:extLst>
          </p:cNvPr>
          <p:cNvCxnSpPr>
            <a:stCxn id="9" idx="3"/>
            <a:endCxn id="8" idx="7"/>
          </p:cNvCxnSpPr>
          <p:nvPr/>
        </p:nvCxnSpPr>
        <p:spPr>
          <a:xfrm flipH="1">
            <a:off x="4115163" y="1354568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83B990-EEE9-4EC2-B994-B070B6F500FF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4812341" y="1354568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D2DB65-9B90-4E0D-9719-3C6C28D764F6}"/>
              </a:ext>
            </a:extLst>
          </p:cNvPr>
          <p:cNvCxnSpPr>
            <a:stCxn id="6" idx="7"/>
            <a:endCxn id="10" idx="3"/>
          </p:cNvCxnSpPr>
          <p:nvPr/>
        </p:nvCxnSpPr>
        <p:spPr>
          <a:xfrm flipV="1">
            <a:off x="6525432" y="1354568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63AD5C-3C97-452F-B8EB-5BF11A6BA58D}"/>
              </a:ext>
            </a:extLst>
          </p:cNvPr>
          <p:cNvCxnSpPr>
            <a:stCxn id="10" idx="5"/>
            <a:endCxn id="5" idx="1"/>
          </p:cNvCxnSpPr>
          <p:nvPr/>
        </p:nvCxnSpPr>
        <p:spPr>
          <a:xfrm>
            <a:off x="7184174" y="1354568"/>
            <a:ext cx="370226" cy="26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BCA11111-9EF5-4F8A-9834-4FAF806A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85696"/>
              </p:ext>
            </p:extLst>
          </p:nvPr>
        </p:nvGraphicFramePr>
        <p:xfrm>
          <a:off x="3333792" y="2536781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36" name="椭圆 35">
            <a:extLst>
              <a:ext uri="{FF2B5EF4-FFF2-40B4-BE49-F238E27FC236}">
                <a16:creationId xmlns:a16="http://schemas.microsoft.com/office/drawing/2014/main" id="{4CC2C6EA-5830-471F-ACB4-DA9D8519D57A}"/>
              </a:ext>
            </a:extLst>
          </p:cNvPr>
          <p:cNvSpPr/>
          <p:nvPr/>
        </p:nvSpPr>
        <p:spPr>
          <a:xfrm>
            <a:off x="5404197" y="344287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3C10DC2-F5A3-4754-B129-C9201E52F3A4}"/>
              </a:ext>
            </a:extLst>
          </p:cNvPr>
          <p:cNvSpPr/>
          <p:nvPr/>
        </p:nvSpPr>
        <p:spPr>
          <a:xfrm>
            <a:off x="7465813" y="4755130"/>
            <a:ext cx="604911" cy="576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E66356D-4897-4B26-954B-657E59A7AF63}"/>
              </a:ext>
            </a:extLst>
          </p:cNvPr>
          <p:cNvSpPr/>
          <p:nvPr/>
        </p:nvSpPr>
        <p:spPr>
          <a:xfrm>
            <a:off x="6009108" y="478097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ED741C5-2D60-4435-9857-F40DB34A209F}"/>
              </a:ext>
            </a:extLst>
          </p:cNvPr>
          <p:cNvSpPr/>
          <p:nvPr/>
        </p:nvSpPr>
        <p:spPr>
          <a:xfrm>
            <a:off x="5055544" y="478006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5032F2-3D74-466E-8641-351E378E5ED3}"/>
              </a:ext>
            </a:extLst>
          </p:cNvPr>
          <p:cNvSpPr/>
          <p:nvPr/>
        </p:nvSpPr>
        <p:spPr>
          <a:xfrm>
            <a:off x="3598839" y="478624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0CD6801-667C-41FE-A835-5834CE5C5F4C}"/>
              </a:ext>
            </a:extLst>
          </p:cNvPr>
          <p:cNvSpPr/>
          <p:nvPr/>
        </p:nvSpPr>
        <p:spPr>
          <a:xfrm>
            <a:off x="4296017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53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2903C0-8D2B-4A8D-B83A-719EE2D980C1}"/>
              </a:ext>
            </a:extLst>
          </p:cNvPr>
          <p:cNvSpPr/>
          <p:nvPr/>
        </p:nvSpPr>
        <p:spPr>
          <a:xfrm>
            <a:off x="6667850" y="408570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0FE43B-CA8D-4090-90C8-1345F7D57CDA}"/>
              </a:ext>
            </a:extLst>
          </p:cNvPr>
          <p:cNvCxnSpPr>
            <a:cxnSpLocks/>
            <a:stCxn id="36" idx="2"/>
            <a:endCxn id="41" idx="7"/>
          </p:cNvCxnSpPr>
          <p:nvPr/>
        </p:nvCxnSpPr>
        <p:spPr>
          <a:xfrm flipH="1">
            <a:off x="4812341" y="3731259"/>
            <a:ext cx="591856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4F2DF8-CB17-45C3-9521-FEB312B3394B}"/>
              </a:ext>
            </a:extLst>
          </p:cNvPr>
          <p:cNvCxnSpPr>
            <a:stCxn id="36" idx="6"/>
            <a:endCxn id="42" idx="1"/>
          </p:cNvCxnSpPr>
          <p:nvPr/>
        </p:nvCxnSpPr>
        <p:spPr>
          <a:xfrm>
            <a:off x="6009108" y="3731259"/>
            <a:ext cx="747329" cy="4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311ADF7-8BEC-496B-8F50-2EC33443BEFA}"/>
              </a:ext>
            </a:extLst>
          </p:cNvPr>
          <p:cNvCxnSpPr>
            <a:stCxn id="41" idx="3"/>
            <a:endCxn id="40" idx="7"/>
          </p:cNvCxnSpPr>
          <p:nvPr/>
        </p:nvCxnSpPr>
        <p:spPr>
          <a:xfrm flipH="1">
            <a:off x="4115163" y="4578010"/>
            <a:ext cx="269441" cy="2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C2389B-9E27-4F9E-9242-C387F3E12C79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4812341" y="4578010"/>
            <a:ext cx="331790" cy="28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3800FDE-A57C-4282-AF25-A26E87934F63}"/>
              </a:ext>
            </a:extLst>
          </p:cNvPr>
          <p:cNvCxnSpPr>
            <a:stCxn id="38" idx="7"/>
            <a:endCxn id="42" idx="3"/>
          </p:cNvCxnSpPr>
          <p:nvPr/>
        </p:nvCxnSpPr>
        <p:spPr>
          <a:xfrm flipV="1">
            <a:off x="6525432" y="4578010"/>
            <a:ext cx="231005" cy="28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78140C1-8DC2-446E-9FB0-680BFC865ED3}"/>
              </a:ext>
            </a:extLst>
          </p:cNvPr>
          <p:cNvCxnSpPr>
            <a:stCxn id="42" idx="5"/>
            <a:endCxn id="37" idx="1"/>
          </p:cNvCxnSpPr>
          <p:nvPr/>
        </p:nvCxnSpPr>
        <p:spPr>
          <a:xfrm>
            <a:off x="7184174" y="4578010"/>
            <a:ext cx="370226" cy="2615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DA15DD75-EACE-49DF-B8DB-EE6CED79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0537"/>
              </p:ext>
            </p:extLst>
          </p:nvPr>
        </p:nvGraphicFramePr>
        <p:xfrm>
          <a:off x="3333792" y="5760223"/>
          <a:ext cx="515347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8411595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73533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0075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87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F7F31-C379-4D2F-86B8-4C8890BE7850}"/>
              </a:ext>
            </a:extLst>
          </p:cNvPr>
          <p:cNvSpPr txBox="1"/>
          <p:nvPr/>
        </p:nvSpPr>
        <p:spPr>
          <a:xfrm>
            <a:off x="1087517" y="467797"/>
            <a:ext cx="269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归并排序：递归实现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0D2D649C-ECC0-4BB5-9979-FBF0853B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9225"/>
              </p:ext>
            </p:extLst>
          </p:nvPr>
        </p:nvGraphicFramePr>
        <p:xfrm>
          <a:off x="3877131" y="85375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F2821C-1ACD-475C-A4B5-7CCBA3E9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645"/>
              </p:ext>
            </p:extLst>
          </p:nvPr>
        </p:nvGraphicFramePr>
        <p:xfrm>
          <a:off x="6688119" y="156005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8D23B5-B43E-48F9-9BEA-233F2B6AB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0944"/>
              </p:ext>
            </p:extLst>
          </p:nvPr>
        </p:nvGraphicFramePr>
        <p:xfrm>
          <a:off x="2940135" y="1589737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24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/>
                        <a:t>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D582B7-59E6-4BB0-9B5B-CCCDB874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5031"/>
              </p:ext>
            </p:extLst>
          </p:nvPr>
        </p:nvGraphicFramePr>
        <p:xfrm>
          <a:off x="2471637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D2EE3B-5726-4FD5-9105-BB905D4D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3365"/>
              </p:ext>
            </p:extLst>
          </p:nvPr>
        </p:nvGraphicFramePr>
        <p:xfrm>
          <a:off x="4345629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8A8A5-C54E-4A5C-B2F7-A355C497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2790"/>
              </p:ext>
            </p:extLst>
          </p:nvPr>
        </p:nvGraphicFramePr>
        <p:xfrm>
          <a:off x="6219621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0929EC-75CD-47F8-B774-7F45838A0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91180"/>
              </p:ext>
            </p:extLst>
          </p:nvPr>
        </p:nvGraphicFramePr>
        <p:xfrm>
          <a:off x="8093613" y="2325720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734B380-E474-4142-B196-EDB43F0D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6372"/>
              </p:ext>
            </p:extLst>
          </p:nvPr>
        </p:nvGraphicFramePr>
        <p:xfrm>
          <a:off x="2160211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CAE366C-80BD-4241-8DF9-2646B4853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12769"/>
              </p:ext>
            </p:extLst>
          </p:nvPr>
        </p:nvGraphicFramePr>
        <p:xfrm>
          <a:off x="317438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F43DAEF-D164-4417-A40D-08003524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12543"/>
              </p:ext>
            </p:extLst>
          </p:nvPr>
        </p:nvGraphicFramePr>
        <p:xfrm>
          <a:off x="5048376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AFA46AF-EE35-4440-8F5F-83510A87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3646"/>
              </p:ext>
            </p:extLst>
          </p:nvPr>
        </p:nvGraphicFramePr>
        <p:xfrm>
          <a:off x="4111380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D6BD254-389B-45E1-A5C4-EC2927B9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316"/>
              </p:ext>
            </p:extLst>
          </p:nvPr>
        </p:nvGraphicFramePr>
        <p:xfrm>
          <a:off x="5976089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1364D3D-C68D-4879-8CA3-6C17D67D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7419"/>
              </p:ext>
            </p:extLst>
          </p:nvPr>
        </p:nvGraphicFramePr>
        <p:xfrm>
          <a:off x="6990262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3DEE18C-1F8E-4C1A-8A62-02D9BD7F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55500"/>
              </p:ext>
            </p:extLst>
          </p:nvPr>
        </p:nvGraphicFramePr>
        <p:xfrm>
          <a:off x="8864254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44E6B43-8C61-48EA-8D04-0D1D4E56C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99721"/>
              </p:ext>
            </p:extLst>
          </p:nvPr>
        </p:nvGraphicFramePr>
        <p:xfrm>
          <a:off x="7927258" y="3061703"/>
          <a:ext cx="4684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7498B0F0-43DF-484D-8060-F72AC3332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66700"/>
              </p:ext>
            </p:extLst>
          </p:nvPr>
        </p:nvGraphicFramePr>
        <p:xfrm>
          <a:off x="2471637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5836652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29652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55106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0DE61FA-B029-4016-B267-77B43B2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36063"/>
              </p:ext>
            </p:extLst>
          </p:nvPr>
        </p:nvGraphicFramePr>
        <p:xfrm>
          <a:off x="4345629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23124271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974869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3933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A09509B0-D0BF-4DEE-9918-CDAEB703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00936"/>
              </p:ext>
            </p:extLst>
          </p:nvPr>
        </p:nvGraphicFramePr>
        <p:xfrm>
          <a:off x="6219621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52130215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4364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6000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F6D80389-D58C-4E88-939E-B665CD74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0805"/>
              </p:ext>
            </p:extLst>
          </p:nvPr>
        </p:nvGraphicFramePr>
        <p:xfrm>
          <a:off x="8093613" y="3768007"/>
          <a:ext cx="93699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3340575311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935655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51407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918CB3E-86A9-4398-85F8-712951BD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08410"/>
              </p:ext>
            </p:extLst>
          </p:nvPr>
        </p:nvGraphicFramePr>
        <p:xfrm>
          <a:off x="6688119" y="4474311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8AC14F0-B2F0-436A-8AD3-402685BA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3186"/>
              </p:ext>
            </p:extLst>
          </p:nvPr>
        </p:nvGraphicFramePr>
        <p:xfrm>
          <a:off x="2940135" y="45039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9" name="表格 34">
            <a:extLst>
              <a:ext uri="{FF2B5EF4-FFF2-40B4-BE49-F238E27FC236}">
                <a16:creationId xmlns:a16="http://schemas.microsoft.com/office/drawing/2014/main" id="{C23D9B92-1250-49BB-9F67-320B3D02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60332"/>
              </p:ext>
            </p:extLst>
          </p:nvPr>
        </p:nvGraphicFramePr>
        <p:xfrm>
          <a:off x="3877131" y="523834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4072F7-358E-4E41-8685-DD15064D231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77131" y="1235168"/>
            <a:ext cx="936996" cy="3545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E660F5-5DD9-4D9B-8E80-5209DCD0569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88119" y="1219514"/>
            <a:ext cx="936996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CF24833-7E95-48F3-9A8E-C891B902869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40135" y="1955497"/>
            <a:ext cx="468498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EF249D-E618-4903-A269-9223D3A115D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94460" y="2690666"/>
            <a:ext cx="272838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CC0627-DCB3-4592-9372-3E5B54D724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093613" y="1936129"/>
            <a:ext cx="468498" cy="3895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1332B1-5765-4748-92CB-B640E47B25A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688119" y="1925818"/>
            <a:ext cx="468498" cy="3999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FA8BB6A-1175-435C-9BA6-01180D41E75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46713" y="1948070"/>
            <a:ext cx="467414" cy="377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61D2F9A-7B7C-4BD3-8359-7CB133410DD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161507" y="2663430"/>
            <a:ext cx="166355" cy="3982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847D931-426C-406C-9AC9-DFC332B4D0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922368" y="2697461"/>
            <a:ext cx="302143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164DE2-112B-4EDE-8221-EB16BDB6000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210338" y="2690666"/>
            <a:ext cx="200225" cy="371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15A5D86-480C-4684-9816-C0B0773FB61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48376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82E0C7-916A-4733-B31B-0D48F3FB03C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345629" y="2703443"/>
            <a:ext cx="213119" cy="358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2D6FF4-C57E-4F44-9C71-B6D31A52583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74384" y="2691480"/>
            <a:ext cx="234249" cy="3702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7A0137C-D7A9-4470-BAF4-3228ADFFFCE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8796360" y="3427463"/>
            <a:ext cx="302143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1D722EE-1C96-4EE2-8675-485724F921B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61507" y="3427463"/>
            <a:ext cx="166355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7A315D6-59EF-44A4-BCC3-E5EE814F855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920047" y="3427463"/>
            <a:ext cx="304464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5155EE1-7920-4F1E-B0EB-51290524A34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0338" y="3427463"/>
            <a:ext cx="229608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FDD89AD-811A-4279-91D1-D1FD890F756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36529" y="3427463"/>
            <a:ext cx="246096" cy="336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3D99575-907C-4C53-8F40-6ED684FA50C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629" y="3427463"/>
            <a:ext cx="222402" cy="3258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D1B390C-4B69-4A50-9ACF-9F1B8F2FB040}"/>
              </a:ext>
            </a:extLst>
          </p:cNvPr>
          <p:cNvCxnSpPr>
            <a:cxnSpLocks/>
          </p:cNvCxnSpPr>
          <p:nvPr/>
        </p:nvCxnSpPr>
        <p:spPr>
          <a:xfrm flipH="1">
            <a:off x="3174384" y="3427463"/>
            <a:ext cx="272837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39EC40E-3A0C-43E5-BF5E-DE7A1E71A53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394460" y="3427463"/>
            <a:ext cx="272838" cy="3405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05844-6A0C-43D7-AE73-C893716998B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864254" y="2697461"/>
            <a:ext cx="234249" cy="364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8FAB8C-B9DD-4EBF-936E-E7FFDF57F40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88119" y="4840071"/>
            <a:ext cx="936996" cy="3954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13A722-962F-4D50-9531-894A57B95A37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77131" y="4869750"/>
            <a:ext cx="936996" cy="3657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8FBF9F-A8BB-4930-8B31-75662F69B43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93613" y="4133767"/>
            <a:ext cx="468498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3CC4730-A6B1-4788-8757-DCBBBFD37CD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688119" y="4133767"/>
            <a:ext cx="441551" cy="318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78505D3-4FFA-4205-A7C1-4B7FBF9BC4D2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359103" y="4133767"/>
            <a:ext cx="455024" cy="3517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4432FB9-22D9-4260-A8C2-28FADE5D92C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940135" y="4133767"/>
            <a:ext cx="468498" cy="358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E45FE17-22CE-4F8B-AB22-E6121E235A33}"/>
              </a:ext>
            </a:extLst>
          </p:cNvPr>
          <p:cNvCxnSpPr>
            <a:cxnSpLocks/>
          </p:cNvCxnSpPr>
          <p:nvPr/>
        </p:nvCxnSpPr>
        <p:spPr>
          <a:xfrm>
            <a:off x="282894" y="342526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E7B2C45-CB54-4A71-8A6E-9587AC934FE6}"/>
              </a:ext>
            </a:extLst>
          </p:cNvPr>
          <p:cNvSpPr txBox="1"/>
          <p:nvPr/>
        </p:nvSpPr>
        <p:spPr>
          <a:xfrm>
            <a:off x="9863918" y="1862717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A552846-C7E1-4CF6-8247-BF44A78E3861}"/>
              </a:ext>
            </a:extLst>
          </p:cNvPr>
          <p:cNvSpPr txBox="1"/>
          <p:nvPr/>
        </p:nvSpPr>
        <p:spPr>
          <a:xfrm>
            <a:off x="9899711" y="4104979"/>
            <a:ext cx="46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治</a:t>
            </a: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811042B-9221-40B6-B110-7458A01DCCF3}"/>
              </a:ext>
            </a:extLst>
          </p:cNvPr>
          <p:cNvCxnSpPr>
            <a:cxnSpLocks/>
          </p:cNvCxnSpPr>
          <p:nvPr/>
        </p:nvCxnSpPr>
        <p:spPr>
          <a:xfrm>
            <a:off x="282893" y="3061703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F07DD261-25DB-4DEC-9445-D7E7F50313A6}"/>
              </a:ext>
            </a:extLst>
          </p:cNvPr>
          <p:cNvCxnSpPr>
            <a:cxnSpLocks/>
          </p:cNvCxnSpPr>
          <p:nvPr/>
        </p:nvCxnSpPr>
        <p:spPr>
          <a:xfrm>
            <a:off x="337113" y="560410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ED3A3667-3BC0-4BB2-8D8D-6600C215FC25}"/>
              </a:ext>
            </a:extLst>
          </p:cNvPr>
          <p:cNvCxnSpPr>
            <a:cxnSpLocks/>
          </p:cNvCxnSpPr>
          <p:nvPr/>
        </p:nvCxnSpPr>
        <p:spPr>
          <a:xfrm>
            <a:off x="292177" y="853754"/>
            <a:ext cx="118548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37B9CD6-3B6A-4561-BBB1-5F3D1D8BBB42}"/>
              </a:ext>
            </a:extLst>
          </p:cNvPr>
          <p:cNvCxnSpPr/>
          <p:nvPr/>
        </p:nvCxnSpPr>
        <p:spPr>
          <a:xfrm flipV="1">
            <a:off x="1524000" y="853754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DCFEAF0-BE5A-4481-B9D7-C5C5436D2C40}"/>
              </a:ext>
            </a:extLst>
          </p:cNvPr>
          <p:cNvCxnSpPr>
            <a:cxnSpLocks/>
          </p:cNvCxnSpPr>
          <p:nvPr/>
        </p:nvCxnSpPr>
        <p:spPr>
          <a:xfrm>
            <a:off x="1524000" y="2094475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7ACAFA-E7EB-4CD6-AD63-C3D4E8AB2349}"/>
              </a:ext>
            </a:extLst>
          </p:cNvPr>
          <p:cNvCxnSpPr/>
          <p:nvPr/>
        </p:nvCxnSpPr>
        <p:spPr>
          <a:xfrm flipV="1">
            <a:off x="1504122" y="3409407"/>
            <a:ext cx="0" cy="88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B971596E-CB50-47B9-A2C2-59DE22EF0F00}"/>
              </a:ext>
            </a:extLst>
          </p:cNvPr>
          <p:cNvCxnSpPr>
            <a:cxnSpLocks/>
          </p:cNvCxnSpPr>
          <p:nvPr/>
        </p:nvCxnSpPr>
        <p:spPr>
          <a:xfrm>
            <a:off x="1504122" y="4650128"/>
            <a:ext cx="0" cy="967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BAB13A0-1E63-4552-9ACC-50E785C84D21}"/>
              </a:ext>
            </a:extLst>
          </p:cNvPr>
          <p:cNvSpPr txBox="1"/>
          <p:nvPr/>
        </p:nvSpPr>
        <p:spPr>
          <a:xfrm>
            <a:off x="1100853" y="1730679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D54ADAB-9D15-410F-8C8D-6DA78A19A4C8}"/>
              </a:ext>
            </a:extLst>
          </p:cNvPr>
          <p:cNvSpPr txBox="1"/>
          <p:nvPr/>
        </p:nvSpPr>
        <p:spPr>
          <a:xfrm>
            <a:off x="1084203" y="4267545"/>
            <a:ext cx="8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log 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09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69AA425-E153-45A7-AE00-476742B10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2765"/>
              </p:ext>
            </p:extLst>
          </p:nvPr>
        </p:nvGraphicFramePr>
        <p:xfrm>
          <a:off x="4223213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A662FB-3EDA-4791-B5E9-7A9177E1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63068"/>
              </p:ext>
            </p:extLst>
          </p:nvPr>
        </p:nvGraphicFramePr>
        <p:xfrm>
          <a:off x="1826951" y="427488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AC9A2ECD-695E-4C4E-8D09-FD9C9A4C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54812"/>
              </p:ext>
            </p:extLst>
          </p:nvPr>
        </p:nvGraphicFramePr>
        <p:xfrm>
          <a:off x="6619475" y="427488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E7F5E1-0ED1-43CA-BAE4-A16FAE86282A}"/>
              </a:ext>
            </a:extLst>
          </p:cNvPr>
          <p:cNvCxnSpPr>
            <a:cxnSpLocks/>
          </p:cNvCxnSpPr>
          <p:nvPr/>
        </p:nvCxnSpPr>
        <p:spPr>
          <a:xfrm flipV="1">
            <a:off x="2053534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7CB108-6112-4937-8482-058FD1F79CEB}"/>
              </a:ext>
            </a:extLst>
          </p:cNvPr>
          <p:cNvCxnSpPr>
            <a:cxnSpLocks/>
          </p:cNvCxnSpPr>
          <p:nvPr/>
        </p:nvCxnSpPr>
        <p:spPr>
          <a:xfrm flipV="1">
            <a:off x="4465431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1D65A4-D081-40C6-9EE4-A9EAF2D99742}"/>
              </a:ext>
            </a:extLst>
          </p:cNvPr>
          <p:cNvCxnSpPr>
            <a:cxnSpLocks/>
          </p:cNvCxnSpPr>
          <p:nvPr/>
        </p:nvCxnSpPr>
        <p:spPr>
          <a:xfrm flipV="1">
            <a:off x="6850822" y="793248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99FA4F6-8F87-46AF-8D22-9AB25BD9B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54243"/>
              </p:ext>
            </p:extLst>
          </p:nvPr>
        </p:nvGraphicFramePr>
        <p:xfrm>
          <a:off x="4223213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80028D6-8D70-408C-8DE4-AD603819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83077"/>
              </p:ext>
            </p:extLst>
          </p:nvPr>
        </p:nvGraphicFramePr>
        <p:xfrm>
          <a:off x="1826951" y="1330036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2" name="表格 34">
            <a:extLst>
              <a:ext uri="{FF2B5EF4-FFF2-40B4-BE49-F238E27FC236}">
                <a16:creationId xmlns:a16="http://schemas.microsoft.com/office/drawing/2014/main" id="{21362422-E4E4-4476-9BBB-7F74CE37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86111"/>
              </p:ext>
            </p:extLst>
          </p:nvPr>
        </p:nvGraphicFramePr>
        <p:xfrm>
          <a:off x="6619475" y="1330036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5C3844-CFA9-4F1C-B2CA-DCC5E310D3B9}"/>
              </a:ext>
            </a:extLst>
          </p:cNvPr>
          <p:cNvCxnSpPr>
            <a:cxnSpLocks/>
          </p:cNvCxnSpPr>
          <p:nvPr/>
        </p:nvCxnSpPr>
        <p:spPr>
          <a:xfrm flipV="1">
            <a:off x="2543865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EDEFE0-3FF8-4327-9475-93672B7D862A}"/>
              </a:ext>
            </a:extLst>
          </p:cNvPr>
          <p:cNvCxnSpPr>
            <a:cxnSpLocks/>
          </p:cNvCxnSpPr>
          <p:nvPr/>
        </p:nvCxnSpPr>
        <p:spPr>
          <a:xfrm flipV="1">
            <a:off x="4465431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000804-65AE-4ECD-A494-AED3ED01377C}"/>
              </a:ext>
            </a:extLst>
          </p:cNvPr>
          <p:cNvCxnSpPr>
            <a:cxnSpLocks/>
          </p:cNvCxnSpPr>
          <p:nvPr/>
        </p:nvCxnSpPr>
        <p:spPr>
          <a:xfrm flipV="1">
            <a:off x="7314646" y="1695796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A88B04-EE12-49A8-8818-C012A822A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7692"/>
              </p:ext>
            </p:extLst>
          </p:nvPr>
        </p:nvGraphicFramePr>
        <p:xfrm>
          <a:off x="4223213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6B0654D-394D-4D17-8D72-C4F3AC90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7022"/>
              </p:ext>
            </p:extLst>
          </p:nvPr>
        </p:nvGraphicFramePr>
        <p:xfrm>
          <a:off x="1826951" y="2232584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18" name="表格 34">
            <a:extLst>
              <a:ext uri="{FF2B5EF4-FFF2-40B4-BE49-F238E27FC236}">
                <a16:creationId xmlns:a16="http://schemas.microsoft.com/office/drawing/2014/main" id="{40FAA2AC-8F6A-4A8B-8DFB-C9111B27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45465"/>
              </p:ext>
            </p:extLst>
          </p:nvPr>
        </p:nvGraphicFramePr>
        <p:xfrm>
          <a:off x="6619475" y="2232584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10991E-7B11-4047-8294-49DE22500092}"/>
              </a:ext>
            </a:extLst>
          </p:cNvPr>
          <p:cNvCxnSpPr>
            <a:cxnSpLocks/>
          </p:cNvCxnSpPr>
          <p:nvPr/>
        </p:nvCxnSpPr>
        <p:spPr>
          <a:xfrm flipV="1">
            <a:off x="2981185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ED70153-856F-47B8-8A2D-378539C5FB90}"/>
              </a:ext>
            </a:extLst>
          </p:cNvPr>
          <p:cNvCxnSpPr>
            <a:cxnSpLocks/>
          </p:cNvCxnSpPr>
          <p:nvPr/>
        </p:nvCxnSpPr>
        <p:spPr>
          <a:xfrm flipV="1">
            <a:off x="446543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468429-951F-448B-825B-341CD531D588}"/>
              </a:ext>
            </a:extLst>
          </p:cNvPr>
          <p:cNvCxnSpPr>
            <a:cxnSpLocks/>
          </p:cNvCxnSpPr>
          <p:nvPr/>
        </p:nvCxnSpPr>
        <p:spPr>
          <a:xfrm flipV="1">
            <a:off x="7778471" y="2598344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35CF5C9-FDD8-4C79-8EE4-1299BBD6D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7592"/>
              </p:ext>
            </p:extLst>
          </p:nvPr>
        </p:nvGraphicFramePr>
        <p:xfrm>
          <a:off x="4223213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99F0393-8EB2-4E21-9BB6-62A1A45F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26955"/>
              </p:ext>
            </p:extLst>
          </p:nvPr>
        </p:nvGraphicFramePr>
        <p:xfrm>
          <a:off x="1826951" y="313513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24" name="表格 34">
            <a:extLst>
              <a:ext uri="{FF2B5EF4-FFF2-40B4-BE49-F238E27FC236}">
                <a16:creationId xmlns:a16="http://schemas.microsoft.com/office/drawing/2014/main" id="{EAB1E9A8-9DA9-440C-9C2A-B838BB41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44081"/>
              </p:ext>
            </p:extLst>
          </p:nvPr>
        </p:nvGraphicFramePr>
        <p:xfrm>
          <a:off x="6619475" y="313513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896149-5252-4778-B5B5-7E9218DB63FD}"/>
              </a:ext>
            </a:extLst>
          </p:cNvPr>
          <p:cNvCxnSpPr>
            <a:cxnSpLocks/>
          </p:cNvCxnSpPr>
          <p:nvPr/>
        </p:nvCxnSpPr>
        <p:spPr>
          <a:xfrm flipV="1">
            <a:off x="2981185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E42DB6-DFC2-4FFC-B61E-A14B66E1F203}"/>
              </a:ext>
            </a:extLst>
          </p:cNvPr>
          <p:cNvCxnSpPr>
            <a:cxnSpLocks/>
          </p:cNvCxnSpPr>
          <p:nvPr/>
        </p:nvCxnSpPr>
        <p:spPr>
          <a:xfrm flipV="1">
            <a:off x="4929256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E847A1-FDFF-4295-97C7-A7EFF1F56D09}"/>
              </a:ext>
            </a:extLst>
          </p:cNvPr>
          <p:cNvCxnSpPr>
            <a:cxnSpLocks/>
          </p:cNvCxnSpPr>
          <p:nvPr/>
        </p:nvCxnSpPr>
        <p:spPr>
          <a:xfrm flipV="1">
            <a:off x="8282052" y="35008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846A1CB-5EC9-4F00-97CE-934E16AF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2595"/>
              </p:ext>
            </p:extLst>
          </p:nvPr>
        </p:nvGraphicFramePr>
        <p:xfrm>
          <a:off x="4223213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FD46379-8886-4C82-86DD-0A949459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67526"/>
              </p:ext>
            </p:extLst>
          </p:nvPr>
        </p:nvGraphicFramePr>
        <p:xfrm>
          <a:off x="1826951" y="403768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0" name="表格 34">
            <a:extLst>
              <a:ext uri="{FF2B5EF4-FFF2-40B4-BE49-F238E27FC236}">
                <a16:creationId xmlns:a16="http://schemas.microsoft.com/office/drawing/2014/main" id="{646BD1EE-5403-4CF2-AB0D-63447065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2891"/>
              </p:ext>
            </p:extLst>
          </p:nvPr>
        </p:nvGraphicFramePr>
        <p:xfrm>
          <a:off x="6619475" y="403768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7A6EB-21EA-409B-9BB7-34DBCDD7D712}"/>
              </a:ext>
            </a:extLst>
          </p:cNvPr>
          <p:cNvCxnSpPr>
            <a:cxnSpLocks/>
          </p:cNvCxnSpPr>
          <p:nvPr/>
        </p:nvCxnSpPr>
        <p:spPr>
          <a:xfrm flipV="1">
            <a:off x="3458262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F805D9-47D1-496C-BC5A-604917C97D82}"/>
              </a:ext>
            </a:extLst>
          </p:cNvPr>
          <p:cNvCxnSpPr>
            <a:cxnSpLocks/>
          </p:cNvCxnSpPr>
          <p:nvPr/>
        </p:nvCxnSpPr>
        <p:spPr>
          <a:xfrm flipV="1">
            <a:off x="4929256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C05A0A-BB6F-4754-B235-1E2F7FD4789F}"/>
              </a:ext>
            </a:extLst>
          </p:cNvPr>
          <p:cNvCxnSpPr>
            <a:cxnSpLocks/>
          </p:cNvCxnSpPr>
          <p:nvPr/>
        </p:nvCxnSpPr>
        <p:spPr>
          <a:xfrm flipV="1">
            <a:off x="8732624" y="440344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C1734A1-6D9C-44B3-B284-F499B82F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7605"/>
              </p:ext>
            </p:extLst>
          </p:nvPr>
        </p:nvGraphicFramePr>
        <p:xfrm>
          <a:off x="4223213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BFE184C-E0F4-421F-AEA2-41FD85DB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4226"/>
              </p:ext>
            </p:extLst>
          </p:nvPr>
        </p:nvGraphicFramePr>
        <p:xfrm>
          <a:off x="1826951" y="4961842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28A0A9F9-EB57-4113-AC1A-4D8BD42AB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08715"/>
              </p:ext>
            </p:extLst>
          </p:nvPr>
        </p:nvGraphicFramePr>
        <p:xfrm>
          <a:off x="6619475" y="4961842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793F62-7450-4F86-A841-B9BE732A8BD9}"/>
              </a:ext>
            </a:extLst>
          </p:cNvPr>
          <p:cNvCxnSpPr>
            <a:cxnSpLocks/>
          </p:cNvCxnSpPr>
          <p:nvPr/>
        </p:nvCxnSpPr>
        <p:spPr>
          <a:xfrm flipV="1">
            <a:off x="3975100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6F2E562-7CBE-48BF-B593-8B87BCE639EB}"/>
              </a:ext>
            </a:extLst>
          </p:cNvPr>
          <p:cNvCxnSpPr>
            <a:cxnSpLocks/>
          </p:cNvCxnSpPr>
          <p:nvPr/>
        </p:nvCxnSpPr>
        <p:spPr>
          <a:xfrm flipV="1">
            <a:off x="4929256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5BEBF8A-0737-473A-B3CD-7D1D13D49EC2}"/>
              </a:ext>
            </a:extLst>
          </p:cNvPr>
          <p:cNvCxnSpPr>
            <a:cxnSpLocks/>
          </p:cNvCxnSpPr>
          <p:nvPr/>
        </p:nvCxnSpPr>
        <p:spPr>
          <a:xfrm flipV="1">
            <a:off x="8732624" y="532760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BF05A2-6F1B-4CDE-A2A8-A0FDCEC2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49145"/>
              </p:ext>
            </p:extLst>
          </p:nvPr>
        </p:nvGraphicFramePr>
        <p:xfrm>
          <a:off x="4222656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48455958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37537745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821956769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670309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2313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1FCF726-E633-4848-96E7-6F2AF04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9380"/>
              </p:ext>
            </p:extLst>
          </p:nvPr>
        </p:nvGraphicFramePr>
        <p:xfrm>
          <a:off x="1826394" y="5864390"/>
          <a:ext cx="1873992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69062693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526504555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66507289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750566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02840"/>
                  </a:ext>
                </a:extLst>
              </a:tr>
            </a:tbl>
          </a:graphicData>
        </a:graphic>
      </p:graphicFrame>
      <p:graphicFrame>
        <p:nvGraphicFramePr>
          <p:cNvPr id="42" name="表格 34">
            <a:extLst>
              <a:ext uri="{FF2B5EF4-FFF2-40B4-BE49-F238E27FC236}">
                <a16:creationId xmlns:a16="http://schemas.microsoft.com/office/drawing/2014/main" id="{17AB48F2-F86D-48A7-999B-CB0BEC8D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5370"/>
              </p:ext>
            </p:extLst>
          </p:nvPr>
        </p:nvGraphicFramePr>
        <p:xfrm>
          <a:off x="6618918" y="5864390"/>
          <a:ext cx="3747984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21243AC-876B-43D3-8D68-6B8032611711}"/>
              </a:ext>
            </a:extLst>
          </p:cNvPr>
          <p:cNvCxnSpPr>
            <a:cxnSpLocks/>
          </p:cNvCxnSpPr>
          <p:nvPr/>
        </p:nvCxnSpPr>
        <p:spPr>
          <a:xfrm flipV="1">
            <a:off x="3974543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3CD990D-4686-496B-9794-F7531BE883F8}"/>
              </a:ext>
            </a:extLst>
          </p:cNvPr>
          <p:cNvCxnSpPr>
            <a:cxnSpLocks/>
          </p:cNvCxnSpPr>
          <p:nvPr/>
        </p:nvCxnSpPr>
        <p:spPr>
          <a:xfrm flipV="1">
            <a:off x="6333430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B53D41-1692-48F3-833A-5F738EEBB5C0}"/>
              </a:ext>
            </a:extLst>
          </p:cNvPr>
          <p:cNvCxnSpPr>
            <a:cxnSpLocks/>
          </p:cNvCxnSpPr>
          <p:nvPr/>
        </p:nvCxnSpPr>
        <p:spPr>
          <a:xfrm flipV="1">
            <a:off x="10627128" y="6230150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EE063E-1CAF-49CB-905D-14C2BD95EDBE}"/>
              </a:ext>
            </a:extLst>
          </p:cNvPr>
          <p:cNvSpPr txBox="1"/>
          <p:nvPr/>
        </p:nvSpPr>
        <p:spPr>
          <a:xfrm>
            <a:off x="526920" y="423916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归并排序：</a:t>
            </a:r>
          </a:p>
        </p:txBody>
      </p:sp>
    </p:spTree>
    <p:extLst>
      <p:ext uri="{BB962C8B-B14F-4D97-AF65-F5344CB8AC3E}">
        <p14:creationId xmlns:p14="http://schemas.microsoft.com/office/powerpoint/2010/main" val="3862078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E06AEBF-3285-4FE2-977D-A8E4FD46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10211"/>
              </p:ext>
            </p:extLst>
          </p:nvPr>
        </p:nvGraphicFramePr>
        <p:xfrm>
          <a:off x="2795104" y="17853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9C3D99EF-94B7-465C-9D7D-AAFB9C5B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896"/>
              </p:ext>
            </p:extLst>
          </p:nvPr>
        </p:nvGraphicFramePr>
        <p:xfrm>
          <a:off x="2795104" y="861023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03BA1B47-1B0C-4A29-9634-41EA0B7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83001"/>
              </p:ext>
            </p:extLst>
          </p:nvPr>
        </p:nvGraphicFramePr>
        <p:xfrm>
          <a:off x="2795104" y="1543510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543BCF-3F7E-4E0E-85F8-42EE7CF2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1886"/>
              </p:ext>
            </p:extLst>
          </p:nvPr>
        </p:nvGraphicFramePr>
        <p:xfrm>
          <a:off x="2795104" y="2225997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C3B6C4-2E71-43DF-862B-FEE6D07D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8486"/>
              </p:ext>
            </p:extLst>
          </p:nvPr>
        </p:nvGraphicFramePr>
        <p:xfrm>
          <a:off x="6342214" y="2225997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16420A-23A6-4116-A356-8BF2CBD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43426"/>
              </p:ext>
            </p:extLst>
          </p:nvPr>
        </p:nvGraphicFramePr>
        <p:xfrm>
          <a:off x="2795104" y="2908484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BA00D5-9F22-464F-9423-51A27FE3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56382"/>
              </p:ext>
            </p:extLst>
          </p:nvPr>
        </p:nvGraphicFramePr>
        <p:xfrm>
          <a:off x="2795104" y="3597118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DD85B2B-55CA-4974-8BEA-3F934ACC1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4305"/>
              </p:ext>
            </p:extLst>
          </p:nvPr>
        </p:nvGraphicFramePr>
        <p:xfrm>
          <a:off x="2795104" y="4285752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44227574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6020860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09832446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1944603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21795655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3235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278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2BEB64-9C2D-40FB-875B-05BCF77C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674"/>
              </p:ext>
            </p:extLst>
          </p:nvPr>
        </p:nvGraphicFramePr>
        <p:xfrm>
          <a:off x="2795104" y="4974386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171C80-56A7-4940-9A42-B365C572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5429"/>
              </p:ext>
            </p:extLst>
          </p:nvPr>
        </p:nvGraphicFramePr>
        <p:xfrm>
          <a:off x="4822024" y="4974386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49C286B-2AAD-4D29-933E-FC61E4DC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7093"/>
              </p:ext>
            </p:extLst>
          </p:nvPr>
        </p:nvGraphicFramePr>
        <p:xfrm>
          <a:off x="2795104" y="5663020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5387174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63623315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09001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961165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7550BF9-B465-4A28-8E28-3B76DAB4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3604"/>
              </p:ext>
            </p:extLst>
          </p:nvPr>
        </p:nvGraphicFramePr>
        <p:xfrm>
          <a:off x="4822024" y="5663020"/>
          <a:ext cx="10134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58614611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479324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03657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FC4DEAB-CA5A-4CC7-AA7E-5F63B20D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6515"/>
              </p:ext>
            </p:extLst>
          </p:nvPr>
        </p:nvGraphicFramePr>
        <p:xfrm>
          <a:off x="6342214" y="2908484"/>
          <a:ext cx="15201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14752864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816396362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1670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671367"/>
                  </a:ext>
                </a:extLst>
              </a:tr>
            </a:tbl>
          </a:graphicData>
        </a:graphic>
      </p:graphicFrame>
      <p:graphicFrame>
        <p:nvGraphicFramePr>
          <p:cNvPr id="15" name="表格 9">
            <a:extLst>
              <a:ext uri="{FF2B5EF4-FFF2-40B4-BE49-F238E27FC236}">
                <a16:creationId xmlns:a16="http://schemas.microsoft.com/office/drawing/2014/main" id="{868FCEDE-A293-448A-AAE6-1305EA22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0343"/>
              </p:ext>
            </p:extLst>
          </p:nvPr>
        </p:nvGraphicFramePr>
        <p:xfrm>
          <a:off x="2795104" y="6351654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9DE5A7A-C261-4CF0-9749-573CD3BCAD29}"/>
              </a:ext>
            </a:extLst>
          </p:cNvPr>
          <p:cNvSpPr/>
          <p:nvPr/>
        </p:nvSpPr>
        <p:spPr>
          <a:xfrm>
            <a:off x="987107" y="1800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快速排序：</a:t>
            </a:r>
          </a:p>
        </p:txBody>
      </p:sp>
    </p:spTree>
    <p:extLst>
      <p:ext uri="{BB962C8B-B14F-4D97-AF65-F5344CB8AC3E}">
        <p14:creationId xmlns:p14="http://schemas.microsoft.com/office/powerpoint/2010/main" val="822551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330C9D-65F5-4C85-82BD-EF6C946BC632}"/>
              </a:ext>
            </a:extLst>
          </p:cNvPr>
          <p:cNvSpPr txBox="1"/>
          <p:nvPr/>
        </p:nvSpPr>
        <p:spPr>
          <a:xfrm>
            <a:off x="867199" y="604334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快速排序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7AE7C86-9D2F-4319-B1C8-74226021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6377"/>
              </p:ext>
            </p:extLst>
          </p:nvPr>
        </p:nvGraphicFramePr>
        <p:xfrm>
          <a:off x="2616200" y="9736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2993FBD0-78A6-4418-8EC3-A1664F26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8363"/>
              </p:ext>
            </p:extLst>
          </p:nvPr>
        </p:nvGraphicFramePr>
        <p:xfrm>
          <a:off x="2616200" y="1697566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CA3E9D71-56D6-41E8-BB78-84BE4CB5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5757"/>
              </p:ext>
            </p:extLst>
          </p:nvPr>
        </p:nvGraphicFramePr>
        <p:xfrm>
          <a:off x="2616200" y="2424852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5DACC6-8C41-4090-A589-9E7B729CB12D}"/>
              </a:ext>
            </a:extLst>
          </p:cNvPr>
          <p:cNvCxnSpPr>
            <a:cxnSpLocks/>
          </p:cNvCxnSpPr>
          <p:nvPr/>
        </p:nvCxnSpPr>
        <p:spPr>
          <a:xfrm flipV="1">
            <a:off x="3365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7D9C46-F506-4EF3-A6D2-0555BB628ADF}"/>
              </a:ext>
            </a:extLst>
          </p:cNvPr>
          <p:cNvCxnSpPr>
            <a:cxnSpLocks/>
          </p:cNvCxnSpPr>
          <p:nvPr/>
        </p:nvCxnSpPr>
        <p:spPr>
          <a:xfrm flipV="1">
            <a:off x="6413500" y="2795692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331BFE-04CC-4227-8184-5D1E6C4796B7}"/>
              </a:ext>
            </a:extLst>
          </p:cNvPr>
          <p:cNvSpPr txBox="1"/>
          <p:nvPr/>
        </p:nvSpPr>
        <p:spPr>
          <a:xfrm>
            <a:off x="3242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114009-0FE2-40EB-8AF4-EAF3602680EE}"/>
              </a:ext>
            </a:extLst>
          </p:cNvPr>
          <p:cNvSpPr txBox="1"/>
          <p:nvPr/>
        </p:nvSpPr>
        <p:spPr>
          <a:xfrm>
            <a:off x="6290710" y="3149600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6" name="表格 9">
            <a:extLst>
              <a:ext uri="{FF2B5EF4-FFF2-40B4-BE49-F238E27FC236}">
                <a16:creationId xmlns:a16="http://schemas.microsoft.com/office/drawing/2014/main" id="{BE1DE6F4-004F-4EDF-98E6-D3F0B6C1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0359"/>
              </p:ext>
            </p:extLst>
          </p:nvPr>
        </p:nvGraphicFramePr>
        <p:xfrm>
          <a:off x="2616200" y="3695515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62DE77-798D-480B-8322-9058EC579173}"/>
              </a:ext>
            </a:extLst>
          </p:cNvPr>
          <p:cNvCxnSpPr>
            <a:cxnSpLocks/>
          </p:cNvCxnSpPr>
          <p:nvPr/>
        </p:nvCxnSpPr>
        <p:spPr>
          <a:xfrm flipV="1">
            <a:off x="439206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A3E7C9-13E0-4C39-BB22-A197E5545F75}"/>
              </a:ext>
            </a:extLst>
          </p:cNvPr>
          <p:cNvCxnSpPr>
            <a:cxnSpLocks/>
          </p:cNvCxnSpPr>
          <p:nvPr/>
        </p:nvCxnSpPr>
        <p:spPr>
          <a:xfrm flipV="1">
            <a:off x="6413500" y="4066355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A81441-9751-46A3-99E5-D755FBF2358B}"/>
              </a:ext>
            </a:extLst>
          </p:cNvPr>
          <p:cNvSpPr txBox="1"/>
          <p:nvPr/>
        </p:nvSpPr>
        <p:spPr>
          <a:xfrm>
            <a:off x="426927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920FE2-BB52-4C02-8E05-7B90B79BFF7D}"/>
              </a:ext>
            </a:extLst>
          </p:cNvPr>
          <p:cNvSpPr txBox="1"/>
          <p:nvPr/>
        </p:nvSpPr>
        <p:spPr>
          <a:xfrm>
            <a:off x="6290710" y="4420263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1" name="表格 9">
            <a:extLst>
              <a:ext uri="{FF2B5EF4-FFF2-40B4-BE49-F238E27FC236}">
                <a16:creationId xmlns:a16="http://schemas.microsoft.com/office/drawing/2014/main" id="{086BDE20-9D00-40E8-B68A-D42EF3DD0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57846"/>
              </p:ext>
            </p:extLst>
          </p:nvPr>
        </p:nvGraphicFramePr>
        <p:xfrm>
          <a:off x="2616200" y="47741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3AE246-F9D8-4565-9FE0-893F5F74F8B3}"/>
              </a:ext>
            </a:extLst>
          </p:cNvPr>
          <p:cNvCxnSpPr>
            <a:cxnSpLocks/>
          </p:cNvCxnSpPr>
          <p:nvPr/>
        </p:nvCxnSpPr>
        <p:spPr>
          <a:xfrm flipV="1">
            <a:off x="439206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2E46A0-DE3F-4667-9929-D245941527A5}"/>
              </a:ext>
            </a:extLst>
          </p:cNvPr>
          <p:cNvCxnSpPr>
            <a:cxnSpLocks/>
          </p:cNvCxnSpPr>
          <p:nvPr/>
        </p:nvCxnSpPr>
        <p:spPr>
          <a:xfrm flipV="1">
            <a:off x="6413500" y="51450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E62BBAF-C4D9-4315-9B1E-A72D3FADC8E2}"/>
              </a:ext>
            </a:extLst>
          </p:cNvPr>
          <p:cNvSpPr txBox="1"/>
          <p:nvPr/>
        </p:nvSpPr>
        <p:spPr>
          <a:xfrm>
            <a:off x="426927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6605B0-2F69-4B94-BF69-5751CC5C54B0}"/>
              </a:ext>
            </a:extLst>
          </p:cNvPr>
          <p:cNvSpPr txBox="1"/>
          <p:nvPr/>
        </p:nvSpPr>
        <p:spPr>
          <a:xfrm>
            <a:off x="6290710" y="54989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3365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">
            <a:extLst>
              <a:ext uri="{FF2B5EF4-FFF2-40B4-BE49-F238E27FC236}">
                <a16:creationId xmlns:a16="http://schemas.microsoft.com/office/drawing/2014/main" id="{0568583A-9E06-4151-BD67-9DB10DEB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21826"/>
              </p:ext>
            </p:extLst>
          </p:nvPr>
        </p:nvGraphicFramePr>
        <p:xfrm>
          <a:off x="2667000" y="64667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9E9EC4D-7C32-468A-8AE7-7E1320ABEAD9}"/>
              </a:ext>
            </a:extLst>
          </p:cNvPr>
          <p:cNvCxnSpPr>
            <a:cxnSpLocks/>
          </p:cNvCxnSpPr>
          <p:nvPr/>
        </p:nvCxnSpPr>
        <p:spPr>
          <a:xfrm flipV="1">
            <a:off x="544616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47DB65A-FE7A-42AF-AE89-FB9934409362}"/>
              </a:ext>
            </a:extLst>
          </p:cNvPr>
          <p:cNvCxnSpPr>
            <a:cxnSpLocks/>
          </p:cNvCxnSpPr>
          <p:nvPr/>
        </p:nvCxnSpPr>
        <p:spPr>
          <a:xfrm flipV="1">
            <a:off x="5973210" y="101751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1F0A415-D004-403D-9057-558EA8E6DB43}"/>
              </a:ext>
            </a:extLst>
          </p:cNvPr>
          <p:cNvSpPr txBox="1"/>
          <p:nvPr/>
        </p:nvSpPr>
        <p:spPr>
          <a:xfrm>
            <a:off x="532337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CF208-9B18-4F50-B2E6-90EAE58E1332}"/>
              </a:ext>
            </a:extLst>
          </p:cNvPr>
          <p:cNvSpPr txBox="1"/>
          <p:nvPr/>
        </p:nvSpPr>
        <p:spPr>
          <a:xfrm>
            <a:off x="5850420" y="137141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DC7A94FF-6F0E-4D51-AF2C-0BDADE8D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2819"/>
              </p:ext>
            </p:extLst>
          </p:nvPr>
        </p:nvGraphicFramePr>
        <p:xfrm>
          <a:off x="2679700" y="1740751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D673F-8DDE-426B-85AC-094ECFC21C5A}"/>
              </a:ext>
            </a:extLst>
          </p:cNvPr>
          <p:cNvCxnSpPr>
            <a:cxnSpLocks/>
          </p:cNvCxnSpPr>
          <p:nvPr/>
        </p:nvCxnSpPr>
        <p:spPr>
          <a:xfrm flipV="1">
            <a:off x="545886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A0F795-45C5-49B7-BFE8-0DBF213E9CFD}"/>
              </a:ext>
            </a:extLst>
          </p:cNvPr>
          <p:cNvCxnSpPr>
            <a:cxnSpLocks/>
          </p:cNvCxnSpPr>
          <p:nvPr/>
        </p:nvCxnSpPr>
        <p:spPr>
          <a:xfrm flipV="1">
            <a:off x="5985910" y="211159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6F5353-2460-4AB7-8493-A537FDCA14EE}"/>
              </a:ext>
            </a:extLst>
          </p:cNvPr>
          <p:cNvSpPr txBox="1"/>
          <p:nvPr/>
        </p:nvSpPr>
        <p:spPr>
          <a:xfrm>
            <a:off x="533607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06F89A-52A9-49CF-A2C3-FAE0A1B90FE5}"/>
              </a:ext>
            </a:extLst>
          </p:cNvPr>
          <p:cNvSpPr txBox="1"/>
          <p:nvPr/>
        </p:nvSpPr>
        <p:spPr>
          <a:xfrm>
            <a:off x="5863120" y="246549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9FA20A89-D33A-435D-A90B-AEC63212C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3228"/>
              </p:ext>
            </p:extLst>
          </p:nvPr>
        </p:nvGraphicFramePr>
        <p:xfrm>
          <a:off x="2679700" y="281940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A212BF-A5FF-463D-B4F0-B0F7685236F7}"/>
              </a:ext>
            </a:extLst>
          </p:cNvPr>
          <p:cNvCxnSpPr>
            <a:cxnSpLocks/>
          </p:cNvCxnSpPr>
          <p:nvPr/>
        </p:nvCxnSpPr>
        <p:spPr>
          <a:xfrm flipV="1">
            <a:off x="545886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0585A7-E470-44FF-9E7C-1BE6F866104A}"/>
              </a:ext>
            </a:extLst>
          </p:cNvPr>
          <p:cNvCxnSpPr>
            <a:cxnSpLocks/>
          </p:cNvCxnSpPr>
          <p:nvPr/>
        </p:nvCxnSpPr>
        <p:spPr>
          <a:xfrm flipV="1">
            <a:off x="5985910" y="319024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C44814-E0CA-4BB8-9EAF-49F57A083820}"/>
              </a:ext>
            </a:extLst>
          </p:cNvPr>
          <p:cNvSpPr txBox="1"/>
          <p:nvPr/>
        </p:nvSpPr>
        <p:spPr>
          <a:xfrm>
            <a:off x="533607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EF6DE9-F179-43A3-B481-9BB614E11734}"/>
              </a:ext>
            </a:extLst>
          </p:cNvPr>
          <p:cNvSpPr txBox="1"/>
          <p:nvPr/>
        </p:nvSpPr>
        <p:spPr>
          <a:xfrm>
            <a:off x="5863120" y="354415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2B626F15-4067-4A47-BC7E-55D1B24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1412"/>
              </p:ext>
            </p:extLst>
          </p:nvPr>
        </p:nvGraphicFramePr>
        <p:xfrm>
          <a:off x="2667000" y="3913487"/>
          <a:ext cx="50673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726891939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059099116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396346851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99385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CE2A1C-F934-4FEB-88AA-A722DDCAFC20}"/>
              </a:ext>
            </a:extLst>
          </p:cNvPr>
          <p:cNvCxnSpPr>
            <a:cxnSpLocks/>
          </p:cNvCxnSpPr>
          <p:nvPr/>
        </p:nvCxnSpPr>
        <p:spPr>
          <a:xfrm flipV="1">
            <a:off x="6976544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5A9B6C-114C-449B-AA08-42A07B8CBE3E}"/>
              </a:ext>
            </a:extLst>
          </p:cNvPr>
          <p:cNvCxnSpPr>
            <a:cxnSpLocks/>
          </p:cNvCxnSpPr>
          <p:nvPr/>
        </p:nvCxnSpPr>
        <p:spPr>
          <a:xfrm flipV="1">
            <a:off x="5973210" y="4284327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34848-CEBD-4176-9FA1-C854392C265F}"/>
              </a:ext>
            </a:extLst>
          </p:cNvPr>
          <p:cNvSpPr txBox="1"/>
          <p:nvPr/>
        </p:nvSpPr>
        <p:spPr>
          <a:xfrm>
            <a:off x="6614906" y="4638235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pivot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F7652-F996-4E37-9202-7696E17FB2E8}"/>
              </a:ext>
            </a:extLst>
          </p:cNvPr>
          <p:cNvSpPr txBox="1"/>
          <p:nvPr/>
        </p:nvSpPr>
        <p:spPr>
          <a:xfrm>
            <a:off x="5850420" y="4638235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F741BFBB-66B6-433F-BD10-21296E17F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6747"/>
              </p:ext>
            </p:extLst>
          </p:nvPr>
        </p:nvGraphicFramePr>
        <p:xfrm>
          <a:off x="2667000" y="51172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3EE4EE-53C0-4801-BADF-29BA8ECD306C}"/>
              </a:ext>
            </a:extLst>
          </p:cNvPr>
          <p:cNvCxnSpPr>
            <a:cxnSpLocks/>
          </p:cNvCxnSpPr>
          <p:nvPr/>
        </p:nvCxnSpPr>
        <p:spPr>
          <a:xfrm flipV="1">
            <a:off x="2925210" y="548808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D742B93-91CF-4B63-BBE5-608D8329ADBD}"/>
              </a:ext>
            </a:extLst>
          </p:cNvPr>
          <p:cNvSpPr txBox="1"/>
          <p:nvPr/>
        </p:nvSpPr>
        <p:spPr>
          <a:xfrm>
            <a:off x="2802420" y="584199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9139E7E-E330-4DF8-963F-8ED3A545B930}"/>
              </a:ext>
            </a:extLst>
          </p:cNvPr>
          <p:cNvCxnSpPr>
            <a:cxnSpLocks/>
          </p:cNvCxnSpPr>
          <p:nvPr/>
        </p:nvCxnSpPr>
        <p:spPr>
          <a:xfrm flipV="1">
            <a:off x="5458860" y="54865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4772131-5638-4010-8FB6-E09809154F8E}"/>
              </a:ext>
            </a:extLst>
          </p:cNvPr>
          <p:cNvSpPr txBox="1"/>
          <p:nvPr/>
        </p:nvSpPr>
        <p:spPr>
          <a:xfrm>
            <a:off x="5336070" y="58404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C3F508-DDA7-4E51-9CAB-2E55D6334371}"/>
              </a:ext>
            </a:extLst>
          </p:cNvPr>
          <p:cNvSpPr/>
          <p:nvPr/>
        </p:nvSpPr>
        <p:spPr>
          <a:xfrm>
            <a:off x="3328787" y="3244334"/>
            <a:ext cx="6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 &gt; 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57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74BF7BCF-77E8-4BB8-84CB-4B3C9E75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1326"/>
              </p:ext>
            </p:extLst>
          </p:nvPr>
        </p:nvGraphicFramePr>
        <p:xfrm>
          <a:off x="79074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36FD897A-7E51-4CD5-9E4D-412FCBBA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43165"/>
              </p:ext>
            </p:extLst>
          </p:nvPr>
        </p:nvGraphicFramePr>
        <p:xfrm>
          <a:off x="445302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6F5639DA-C5E0-4333-9DD7-C4E921E7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9638"/>
              </p:ext>
            </p:extLst>
          </p:nvPr>
        </p:nvGraphicFramePr>
        <p:xfrm>
          <a:off x="8102670" y="57064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63817C-4E70-47AE-BE27-6D0668017AC8}"/>
              </a:ext>
            </a:extLst>
          </p:cNvPr>
          <p:cNvCxnSpPr>
            <a:cxnSpLocks/>
          </p:cNvCxnSpPr>
          <p:nvPr/>
        </p:nvCxnSpPr>
        <p:spPr>
          <a:xfrm flipV="1">
            <a:off x="8876395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885DB6-AAF7-42DA-9EF5-C3349CE08E29}"/>
              </a:ext>
            </a:extLst>
          </p:cNvPr>
          <p:cNvSpPr txBox="1"/>
          <p:nvPr/>
        </p:nvSpPr>
        <p:spPr>
          <a:xfrm>
            <a:off x="8753605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77D07CB-0433-4019-B562-2EFE06E61164}"/>
              </a:ext>
            </a:extLst>
          </p:cNvPr>
          <p:cNvCxnSpPr>
            <a:cxnSpLocks/>
          </p:cNvCxnSpPr>
          <p:nvPr/>
        </p:nvCxnSpPr>
        <p:spPr>
          <a:xfrm flipV="1">
            <a:off x="9878530" y="939981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CD3215-7ED3-46D8-BFC6-224327439590}"/>
              </a:ext>
            </a:extLst>
          </p:cNvPr>
          <p:cNvSpPr txBox="1"/>
          <p:nvPr/>
        </p:nvSpPr>
        <p:spPr>
          <a:xfrm>
            <a:off x="9755740" y="1293889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2" name="表格 9">
            <a:extLst>
              <a:ext uri="{FF2B5EF4-FFF2-40B4-BE49-F238E27FC236}">
                <a16:creationId xmlns:a16="http://schemas.microsoft.com/office/drawing/2014/main" id="{745699DD-B1FA-4A48-B906-600EB8BE8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3884"/>
              </p:ext>
            </p:extLst>
          </p:nvPr>
        </p:nvGraphicFramePr>
        <p:xfrm>
          <a:off x="77176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DA561E-0B91-4E82-B0EF-62EFD1B28726}"/>
              </a:ext>
            </a:extLst>
          </p:cNvPr>
          <p:cNvCxnSpPr>
            <a:cxnSpLocks/>
          </p:cNvCxnSpPr>
          <p:nvPr/>
        </p:nvCxnSpPr>
        <p:spPr>
          <a:xfrm flipV="1">
            <a:off x="1545485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69B4565-C9CA-45DB-AF97-03E6EB20FACE}"/>
              </a:ext>
            </a:extLst>
          </p:cNvPr>
          <p:cNvSpPr txBox="1"/>
          <p:nvPr/>
        </p:nvSpPr>
        <p:spPr>
          <a:xfrm>
            <a:off x="1422695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DF931C-32C9-4F8C-B1A9-16D15CCD18E6}"/>
              </a:ext>
            </a:extLst>
          </p:cNvPr>
          <p:cNvCxnSpPr>
            <a:cxnSpLocks/>
          </p:cNvCxnSpPr>
          <p:nvPr/>
        </p:nvCxnSpPr>
        <p:spPr>
          <a:xfrm flipV="1">
            <a:off x="2547620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B2FDF1-2F30-4D3F-A5CF-B8B5F523A747}"/>
              </a:ext>
            </a:extLst>
          </p:cNvPr>
          <p:cNvSpPr txBox="1"/>
          <p:nvPr/>
        </p:nvSpPr>
        <p:spPr>
          <a:xfrm>
            <a:off x="2424830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27" name="表格 9">
            <a:extLst>
              <a:ext uri="{FF2B5EF4-FFF2-40B4-BE49-F238E27FC236}">
                <a16:creationId xmlns:a16="http://schemas.microsoft.com/office/drawing/2014/main" id="{65444CDB-4A25-4076-8B8B-4BAFF56B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2582"/>
              </p:ext>
            </p:extLst>
          </p:nvPr>
        </p:nvGraphicFramePr>
        <p:xfrm>
          <a:off x="4442930" y="1663221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E44D17-DA5D-4365-981F-45C805F8CDBE}"/>
              </a:ext>
            </a:extLst>
          </p:cNvPr>
          <p:cNvCxnSpPr>
            <a:cxnSpLocks/>
          </p:cNvCxnSpPr>
          <p:nvPr/>
        </p:nvCxnSpPr>
        <p:spPr>
          <a:xfrm flipV="1">
            <a:off x="6739282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A14107-EE98-492D-9187-40840FCE050A}"/>
              </a:ext>
            </a:extLst>
          </p:cNvPr>
          <p:cNvSpPr txBox="1"/>
          <p:nvPr/>
        </p:nvSpPr>
        <p:spPr>
          <a:xfrm>
            <a:off x="6616492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B986F92-F073-417C-856F-174FD2F9DACD}"/>
              </a:ext>
            </a:extLst>
          </p:cNvPr>
          <p:cNvCxnSpPr>
            <a:cxnSpLocks/>
          </p:cNvCxnSpPr>
          <p:nvPr/>
        </p:nvCxnSpPr>
        <p:spPr>
          <a:xfrm flipV="1">
            <a:off x="6222496" y="2032553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D059FDB-2807-48A8-A1D2-FDF92F8246E6}"/>
              </a:ext>
            </a:extLst>
          </p:cNvPr>
          <p:cNvSpPr txBox="1"/>
          <p:nvPr/>
        </p:nvSpPr>
        <p:spPr>
          <a:xfrm>
            <a:off x="6099706" y="2386461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  <p:graphicFrame>
        <p:nvGraphicFramePr>
          <p:cNvPr id="32" name="表格 9">
            <a:extLst>
              <a:ext uri="{FF2B5EF4-FFF2-40B4-BE49-F238E27FC236}">
                <a16:creationId xmlns:a16="http://schemas.microsoft.com/office/drawing/2014/main" id="{E4882AA0-5C6F-4B2C-AA81-70BF1989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63700"/>
              </p:ext>
            </p:extLst>
          </p:nvPr>
        </p:nvGraphicFramePr>
        <p:xfrm>
          <a:off x="8102670" y="1658989"/>
          <a:ext cx="30403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736204297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98846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7" name="表格 9">
            <a:extLst>
              <a:ext uri="{FF2B5EF4-FFF2-40B4-BE49-F238E27FC236}">
                <a16:creationId xmlns:a16="http://schemas.microsoft.com/office/drawing/2014/main" id="{E25E0023-5DF7-414D-951D-F03B7037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89706"/>
              </p:ext>
            </p:extLst>
          </p:nvPr>
        </p:nvGraphicFramePr>
        <p:xfrm>
          <a:off x="77176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8" name="表格 9">
            <a:extLst>
              <a:ext uri="{FF2B5EF4-FFF2-40B4-BE49-F238E27FC236}">
                <a16:creationId xmlns:a16="http://schemas.microsoft.com/office/drawing/2014/main" id="{30EB011E-048D-48A3-8254-17F8B6F6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3618"/>
              </p:ext>
            </p:extLst>
          </p:nvPr>
        </p:nvGraphicFramePr>
        <p:xfrm>
          <a:off x="444293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39" name="表格 9">
            <a:extLst>
              <a:ext uri="{FF2B5EF4-FFF2-40B4-BE49-F238E27FC236}">
                <a16:creationId xmlns:a16="http://schemas.microsoft.com/office/drawing/2014/main" id="{FF78FFA6-BA78-4A31-9575-19C946A2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8614"/>
              </p:ext>
            </p:extLst>
          </p:nvPr>
        </p:nvGraphicFramePr>
        <p:xfrm>
          <a:off x="8102670" y="2922773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graphicFrame>
        <p:nvGraphicFramePr>
          <p:cNvPr id="44" name="表格 9">
            <a:extLst>
              <a:ext uri="{FF2B5EF4-FFF2-40B4-BE49-F238E27FC236}">
                <a16:creationId xmlns:a16="http://schemas.microsoft.com/office/drawing/2014/main" id="{1609E5C8-68D5-4E67-AC91-F128F96C6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26641"/>
              </p:ext>
            </p:extLst>
          </p:nvPr>
        </p:nvGraphicFramePr>
        <p:xfrm>
          <a:off x="771760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CEEA35-36B1-4845-95CF-49E68DC1A64C}"/>
              </a:ext>
            </a:extLst>
          </p:cNvPr>
          <p:cNvCxnSpPr>
            <a:cxnSpLocks/>
          </p:cNvCxnSpPr>
          <p:nvPr/>
        </p:nvCxnSpPr>
        <p:spPr>
          <a:xfrm flipV="1">
            <a:off x="1520085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3D61384-1E55-4E44-8F9E-69FBB5D96056}"/>
              </a:ext>
            </a:extLst>
          </p:cNvPr>
          <p:cNvSpPr txBox="1"/>
          <p:nvPr/>
        </p:nvSpPr>
        <p:spPr>
          <a:xfrm>
            <a:off x="1397295" y="474924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ij</a:t>
            </a:r>
            <a:endParaRPr lang="zh-CN" altLang="en-US" b="1" dirty="0"/>
          </a:p>
        </p:txBody>
      </p:sp>
      <p:graphicFrame>
        <p:nvGraphicFramePr>
          <p:cNvPr id="50" name="表格 9">
            <a:extLst>
              <a:ext uri="{FF2B5EF4-FFF2-40B4-BE49-F238E27FC236}">
                <a16:creationId xmlns:a16="http://schemas.microsoft.com/office/drawing/2014/main" id="{6767E867-722A-44FF-BC89-991DFB1F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6089"/>
              </p:ext>
            </p:extLst>
          </p:nvPr>
        </p:nvGraphicFramePr>
        <p:xfrm>
          <a:off x="4432219" y="3996905"/>
          <a:ext cx="20269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279224530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3079341378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196826747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414219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1470671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43B6BFA-1487-4AB7-87FA-F35B3ABF2F89}"/>
              </a:ext>
            </a:extLst>
          </p:cNvPr>
          <p:cNvCxnSpPr>
            <a:cxnSpLocks/>
          </p:cNvCxnSpPr>
          <p:nvPr/>
        </p:nvCxnSpPr>
        <p:spPr>
          <a:xfrm flipV="1">
            <a:off x="56978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998B15-C02E-40E7-97D6-E075F3883C0B}"/>
              </a:ext>
            </a:extLst>
          </p:cNvPr>
          <p:cNvSpPr txBox="1"/>
          <p:nvPr/>
        </p:nvSpPr>
        <p:spPr>
          <a:xfrm>
            <a:off x="55750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B4B509A-8DBE-4070-8629-3D44B0053C4C}"/>
              </a:ext>
            </a:extLst>
          </p:cNvPr>
          <p:cNvCxnSpPr>
            <a:cxnSpLocks/>
          </p:cNvCxnSpPr>
          <p:nvPr/>
        </p:nvCxnSpPr>
        <p:spPr>
          <a:xfrm flipV="1">
            <a:off x="4669182" y="4395339"/>
            <a:ext cx="0" cy="35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E38EE0-DA86-4E05-BBD9-5312F54B1419}"/>
              </a:ext>
            </a:extLst>
          </p:cNvPr>
          <p:cNvSpPr txBox="1"/>
          <p:nvPr/>
        </p:nvSpPr>
        <p:spPr>
          <a:xfrm>
            <a:off x="4546392" y="4749247"/>
            <a:ext cx="2455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30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B013DD-51E6-4942-BCD6-F7DF42B6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2" y="981075"/>
            <a:ext cx="8943975" cy="4895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8610A7-B0D2-456B-B21F-B23F77B4D714}"/>
              </a:ext>
            </a:extLst>
          </p:cNvPr>
          <p:cNvSpPr txBox="1"/>
          <p:nvPr/>
        </p:nvSpPr>
        <p:spPr>
          <a:xfrm>
            <a:off x="138330" y="183540"/>
            <a:ext cx="11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341685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96B4B92-68AB-4DF3-9E78-1351875D034C}"/>
              </a:ext>
            </a:extLst>
          </p:cNvPr>
          <p:cNvSpPr/>
          <p:nvPr/>
        </p:nvSpPr>
        <p:spPr>
          <a:xfrm>
            <a:off x="4481614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2F4722-58C5-4D12-B7BC-63A5C05AAB5A}"/>
              </a:ext>
            </a:extLst>
          </p:cNvPr>
          <p:cNvSpPr/>
          <p:nvPr/>
        </p:nvSpPr>
        <p:spPr>
          <a:xfrm>
            <a:off x="4784069" y="405608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EB4373-F2D9-4DFF-9D83-1D9E81C48640}"/>
              </a:ext>
            </a:extLst>
          </p:cNvPr>
          <p:cNvSpPr/>
          <p:nvPr/>
        </p:nvSpPr>
        <p:spPr>
          <a:xfrm>
            <a:off x="4093161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EC2913-99DE-48F1-AC5C-A10842A408A4}"/>
              </a:ext>
            </a:extLst>
          </p:cNvPr>
          <p:cNvSpPr/>
          <p:nvPr/>
        </p:nvSpPr>
        <p:spPr>
          <a:xfrm>
            <a:off x="2739545" y="405608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CF1589-056F-4DD9-807F-0268548984E6}"/>
              </a:ext>
            </a:extLst>
          </p:cNvPr>
          <p:cNvSpPr/>
          <p:nvPr/>
        </p:nvSpPr>
        <p:spPr>
          <a:xfrm>
            <a:off x="3451771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E7419B-750B-449D-9771-54F05AA2DBE0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68095" y="2683478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5C72F0-D406-4554-846E-302FAFC5AADE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97938" y="1926697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5AD759-1322-40F3-9D15-F0E87338BBBB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55869" y="3621265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EAEE67A-D406-43D2-9479-331936468E87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68095" y="3621265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543C50-89D9-413B-8359-B8DC0F53EF0F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300393" y="3584124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A86523-E7AB-4502-9605-978849C29F1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73101" y="3584124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FD0F45D-4962-4EEA-BA13-B9EA59A360E0}"/>
              </a:ext>
            </a:extLst>
          </p:cNvPr>
          <p:cNvSpPr/>
          <p:nvPr/>
        </p:nvSpPr>
        <p:spPr>
          <a:xfrm>
            <a:off x="5759232" y="143438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1F7446-5040-4085-A91D-E804CD3B1939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97938" y="2683478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14B33D1-7314-482E-9992-38820229A962}"/>
              </a:ext>
            </a:extLst>
          </p:cNvPr>
          <p:cNvSpPr/>
          <p:nvPr/>
        </p:nvSpPr>
        <p:spPr>
          <a:xfrm>
            <a:off x="7055910" y="2191170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DD06087-0B36-4932-9F88-33992972DEE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75556" y="1926697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4178DFB-EB2F-46D0-AF34-4CDB5AFDF65F}"/>
              </a:ext>
            </a:extLst>
          </p:cNvPr>
          <p:cNvSpPr/>
          <p:nvPr/>
        </p:nvSpPr>
        <p:spPr>
          <a:xfrm>
            <a:off x="5456777" y="309181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06D8C84-2C52-465E-B226-77A3E5D708CD}"/>
              </a:ext>
            </a:extLst>
          </p:cNvPr>
          <p:cNvSpPr/>
          <p:nvPr/>
        </p:nvSpPr>
        <p:spPr>
          <a:xfrm>
            <a:off x="7807157" y="3069769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84A72E0-D434-4EFA-B1F6-83C8713B92D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72234" y="2683478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9B909D8-B176-4241-B5AD-6E08D2EC228C}"/>
              </a:ext>
            </a:extLst>
          </p:cNvPr>
          <p:cNvSpPr/>
          <p:nvPr/>
        </p:nvSpPr>
        <p:spPr>
          <a:xfrm>
            <a:off x="6162287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D0D5D3-688E-452B-9A79-0091A8668C16}"/>
              </a:ext>
            </a:extLst>
          </p:cNvPr>
          <p:cNvSpPr/>
          <p:nvPr/>
        </p:nvSpPr>
        <p:spPr>
          <a:xfrm>
            <a:off x="6306642" y="312895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1E0CADE-8369-4AF9-97BE-72796C8AC930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822966" y="2683478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3F6A4D2-99C9-4A35-B55C-F141BAEBB9D5}"/>
              </a:ext>
            </a:extLst>
          </p:cNvPr>
          <p:cNvSpPr/>
          <p:nvPr/>
        </p:nvSpPr>
        <p:spPr>
          <a:xfrm>
            <a:off x="8523492" y="405608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27670E4-CB7B-4336-82B5-2045AC36A202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323481" y="3562077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4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372574-78DA-4C04-A319-FFDDA855E2E5}"/>
              </a:ext>
            </a:extLst>
          </p:cNvPr>
          <p:cNvSpPr txBox="1"/>
          <p:nvPr/>
        </p:nvSpPr>
        <p:spPr>
          <a:xfrm>
            <a:off x="138329" y="183540"/>
            <a:ext cx="377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不相交集类：一次任意</a:t>
            </a:r>
            <a:r>
              <a:rPr lang="en-US" altLang="zh-CN" b="1" dirty="0"/>
              <a:t>union</a:t>
            </a:r>
            <a:r>
              <a:rPr lang="zh-CN" altLang="en-US" b="1" dirty="0"/>
              <a:t>的结果</a:t>
            </a:r>
          </a:p>
        </p:txBody>
      </p:sp>
      <p:graphicFrame>
        <p:nvGraphicFramePr>
          <p:cNvPr id="3" name="表格 34">
            <a:extLst>
              <a:ext uri="{FF2B5EF4-FFF2-40B4-BE49-F238E27FC236}">
                <a16:creationId xmlns:a16="http://schemas.microsoft.com/office/drawing/2014/main" id="{3E5ED97B-9D67-4295-AAAB-CBC4B697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5381"/>
              </p:ext>
            </p:extLst>
          </p:nvPr>
        </p:nvGraphicFramePr>
        <p:xfrm>
          <a:off x="1436413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27C71D1-F001-439B-A9F0-FC15F137D0E0}"/>
              </a:ext>
            </a:extLst>
          </p:cNvPr>
          <p:cNvSpPr/>
          <p:nvPr/>
        </p:nvSpPr>
        <p:spPr>
          <a:xfrm>
            <a:off x="1436413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4E5743-CC97-4C13-95EE-8C82D86A7C8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35196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6CB4D09-D945-48F4-BF33-750326F4F05C}"/>
              </a:ext>
            </a:extLst>
          </p:cNvPr>
          <p:cNvSpPr/>
          <p:nvPr/>
        </p:nvSpPr>
        <p:spPr>
          <a:xfrm>
            <a:off x="1883674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0180E5-8F9A-4201-961B-BB36297C832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82457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F6F6DA5-9EC2-4B2E-A5C8-3EBC5E9E0996}"/>
              </a:ext>
            </a:extLst>
          </p:cNvPr>
          <p:cNvSpPr/>
          <p:nvPr/>
        </p:nvSpPr>
        <p:spPr>
          <a:xfrm>
            <a:off x="2347502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7187CE-CF22-41F8-9850-8E38791ADB7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546285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D69ACAF-66F7-4C81-AFC6-17133E62255B}"/>
              </a:ext>
            </a:extLst>
          </p:cNvPr>
          <p:cNvSpPr/>
          <p:nvPr/>
        </p:nvSpPr>
        <p:spPr>
          <a:xfrm>
            <a:off x="2794767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1B6F1C-6868-4522-90F7-F54E345E58FF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993550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4F77DAE-84EC-4857-B3A6-A4B587BBF4FD}"/>
              </a:ext>
            </a:extLst>
          </p:cNvPr>
          <p:cNvSpPr/>
          <p:nvPr/>
        </p:nvSpPr>
        <p:spPr>
          <a:xfrm>
            <a:off x="3242028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24E2FC-6A7D-4781-8DA9-06F0E345B8C5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440811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B981995-5321-469D-BBB1-A63E2E13277C}"/>
              </a:ext>
            </a:extLst>
          </p:cNvPr>
          <p:cNvSpPr/>
          <p:nvPr/>
        </p:nvSpPr>
        <p:spPr>
          <a:xfrm>
            <a:off x="3705856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AB411E-540D-4E54-8B02-275EE4AD67D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904639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E7A5E65-0443-4F9A-AF42-DDF773057716}"/>
              </a:ext>
            </a:extLst>
          </p:cNvPr>
          <p:cNvSpPr/>
          <p:nvPr/>
        </p:nvSpPr>
        <p:spPr>
          <a:xfrm>
            <a:off x="4146491" y="191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DBD1D0-7643-4512-8809-196903922D0A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4345274" y="1507341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66DFE29-14F7-4F95-B8BB-94AE7577E1E7}"/>
              </a:ext>
            </a:extLst>
          </p:cNvPr>
          <p:cNvSpPr/>
          <p:nvPr/>
        </p:nvSpPr>
        <p:spPr>
          <a:xfrm>
            <a:off x="4610319" y="191499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202C51-4D92-4AE6-BC41-BD60FB3ACB9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809102" y="150417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760639-55CB-441D-8FD3-62C1B7EA44DB}"/>
              </a:ext>
            </a:extLst>
          </p:cNvPr>
          <p:cNvSpPr txBox="1"/>
          <p:nvPr/>
        </p:nvSpPr>
        <p:spPr>
          <a:xfrm>
            <a:off x="5445093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23" name="表格 34">
            <a:extLst>
              <a:ext uri="{FF2B5EF4-FFF2-40B4-BE49-F238E27FC236}">
                <a16:creationId xmlns:a16="http://schemas.microsoft.com/office/drawing/2014/main" id="{BAA63566-92C2-45D8-9304-1F9E19A5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68937"/>
              </p:ext>
            </p:extLst>
          </p:nvPr>
        </p:nvGraphicFramePr>
        <p:xfrm>
          <a:off x="6765752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4" name="椭圆 23">
            <a:extLst>
              <a:ext uri="{FF2B5EF4-FFF2-40B4-BE49-F238E27FC236}">
                <a16:creationId xmlns:a16="http://schemas.microsoft.com/office/drawing/2014/main" id="{EB8B22CE-0EAE-4625-90C3-D58C99DC13B0}"/>
              </a:ext>
            </a:extLst>
          </p:cNvPr>
          <p:cNvSpPr/>
          <p:nvPr/>
        </p:nvSpPr>
        <p:spPr>
          <a:xfrm>
            <a:off x="687057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4EF88C-A334-4D38-B6EF-70142C5BE16E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06935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E080417-AEE7-4A31-93DA-028464C87959}"/>
              </a:ext>
            </a:extLst>
          </p:cNvPr>
          <p:cNvSpPr/>
          <p:nvPr/>
        </p:nvSpPr>
        <p:spPr>
          <a:xfrm>
            <a:off x="731783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FBF306-C4E9-4B91-A0B8-97B25D2A6D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51661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59A1B50-DCF8-40C8-920B-C83B3B2A6CA2}"/>
              </a:ext>
            </a:extLst>
          </p:cNvPr>
          <p:cNvSpPr/>
          <p:nvPr/>
        </p:nvSpPr>
        <p:spPr>
          <a:xfrm>
            <a:off x="7781661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5B438E-AD51-4D26-87DC-73012FD2CA9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980444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11875B0-7278-45EC-AD77-F4A1059AEBC2}"/>
              </a:ext>
            </a:extLst>
          </p:cNvPr>
          <p:cNvSpPr/>
          <p:nvPr/>
        </p:nvSpPr>
        <p:spPr>
          <a:xfrm>
            <a:off x="822892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778B5D-847D-4999-B8FB-FA78D96CB7B1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842770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4A0939D-4FFC-4FF7-B507-02FB001EFED5}"/>
              </a:ext>
            </a:extLst>
          </p:cNvPr>
          <p:cNvSpPr/>
          <p:nvPr/>
        </p:nvSpPr>
        <p:spPr>
          <a:xfrm>
            <a:off x="8676187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B3552A-01C3-4248-8DD9-74B8C810BDC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8874970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7A678D67-0C62-4E6C-991A-565624E34799}"/>
              </a:ext>
            </a:extLst>
          </p:cNvPr>
          <p:cNvSpPr/>
          <p:nvPr/>
        </p:nvSpPr>
        <p:spPr>
          <a:xfrm>
            <a:off x="9140015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E71D65-3A66-4265-8891-FC097D764DF3}"/>
              </a:ext>
            </a:extLst>
          </p:cNvPr>
          <p:cNvCxnSpPr>
            <a:cxnSpLocks/>
            <a:stCxn id="34" idx="1"/>
            <a:endCxn id="32" idx="4"/>
          </p:cNvCxnSpPr>
          <p:nvPr/>
        </p:nvCxnSpPr>
        <p:spPr>
          <a:xfrm flipH="1" flipV="1">
            <a:off x="8881596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963D17-59AC-42B6-9571-511DFEADB98E}"/>
              </a:ext>
            </a:extLst>
          </p:cNvPr>
          <p:cNvSpPr/>
          <p:nvPr/>
        </p:nvSpPr>
        <p:spPr>
          <a:xfrm>
            <a:off x="9580650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06102C-5BBC-4216-83C3-217BAA7B3D4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779433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21B457-86F4-4CC2-B87A-F1407D15DCA9}"/>
              </a:ext>
            </a:extLst>
          </p:cNvPr>
          <p:cNvSpPr/>
          <p:nvPr/>
        </p:nvSpPr>
        <p:spPr>
          <a:xfrm>
            <a:off x="10044478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0FDC43-4B33-4BA8-9BCF-D97A131DB2C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10243261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0E641FA-BC9D-4FCA-8716-E539571F7859}"/>
              </a:ext>
            </a:extLst>
          </p:cNvPr>
          <p:cNvSpPr txBox="1"/>
          <p:nvPr/>
        </p:nvSpPr>
        <p:spPr>
          <a:xfrm>
            <a:off x="142090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43" name="表格 34">
            <a:extLst>
              <a:ext uri="{FF2B5EF4-FFF2-40B4-BE49-F238E27FC236}">
                <a16:creationId xmlns:a16="http://schemas.microsoft.com/office/drawing/2014/main" id="{066F7262-9C10-49BA-AF90-EA2FBB548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57182"/>
              </p:ext>
            </p:extLst>
          </p:nvPr>
        </p:nvGraphicFramePr>
        <p:xfrm>
          <a:off x="1462749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4" name="椭圆 43">
            <a:extLst>
              <a:ext uri="{FF2B5EF4-FFF2-40B4-BE49-F238E27FC236}">
                <a16:creationId xmlns:a16="http://schemas.microsoft.com/office/drawing/2014/main" id="{34923DDF-352A-49B6-A472-E830B633BA61}"/>
              </a:ext>
            </a:extLst>
          </p:cNvPr>
          <p:cNvSpPr/>
          <p:nvPr/>
        </p:nvSpPr>
        <p:spPr>
          <a:xfrm>
            <a:off x="1567569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B260DE-41CC-4DF7-A4AC-6301F6C686AE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1766352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99E8AB0-CB7F-4259-8DA3-A37836D06093}"/>
              </a:ext>
            </a:extLst>
          </p:cNvPr>
          <p:cNvSpPr/>
          <p:nvPr/>
        </p:nvSpPr>
        <p:spPr>
          <a:xfrm>
            <a:off x="2014830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76AEAA-CA27-404C-9620-33F7F5DBC776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2213613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36001ED-502D-44EB-930F-BFE654D9A5CE}"/>
              </a:ext>
            </a:extLst>
          </p:cNvPr>
          <p:cNvSpPr/>
          <p:nvPr/>
        </p:nvSpPr>
        <p:spPr>
          <a:xfrm>
            <a:off x="2478658" y="474785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AF28672-0318-411E-A9E7-C74C7959014E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2677441" y="433703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104BB72-A37A-4CC6-BBFE-C3AF35669544}"/>
              </a:ext>
            </a:extLst>
          </p:cNvPr>
          <p:cNvSpPr/>
          <p:nvPr/>
        </p:nvSpPr>
        <p:spPr>
          <a:xfrm>
            <a:off x="2925923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E8CF2-719C-4BB6-A7DA-4B042BEE0D60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124706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37AF285-7BB2-4C64-B9B1-DAF63E6B5DD1}"/>
              </a:ext>
            </a:extLst>
          </p:cNvPr>
          <p:cNvSpPr/>
          <p:nvPr/>
        </p:nvSpPr>
        <p:spPr>
          <a:xfrm>
            <a:off x="3373184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33F3438-4246-4FC5-9F6B-485AA8AFF3F0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3571967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FA2CED64-AF11-4A26-85B8-807BED884280}"/>
              </a:ext>
            </a:extLst>
          </p:cNvPr>
          <p:cNvSpPr/>
          <p:nvPr/>
        </p:nvSpPr>
        <p:spPr>
          <a:xfrm>
            <a:off x="3837012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D48F85-E79C-47C2-B1E9-5EE5DFD57A79}"/>
              </a:ext>
            </a:extLst>
          </p:cNvPr>
          <p:cNvCxnSpPr>
            <a:cxnSpLocks/>
            <a:stCxn id="54" idx="1"/>
            <a:endCxn id="52" idx="4"/>
          </p:cNvCxnSpPr>
          <p:nvPr/>
        </p:nvCxnSpPr>
        <p:spPr>
          <a:xfrm flipH="1" flipV="1">
            <a:off x="3578593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5B279F-A62E-48C0-BF73-158D94171CEB}"/>
              </a:ext>
            </a:extLst>
          </p:cNvPr>
          <p:cNvSpPr/>
          <p:nvPr/>
        </p:nvSpPr>
        <p:spPr>
          <a:xfrm>
            <a:off x="4277647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D66D75-0098-4E55-87C6-FB4BD954FA49}"/>
              </a:ext>
            </a:extLst>
          </p:cNvPr>
          <p:cNvCxnSpPr>
            <a:stCxn id="56" idx="0"/>
          </p:cNvCxnSpPr>
          <p:nvPr/>
        </p:nvCxnSpPr>
        <p:spPr>
          <a:xfrm flipH="1" flipV="1">
            <a:off x="4476430" y="4340206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64F83D9-8AD8-49C3-8901-B092D617BB92}"/>
              </a:ext>
            </a:extLst>
          </p:cNvPr>
          <p:cNvSpPr/>
          <p:nvPr/>
        </p:nvSpPr>
        <p:spPr>
          <a:xfrm>
            <a:off x="4741475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ECD37AD-DCEF-440D-A7D2-4F6E6C985B3D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>
          <a:xfrm flipH="1" flipV="1">
            <a:off x="4483056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C127D02-DE08-4936-BC5D-D1EF5D569600}"/>
              </a:ext>
            </a:extLst>
          </p:cNvPr>
          <p:cNvSpPr txBox="1"/>
          <p:nvPr/>
        </p:nvSpPr>
        <p:spPr>
          <a:xfrm>
            <a:off x="5467785" y="3799699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63" name="表格 34">
            <a:extLst>
              <a:ext uri="{FF2B5EF4-FFF2-40B4-BE49-F238E27FC236}">
                <a16:creationId xmlns:a16="http://schemas.microsoft.com/office/drawing/2014/main" id="{6DEDA5CE-A14A-45E9-A479-B63CD6D5D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9927"/>
              </p:ext>
            </p:extLst>
          </p:nvPr>
        </p:nvGraphicFramePr>
        <p:xfrm>
          <a:off x="6788444" y="5984843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64" name="椭圆 63">
            <a:extLst>
              <a:ext uri="{FF2B5EF4-FFF2-40B4-BE49-F238E27FC236}">
                <a16:creationId xmlns:a16="http://schemas.microsoft.com/office/drawing/2014/main" id="{1DA8948C-5CB6-49A5-A6EB-E1EADA83FF84}"/>
              </a:ext>
            </a:extLst>
          </p:cNvPr>
          <p:cNvSpPr/>
          <p:nvPr/>
        </p:nvSpPr>
        <p:spPr>
          <a:xfrm>
            <a:off x="6829141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DB70B55-2C67-4A9E-830A-738762C01BCA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7027924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48DD943-31FD-4C55-8963-223F93CADC76}"/>
              </a:ext>
            </a:extLst>
          </p:cNvPr>
          <p:cNvSpPr/>
          <p:nvPr/>
        </p:nvSpPr>
        <p:spPr>
          <a:xfrm>
            <a:off x="7276402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55B3434-CA65-4D04-8158-233CEB5A2AE0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7475185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115731E-5BCD-4EB2-976B-E4F14EB57A1E}"/>
              </a:ext>
            </a:extLst>
          </p:cNvPr>
          <p:cNvSpPr/>
          <p:nvPr/>
        </p:nvSpPr>
        <p:spPr>
          <a:xfrm>
            <a:off x="7740230" y="41658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DEE18CA-4521-45A1-9284-ABEF1D63B93C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7939013" y="375504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70A7E9CB-FE15-4304-BE57-CA61D6A67133}"/>
              </a:ext>
            </a:extLst>
          </p:cNvPr>
          <p:cNvSpPr/>
          <p:nvPr/>
        </p:nvSpPr>
        <p:spPr>
          <a:xfrm>
            <a:off x="8187495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8D41ABF-6C69-4E7D-B3B7-DDCC6509F7E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8386278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3AA4C6A-7CDE-4498-B85A-3337DF8179CF}"/>
              </a:ext>
            </a:extLst>
          </p:cNvPr>
          <p:cNvSpPr/>
          <p:nvPr/>
        </p:nvSpPr>
        <p:spPr>
          <a:xfrm>
            <a:off x="8634756" y="41690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5F316AE-6110-4D9A-8967-AAC0532CB181}"/>
              </a:ext>
            </a:extLst>
          </p:cNvPr>
          <p:cNvCxnSpPr>
            <a:stCxn id="72" idx="0"/>
          </p:cNvCxnSpPr>
          <p:nvPr/>
        </p:nvCxnSpPr>
        <p:spPr>
          <a:xfrm flipH="1" flipV="1">
            <a:off x="8833539" y="375821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3F7A206-E5D4-428C-91B4-899FCD30F5E5}"/>
              </a:ext>
            </a:extLst>
          </p:cNvPr>
          <p:cNvSpPr/>
          <p:nvPr/>
        </p:nvSpPr>
        <p:spPr>
          <a:xfrm>
            <a:off x="9098584" y="483038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2AC69F9-0909-4EE0-ABBA-710C03935CB6}"/>
              </a:ext>
            </a:extLst>
          </p:cNvPr>
          <p:cNvCxnSpPr>
            <a:cxnSpLocks/>
            <a:stCxn id="74" idx="1"/>
            <a:endCxn id="72" idx="4"/>
          </p:cNvCxnSpPr>
          <p:nvPr/>
        </p:nvCxnSpPr>
        <p:spPr>
          <a:xfrm flipH="1" flipV="1">
            <a:off x="8840165" y="457257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E2723BCD-F1DC-4D21-9088-94452E9F5210}"/>
              </a:ext>
            </a:extLst>
          </p:cNvPr>
          <p:cNvSpPr/>
          <p:nvPr/>
        </p:nvSpPr>
        <p:spPr>
          <a:xfrm>
            <a:off x="9603342" y="475102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64655D8-9840-4B95-BF2F-9AB0DA17BF2F}"/>
              </a:ext>
            </a:extLst>
          </p:cNvPr>
          <p:cNvCxnSpPr>
            <a:cxnSpLocks/>
            <a:stCxn id="76" idx="1"/>
            <a:endCxn id="72" idx="5"/>
          </p:cNvCxnSpPr>
          <p:nvPr/>
        </p:nvCxnSpPr>
        <p:spPr>
          <a:xfrm flipH="1" flipV="1">
            <a:off x="8985411" y="4513476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2EEF6216-AA16-4BD5-95F3-C129455FDB89}"/>
              </a:ext>
            </a:extLst>
          </p:cNvPr>
          <p:cNvSpPr/>
          <p:nvPr/>
        </p:nvSpPr>
        <p:spPr>
          <a:xfrm>
            <a:off x="10067170" y="541237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76E126-530C-4876-85EE-7D960B1D6F76}"/>
              </a:ext>
            </a:extLst>
          </p:cNvPr>
          <p:cNvCxnSpPr>
            <a:cxnSpLocks/>
            <a:stCxn id="78" idx="1"/>
            <a:endCxn id="76" idx="4"/>
          </p:cNvCxnSpPr>
          <p:nvPr/>
        </p:nvCxnSpPr>
        <p:spPr>
          <a:xfrm flipH="1" flipV="1">
            <a:off x="9808751" y="5154566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84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BAF8E8B-81CD-4321-B2DF-374EC3D4BAAD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不相交集类：按树的大小合并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A873D23-5BCE-4111-9A6B-B8B12BD62933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39" name="表格 34">
            <a:extLst>
              <a:ext uri="{FF2B5EF4-FFF2-40B4-BE49-F238E27FC236}">
                <a16:creationId xmlns:a16="http://schemas.microsoft.com/office/drawing/2014/main" id="{75B747DD-0128-45EB-A72D-43420DDB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09238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0" name="椭圆 39">
            <a:extLst>
              <a:ext uri="{FF2B5EF4-FFF2-40B4-BE49-F238E27FC236}">
                <a16:creationId xmlns:a16="http://schemas.microsoft.com/office/drawing/2014/main" id="{1F25EC31-F5B5-4892-A1A4-9B06162E4F83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75B123-686E-4DE1-BDA4-D86CD92DEAF4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6C8091F-ED26-423C-85A8-4397EAD0CF1F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EEB679-8014-4EF6-9519-CF0DC2C3334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591580B-89D2-4A84-A12F-ABA346879C70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8D559E9-140C-4235-8A23-531D7984CEF6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15FE47-87F0-460E-B6D2-9CA3CA029418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C4E9D-9958-4A89-99C6-B5DC3CF0FF2F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AED4208-DF11-473D-BA66-B33CBC6D244F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FD675B-B649-4536-B966-0DCBC015F29B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CAB5CED-E1C7-48D0-8C1D-ADF93DDAB26C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B78A5B-7B9D-498E-AC4A-920F0BF7402E}"/>
              </a:ext>
            </a:extLst>
          </p:cNvPr>
          <p:cNvCxnSpPr>
            <a:cxnSpLocks/>
            <a:stCxn id="50" idx="1"/>
            <a:endCxn id="48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FC4167D-11E2-4C9E-BD2C-BB0C547F3798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4DE332-7A17-4119-AC9D-060D79A6CB55}"/>
              </a:ext>
            </a:extLst>
          </p:cNvPr>
          <p:cNvCxnSpPr>
            <a:stCxn id="52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E8CFDFE-6049-4C4A-82C4-E24678C95E52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8FA3E5F-18BE-4F68-B926-42650F562F62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79EB25D-6E7C-4373-A9DB-CB43649862C9}"/>
              </a:ext>
            </a:extLst>
          </p:cNvPr>
          <p:cNvSpPr txBox="1"/>
          <p:nvPr/>
        </p:nvSpPr>
        <p:spPr>
          <a:xfrm>
            <a:off x="5638888" y="486067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57" name="表格 34">
            <a:extLst>
              <a:ext uri="{FF2B5EF4-FFF2-40B4-BE49-F238E27FC236}">
                <a16:creationId xmlns:a16="http://schemas.microsoft.com/office/drawing/2014/main" id="{47E4B0C9-CDDA-4928-BE7C-F70879EB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48252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8" name="椭圆 57">
            <a:extLst>
              <a:ext uri="{FF2B5EF4-FFF2-40B4-BE49-F238E27FC236}">
                <a16:creationId xmlns:a16="http://schemas.microsoft.com/office/drawing/2014/main" id="{A0493C65-CBF0-4D37-9F6A-B26E21D0E4A2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AAD46F-5482-4EC4-85AE-F2359881D88B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DEC948B5-4AC8-44F5-A642-FBDE20F4AC6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EB1239C-91B4-45F9-85AA-CEF2DDA57F7E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6A707C-E590-41E2-8219-61378D9B9BCE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CF7FFBF-4237-4622-9E80-6641F07FE822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480CDB3-6901-4CFB-BD45-4108FF94E066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13BCD-8500-40C3-88E3-A009348FE785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37630DC1-81B7-48DA-936E-17B1DC59E7E9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A9453BB-F0D1-43D6-9CE5-2CED617818E1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9F8ECF2-0EFF-4C9C-920F-FE0F0A38674B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AB0AC01-37BF-4FA5-A06F-3CF2CC3FA69A}"/>
              </a:ext>
            </a:extLst>
          </p:cNvPr>
          <p:cNvCxnSpPr>
            <a:cxnSpLocks/>
            <a:stCxn id="68" idx="1"/>
            <a:endCxn id="66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4849CBF-6669-42E2-9E90-4EC421A0DCFA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03436CD-EE41-4B5C-80BF-204FBC0793F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7E61AD96-3A7E-4E3D-87C2-8E91405A8050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9E49BF9-C906-49D8-A598-6DE81081758C}"/>
              </a:ext>
            </a:extLst>
          </p:cNvPr>
          <p:cNvCxnSpPr>
            <a:cxnSpLocks/>
            <a:stCxn id="72" idx="1"/>
            <a:endCxn id="70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4382614-7807-4550-ABE4-C69A168B8293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75" name="表格 34">
            <a:extLst>
              <a:ext uri="{FF2B5EF4-FFF2-40B4-BE49-F238E27FC236}">
                <a16:creationId xmlns:a16="http://schemas.microsoft.com/office/drawing/2014/main" id="{F50C05D1-7BB0-442F-B0CE-2E7C1DFA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31866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76" name="椭圆 75">
            <a:extLst>
              <a:ext uri="{FF2B5EF4-FFF2-40B4-BE49-F238E27FC236}">
                <a16:creationId xmlns:a16="http://schemas.microsoft.com/office/drawing/2014/main" id="{20B4DD3B-9027-45E4-9B55-051306D3C9C0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6EA49F3-BD0F-45FE-B67D-82725ECD1427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B77F71C5-CB99-40A9-93B2-BF0D8C80039C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5F2D122-539D-40A5-BA79-BC6C2EA2713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70C92E3-8D27-4F96-9D09-047DB58EDB92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42813B4-B83F-4B37-889D-E11F46BD4064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D2E60A7-2405-4ECC-95C2-F78896F134D9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D77B6F1-6EE4-4484-B93A-B6448C013309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CC917209-FC43-46CF-8134-114BA1245384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5DABEF5-2006-484E-B78F-22E33997922F}"/>
              </a:ext>
            </a:extLst>
          </p:cNvPr>
          <p:cNvCxnSpPr>
            <a:stCxn id="84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C6DF3C9B-D359-4004-8124-2741487A2CCA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63C8B59-7774-409A-9AB0-6DF574DAFE5A}"/>
              </a:ext>
            </a:extLst>
          </p:cNvPr>
          <p:cNvCxnSpPr>
            <a:cxnSpLocks/>
            <a:stCxn id="86" idx="1"/>
            <a:endCxn id="84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1806B7C-736A-46BF-B0F5-B24321D17492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B02BF0D-E134-4266-8E1B-266B949B0980}"/>
              </a:ext>
            </a:extLst>
          </p:cNvPr>
          <p:cNvCxnSpPr>
            <a:cxnSpLocks/>
            <a:stCxn id="88" idx="1"/>
            <a:endCxn id="84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3F7217A-4C71-4743-B95A-379CED71AC97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1555410-9B13-41EC-A76A-1B921FE3A984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CBBF0EC-6C26-4FA9-805A-691EA3902684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93" name="表格 34">
            <a:extLst>
              <a:ext uri="{FF2B5EF4-FFF2-40B4-BE49-F238E27FC236}">
                <a16:creationId xmlns:a16="http://schemas.microsoft.com/office/drawing/2014/main" id="{10805640-693E-47BA-9F17-0A7AC38C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73212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94" name="椭圆 93">
            <a:extLst>
              <a:ext uri="{FF2B5EF4-FFF2-40B4-BE49-F238E27FC236}">
                <a16:creationId xmlns:a16="http://schemas.microsoft.com/office/drawing/2014/main" id="{1513877A-5C3F-4DA0-83C6-B77BE5564F50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C183FA6-850D-4546-AFC7-76A2BD968187}"/>
              </a:ext>
            </a:extLst>
          </p:cNvPr>
          <p:cNvCxnSpPr>
            <a:stCxn id="94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1CC3D712-C1F3-4EA2-A334-8103164409D2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8F14898-6CAC-42AA-B66E-BC7B753997EF}"/>
              </a:ext>
            </a:extLst>
          </p:cNvPr>
          <p:cNvCxnSpPr>
            <a:stCxn id="96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922E1B73-350F-40DB-8275-A8266B0B3C7D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CCC9CE2-7B78-408F-B42C-92525C489FDA}"/>
              </a:ext>
            </a:extLst>
          </p:cNvPr>
          <p:cNvCxnSpPr>
            <a:stCxn id="98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C7985AD5-A161-4944-BBD5-4750D542DD9E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F1E9D43-90AE-49DC-96F2-E0CD15F8CAEE}"/>
              </a:ext>
            </a:extLst>
          </p:cNvPr>
          <p:cNvCxnSpPr>
            <a:cxnSpLocks/>
            <a:stCxn id="100" idx="0"/>
            <a:endCxn id="102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89B3A025-9581-4824-9781-0E1DB2EF419E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7F5CC2C-601B-4498-A07B-99C74B04370E}"/>
              </a:ext>
            </a:extLst>
          </p:cNvPr>
          <p:cNvCxnSpPr>
            <a:stCxn id="102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DC1631DE-CEE2-4CCB-BD9F-C232A38B75EB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B02BDE-5681-4C05-845B-3553AB9C8092}"/>
              </a:ext>
            </a:extLst>
          </p:cNvPr>
          <p:cNvCxnSpPr>
            <a:cxnSpLocks/>
            <a:stCxn id="104" idx="1"/>
            <a:endCxn id="102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7CBE604-5D1C-4310-A18E-442B08DBFE64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884777B-F29B-474F-9A13-0BC1F5B8038E}"/>
              </a:ext>
            </a:extLst>
          </p:cNvPr>
          <p:cNvCxnSpPr>
            <a:cxnSpLocks/>
            <a:stCxn id="106" idx="1"/>
            <a:endCxn id="102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F4FD140-CDB7-4AC2-982B-A71582420409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227DF01-0E6F-4C34-936E-C4A606D68DF1}"/>
              </a:ext>
            </a:extLst>
          </p:cNvPr>
          <p:cNvCxnSpPr>
            <a:cxnSpLocks/>
            <a:stCxn id="108" idx="1"/>
            <a:endCxn id="106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128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DA0C1-38C6-44E8-9736-A3D4F577BD0A}"/>
              </a:ext>
            </a:extLst>
          </p:cNvPr>
          <p:cNvSpPr txBox="1"/>
          <p:nvPr/>
        </p:nvSpPr>
        <p:spPr>
          <a:xfrm>
            <a:off x="138330" y="183540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不相交集类：按树的深度合并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2F03B-4A46-44A5-8BA1-3ABE78740CC1}"/>
              </a:ext>
            </a:extLst>
          </p:cNvPr>
          <p:cNvSpPr txBox="1"/>
          <p:nvPr/>
        </p:nvSpPr>
        <p:spPr>
          <a:xfrm>
            <a:off x="197229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Union(4,5)</a:t>
            </a:r>
            <a:endParaRPr lang="zh-CN" altLang="en-US" b="1" dirty="0"/>
          </a:p>
        </p:txBody>
      </p:sp>
      <p:graphicFrame>
        <p:nvGraphicFramePr>
          <p:cNvPr id="4" name="表格 34">
            <a:extLst>
              <a:ext uri="{FF2B5EF4-FFF2-40B4-BE49-F238E27FC236}">
                <a16:creationId xmlns:a16="http://schemas.microsoft.com/office/drawing/2014/main" id="{9F9A3039-1338-498C-A337-BEE62A0A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11780"/>
              </p:ext>
            </p:extLst>
          </p:nvPr>
        </p:nvGraphicFramePr>
        <p:xfrm>
          <a:off x="1517888" y="2692400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B2DCEFB-2693-49B6-81D7-7A9C3FCAA494}"/>
              </a:ext>
            </a:extLst>
          </p:cNvPr>
          <p:cNvSpPr/>
          <p:nvPr/>
        </p:nvSpPr>
        <p:spPr>
          <a:xfrm>
            <a:off x="1622708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32EF6F-5689-4E67-B101-F3AA925748CA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821491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CACE423-EDE7-4442-B17F-45D523E4496B}"/>
              </a:ext>
            </a:extLst>
          </p:cNvPr>
          <p:cNvSpPr/>
          <p:nvPr/>
        </p:nvSpPr>
        <p:spPr>
          <a:xfrm>
            <a:off x="2069969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8B49B7-FDC3-4A90-97BD-FF02215B7EA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268752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C008F9F-D78D-4F24-A161-7670FC50A5D9}"/>
              </a:ext>
            </a:extLst>
          </p:cNvPr>
          <p:cNvSpPr/>
          <p:nvPr/>
        </p:nvSpPr>
        <p:spPr>
          <a:xfrm>
            <a:off x="2533797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E21A17-1E5C-4BC4-BE3B-59391218AD85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32580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2E8B13B-BF9A-43B2-9EE8-07D55D280A43}"/>
              </a:ext>
            </a:extLst>
          </p:cNvPr>
          <p:cNvSpPr/>
          <p:nvPr/>
        </p:nvSpPr>
        <p:spPr>
          <a:xfrm>
            <a:off x="2981062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8C1FC0-2257-4382-A346-AE2BF0854CCF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79845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55C504C-ADC3-4F6F-9306-5C8F64273BA7}"/>
              </a:ext>
            </a:extLst>
          </p:cNvPr>
          <p:cNvSpPr/>
          <p:nvPr/>
        </p:nvSpPr>
        <p:spPr>
          <a:xfrm>
            <a:off x="3428323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1E12D1-C403-4894-A4F2-E9E48A442F9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3627106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2FA4D4E-85A1-436A-9E2A-0F140B401B25}"/>
              </a:ext>
            </a:extLst>
          </p:cNvPr>
          <p:cNvSpPr/>
          <p:nvPr/>
        </p:nvSpPr>
        <p:spPr>
          <a:xfrm>
            <a:off x="3892151" y="21199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D783BE-012F-44D3-81C5-A22514FCB7F0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3633732" y="1862123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573AD9F-6723-4CE8-9507-16FAFFA3D266}"/>
              </a:ext>
            </a:extLst>
          </p:cNvPr>
          <p:cNvSpPr/>
          <p:nvPr/>
        </p:nvSpPr>
        <p:spPr>
          <a:xfrm>
            <a:off x="4332786" y="14585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AAB7EC-D4DA-4FF5-8232-F5A9AF183F7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4531569" y="1047763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489F7A00-97DA-448B-8557-E7E69DF6AC8F}"/>
              </a:ext>
            </a:extLst>
          </p:cNvPr>
          <p:cNvSpPr/>
          <p:nvPr/>
        </p:nvSpPr>
        <p:spPr>
          <a:xfrm>
            <a:off x="4796614" y="145541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C637AE-EE0A-4946-87C9-14709BE477D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995397" y="104459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15556-9082-4F21-A56A-88B8075F1481}"/>
              </a:ext>
            </a:extLst>
          </p:cNvPr>
          <p:cNvSpPr txBox="1"/>
          <p:nvPr/>
        </p:nvSpPr>
        <p:spPr>
          <a:xfrm>
            <a:off x="5667548" y="507256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Union(6,7)</a:t>
            </a:r>
            <a:endParaRPr lang="zh-CN" altLang="en-US" b="1" dirty="0"/>
          </a:p>
        </p:txBody>
      </p:sp>
      <p:graphicFrame>
        <p:nvGraphicFramePr>
          <p:cNvPr id="22" name="表格 34">
            <a:extLst>
              <a:ext uri="{FF2B5EF4-FFF2-40B4-BE49-F238E27FC236}">
                <a16:creationId xmlns:a16="http://schemas.microsoft.com/office/drawing/2014/main" id="{FB1423A4-A752-4C64-821F-2431638E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8495"/>
              </p:ext>
            </p:extLst>
          </p:nvPr>
        </p:nvGraphicFramePr>
        <p:xfrm>
          <a:off x="6959547" y="2671211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A474A684-CD72-4E9C-8866-68546E9D47E4}"/>
              </a:ext>
            </a:extLst>
          </p:cNvPr>
          <p:cNvSpPr/>
          <p:nvPr/>
        </p:nvSpPr>
        <p:spPr>
          <a:xfrm>
            <a:off x="7064367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154D52-8DD6-421F-9902-748EBF6306C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263150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4F7C9414-ED0B-4899-879D-71A3CCC21D92}"/>
              </a:ext>
            </a:extLst>
          </p:cNvPr>
          <p:cNvSpPr/>
          <p:nvPr/>
        </p:nvSpPr>
        <p:spPr>
          <a:xfrm>
            <a:off x="7511628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73954A-5930-46F4-AA35-26D60C97550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710411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3FD0D1E-0D84-40F8-A68D-17E5E007B2D5}"/>
              </a:ext>
            </a:extLst>
          </p:cNvPr>
          <p:cNvSpPr/>
          <p:nvPr/>
        </p:nvSpPr>
        <p:spPr>
          <a:xfrm>
            <a:off x="7975456" y="14342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BA2BC9-74A5-4258-AEE5-F8BAFB3D1FF5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174239" y="102340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101F160-9A88-435E-B615-6D135C9D44E7}"/>
              </a:ext>
            </a:extLst>
          </p:cNvPr>
          <p:cNvSpPr/>
          <p:nvPr/>
        </p:nvSpPr>
        <p:spPr>
          <a:xfrm>
            <a:off x="8422721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E6B461-1770-40D2-BF45-F69111C97184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8621504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380EBAD-0185-4F87-8011-3194FB2AE11A}"/>
              </a:ext>
            </a:extLst>
          </p:cNvPr>
          <p:cNvSpPr/>
          <p:nvPr/>
        </p:nvSpPr>
        <p:spPr>
          <a:xfrm>
            <a:off x="8869982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746CA7-1F07-48B5-B49A-826AB7A0DFE8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9068765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0EB93DB-38C4-4F42-A23B-A760EE8C143D}"/>
              </a:ext>
            </a:extLst>
          </p:cNvPr>
          <p:cNvSpPr/>
          <p:nvPr/>
        </p:nvSpPr>
        <p:spPr>
          <a:xfrm>
            <a:off x="9333810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06B3833-AAF6-46C2-9395-10CB71BCDC6F}"/>
              </a:ext>
            </a:extLst>
          </p:cNvPr>
          <p:cNvCxnSpPr>
            <a:cxnSpLocks/>
            <a:stCxn id="33" idx="1"/>
            <a:endCxn id="31" idx="4"/>
          </p:cNvCxnSpPr>
          <p:nvPr/>
        </p:nvCxnSpPr>
        <p:spPr>
          <a:xfrm flipH="1" flipV="1">
            <a:off x="9075391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C571E17-089D-478E-9134-FB19A3153A82}"/>
              </a:ext>
            </a:extLst>
          </p:cNvPr>
          <p:cNvSpPr/>
          <p:nvPr/>
        </p:nvSpPr>
        <p:spPr>
          <a:xfrm>
            <a:off x="9774445" y="143739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B9F880-B2D8-447D-9669-5516397E7D6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973228" y="1026574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51CDC14-FEF9-4F80-A5CB-BCE497E1F48C}"/>
              </a:ext>
            </a:extLst>
          </p:cNvPr>
          <p:cNvSpPr/>
          <p:nvPr/>
        </p:nvSpPr>
        <p:spPr>
          <a:xfrm>
            <a:off x="10238273" y="209874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AE8BE9-309A-41C9-BF36-E9A79F5D5203}"/>
              </a:ext>
            </a:extLst>
          </p:cNvPr>
          <p:cNvCxnSpPr>
            <a:cxnSpLocks/>
            <a:stCxn id="37" idx="1"/>
            <a:endCxn id="35" idx="4"/>
          </p:cNvCxnSpPr>
          <p:nvPr/>
        </p:nvCxnSpPr>
        <p:spPr>
          <a:xfrm flipH="1" flipV="1">
            <a:off x="9979854" y="1840934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FFAD05F-AC10-4468-9E90-FA129660827C}"/>
              </a:ext>
            </a:extLst>
          </p:cNvPr>
          <p:cNvSpPr txBox="1"/>
          <p:nvPr/>
        </p:nvSpPr>
        <p:spPr>
          <a:xfrm>
            <a:off x="144219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Union(4,6)</a:t>
            </a:r>
            <a:endParaRPr lang="zh-CN" altLang="en-US" b="1" dirty="0"/>
          </a:p>
        </p:txBody>
      </p:sp>
      <p:graphicFrame>
        <p:nvGraphicFramePr>
          <p:cNvPr id="40" name="表格 34">
            <a:extLst>
              <a:ext uri="{FF2B5EF4-FFF2-40B4-BE49-F238E27FC236}">
                <a16:creationId xmlns:a16="http://schemas.microsoft.com/office/drawing/2014/main" id="{698D76B0-B8A9-4389-A610-AE57D572D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1877"/>
              </p:ext>
            </p:extLst>
          </p:nvPr>
        </p:nvGraphicFramePr>
        <p:xfrm>
          <a:off x="1464878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41" name="椭圆 40">
            <a:extLst>
              <a:ext uri="{FF2B5EF4-FFF2-40B4-BE49-F238E27FC236}">
                <a16:creationId xmlns:a16="http://schemas.microsoft.com/office/drawing/2014/main" id="{3C298CC7-2684-43D0-8B99-10BD68F11CDF}"/>
              </a:ext>
            </a:extLst>
          </p:cNvPr>
          <p:cNvSpPr/>
          <p:nvPr/>
        </p:nvSpPr>
        <p:spPr>
          <a:xfrm>
            <a:off x="150557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644E371-AADD-4019-AD93-39E487E2C70A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170435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E41D294-09F1-4E63-8E6D-298870355838}"/>
              </a:ext>
            </a:extLst>
          </p:cNvPr>
          <p:cNvSpPr/>
          <p:nvPr/>
        </p:nvSpPr>
        <p:spPr>
          <a:xfrm>
            <a:off x="1952836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71BCED4-D92E-41A4-A59F-B0F81DFC2670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2151619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7BD55764-E325-460B-9E59-783BEDBF77A0}"/>
              </a:ext>
            </a:extLst>
          </p:cNvPr>
          <p:cNvSpPr/>
          <p:nvPr/>
        </p:nvSpPr>
        <p:spPr>
          <a:xfrm>
            <a:off x="2416664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01B5F0-5082-47B1-9493-3F606380748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2615447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BA234C0A-6DB6-42F6-9CB4-6B0AA581084B}"/>
              </a:ext>
            </a:extLst>
          </p:cNvPr>
          <p:cNvSpPr/>
          <p:nvPr/>
        </p:nvSpPr>
        <p:spPr>
          <a:xfrm>
            <a:off x="286392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611977-AEE8-4A58-B449-5C942522E879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306271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93C21F6-AECE-4CD3-B51A-79D573985A33}"/>
              </a:ext>
            </a:extLst>
          </p:cNvPr>
          <p:cNvSpPr/>
          <p:nvPr/>
        </p:nvSpPr>
        <p:spPr>
          <a:xfrm>
            <a:off x="3311190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31407B9-8DF4-476B-BF70-669D5CB0A8E4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3509973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0B8F032-79E1-486C-B7D5-CBE56FBA003B}"/>
              </a:ext>
            </a:extLst>
          </p:cNvPr>
          <p:cNvSpPr/>
          <p:nvPr/>
        </p:nvSpPr>
        <p:spPr>
          <a:xfrm>
            <a:off x="377501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024014F-BAF2-4E53-8D9D-CFBBE501A1EB}"/>
              </a:ext>
            </a:extLst>
          </p:cNvPr>
          <p:cNvCxnSpPr>
            <a:cxnSpLocks/>
            <a:stCxn id="51" idx="1"/>
            <a:endCxn id="49" idx="4"/>
          </p:cNvCxnSpPr>
          <p:nvPr/>
        </p:nvCxnSpPr>
        <p:spPr>
          <a:xfrm flipH="1" flipV="1">
            <a:off x="3516599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70B1BF17-1E13-4B2F-8186-AFCE37CD8960}"/>
              </a:ext>
            </a:extLst>
          </p:cNvPr>
          <p:cNvSpPr/>
          <p:nvPr/>
        </p:nvSpPr>
        <p:spPr>
          <a:xfrm>
            <a:off x="4279776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46F1E-5796-4800-A110-60FC3B24B0A5}"/>
              </a:ext>
            </a:extLst>
          </p:cNvPr>
          <p:cNvCxnSpPr>
            <a:cxnSpLocks/>
            <a:stCxn id="53" idx="1"/>
            <a:endCxn id="49" idx="5"/>
          </p:cNvCxnSpPr>
          <p:nvPr/>
        </p:nvCxnSpPr>
        <p:spPr>
          <a:xfrm flipH="1" flipV="1">
            <a:off x="3661845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9EAF217-F93A-4E93-A165-23B6F7F9B2D8}"/>
              </a:ext>
            </a:extLst>
          </p:cNvPr>
          <p:cNvSpPr/>
          <p:nvPr/>
        </p:nvSpPr>
        <p:spPr>
          <a:xfrm>
            <a:off x="4743604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E7949C-FF31-498E-ADCB-33360DA99278}"/>
              </a:ext>
            </a:extLst>
          </p:cNvPr>
          <p:cNvCxnSpPr>
            <a:cxnSpLocks/>
            <a:stCxn id="55" idx="1"/>
            <a:endCxn id="53" idx="4"/>
          </p:cNvCxnSpPr>
          <p:nvPr/>
        </p:nvCxnSpPr>
        <p:spPr>
          <a:xfrm flipH="1" flipV="1">
            <a:off x="4485185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2173AFB-F93C-464E-A02B-70C68F1D2DCC}"/>
              </a:ext>
            </a:extLst>
          </p:cNvPr>
          <p:cNvSpPr txBox="1"/>
          <p:nvPr/>
        </p:nvSpPr>
        <p:spPr>
          <a:xfrm>
            <a:off x="5638888" y="3754083"/>
            <a:ext cx="1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Union(3,4)</a:t>
            </a:r>
            <a:endParaRPr lang="zh-CN" altLang="en-US" b="1" dirty="0"/>
          </a:p>
        </p:txBody>
      </p:sp>
      <p:graphicFrame>
        <p:nvGraphicFramePr>
          <p:cNvPr id="58" name="表格 34">
            <a:extLst>
              <a:ext uri="{FF2B5EF4-FFF2-40B4-BE49-F238E27FC236}">
                <a16:creationId xmlns:a16="http://schemas.microsoft.com/office/drawing/2014/main" id="{7A68C813-0228-41E0-B1E8-49AC9C4F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45803"/>
              </p:ext>
            </p:extLst>
          </p:nvPr>
        </p:nvGraphicFramePr>
        <p:xfrm>
          <a:off x="6959547" y="5939227"/>
          <a:ext cx="374798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498">
                  <a:extLst>
                    <a:ext uri="{9D8B030D-6E8A-4147-A177-3AD203B41FA5}">
                      <a16:colId xmlns:a16="http://schemas.microsoft.com/office/drawing/2014/main" val="1825515432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8305806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3504961668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416768734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2632866313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4159057060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969598576"/>
                    </a:ext>
                  </a:extLst>
                </a:gridCol>
                <a:gridCol w="468498">
                  <a:extLst>
                    <a:ext uri="{9D8B030D-6E8A-4147-A177-3AD203B41FA5}">
                      <a16:colId xmlns:a16="http://schemas.microsoft.com/office/drawing/2014/main" val="164997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8007596"/>
                  </a:ext>
                </a:extLst>
              </a:tr>
            </a:tbl>
          </a:graphicData>
        </a:graphic>
      </p:graphicFrame>
      <p:sp>
        <p:nvSpPr>
          <p:cNvPr id="59" name="椭圆 58">
            <a:extLst>
              <a:ext uri="{FF2B5EF4-FFF2-40B4-BE49-F238E27FC236}">
                <a16:creationId xmlns:a16="http://schemas.microsoft.com/office/drawing/2014/main" id="{0EF31CA5-7490-4662-8128-66C049BACEA4}"/>
              </a:ext>
            </a:extLst>
          </p:cNvPr>
          <p:cNvSpPr/>
          <p:nvPr/>
        </p:nvSpPr>
        <p:spPr>
          <a:xfrm>
            <a:off x="7000244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D3FF39C-9F9F-4F27-9BB3-63B8A767FB41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7199027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0ACC83B-2841-40CF-B231-5CB2961FAE5D}"/>
              </a:ext>
            </a:extLst>
          </p:cNvPr>
          <p:cNvSpPr/>
          <p:nvPr/>
        </p:nvSpPr>
        <p:spPr>
          <a:xfrm>
            <a:off x="7447505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2F36D0-589C-4B8C-8967-A10190951A00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7646288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1F00FB-C88D-4920-821F-80736AD45004}"/>
              </a:ext>
            </a:extLst>
          </p:cNvPr>
          <p:cNvSpPr/>
          <p:nvPr/>
        </p:nvSpPr>
        <p:spPr>
          <a:xfrm>
            <a:off x="7911333" y="41202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A729D-7B34-4930-809C-04FD6C8123D8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8110116" y="3709428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6522A97-75FE-4579-970C-6CE68FDC6381}"/>
              </a:ext>
            </a:extLst>
          </p:cNvPr>
          <p:cNvSpPr/>
          <p:nvPr/>
        </p:nvSpPr>
        <p:spPr>
          <a:xfrm>
            <a:off x="8358598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A474DEC-9D8F-4476-B731-052DD3BD95ED}"/>
              </a:ext>
            </a:extLst>
          </p:cNvPr>
          <p:cNvCxnSpPr>
            <a:cxnSpLocks/>
            <a:stCxn id="65" idx="0"/>
            <a:endCxn id="67" idx="3"/>
          </p:cNvCxnSpPr>
          <p:nvPr/>
        </p:nvCxnSpPr>
        <p:spPr>
          <a:xfrm flipV="1">
            <a:off x="8564007" y="4467860"/>
            <a:ext cx="302015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E63C2975-A957-4328-8C23-3338FE301505}"/>
              </a:ext>
            </a:extLst>
          </p:cNvPr>
          <p:cNvSpPr/>
          <p:nvPr/>
        </p:nvSpPr>
        <p:spPr>
          <a:xfrm>
            <a:off x="8805859" y="412341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BB3B824-DF3F-4B79-B1B0-16CFEF1BC71D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9004642" y="3712597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FC77E35-E7E4-4C24-861B-76F31BBE8E72}"/>
              </a:ext>
            </a:extLst>
          </p:cNvPr>
          <p:cNvSpPr/>
          <p:nvPr/>
        </p:nvSpPr>
        <p:spPr>
          <a:xfrm>
            <a:off x="9269687" y="478476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48C96E8-A3E0-4822-95A4-545305E84B12}"/>
              </a:ext>
            </a:extLst>
          </p:cNvPr>
          <p:cNvCxnSpPr>
            <a:cxnSpLocks/>
            <a:stCxn id="69" idx="1"/>
            <a:endCxn id="67" idx="4"/>
          </p:cNvCxnSpPr>
          <p:nvPr/>
        </p:nvCxnSpPr>
        <p:spPr>
          <a:xfrm flipH="1" flipV="1">
            <a:off x="9011268" y="4526957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8C52EBF9-4CE6-4BFE-8215-09DBF67B1AB0}"/>
              </a:ext>
            </a:extLst>
          </p:cNvPr>
          <p:cNvSpPr/>
          <p:nvPr/>
        </p:nvSpPr>
        <p:spPr>
          <a:xfrm>
            <a:off x="9774445" y="470540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7B0FB6F-14C1-4099-A4BF-8E1AAE0C0F13}"/>
              </a:ext>
            </a:extLst>
          </p:cNvPr>
          <p:cNvCxnSpPr>
            <a:cxnSpLocks/>
            <a:stCxn id="71" idx="1"/>
            <a:endCxn id="67" idx="5"/>
          </p:cNvCxnSpPr>
          <p:nvPr/>
        </p:nvCxnSpPr>
        <p:spPr>
          <a:xfrm flipH="1" flipV="1">
            <a:off x="9156514" y="4467860"/>
            <a:ext cx="678094" cy="2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029F9952-5F95-4A1D-BCE9-D286F568D0DB}"/>
              </a:ext>
            </a:extLst>
          </p:cNvPr>
          <p:cNvSpPr/>
          <p:nvPr/>
        </p:nvSpPr>
        <p:spPr>
          <a:xfrm>
            <a:off x="10238273" y="536675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1FA1066-9DE1-4CA4-90F5-6A08251D1EDD}"/>
              </a:ext>
            </a:extLst>
          </p:cNvPr>
          <p:cNvCxnSpPr>
            <a:cxnSpLocks/>
            <a:stCxn id="73" idx="1"/>
            <a:endCxn id="71" idx="4"/>
          </p:cNvCxnSpPr>
          <p:nvPr/>
        </p:nvCxnSpPr>
        <p:spPr>
          <a:xfrm flipH="1" flipV="1">
            <a:off x="9979854" y="5108950"/>
            <a:ext cx="318582" cy="3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D21E0B-141E-4073-B53B-36D025DAA7E0}"/>
              </a:ext>
            </a:extLst>
          </p:cNvPr>
          <p:cNvSpPr/>
          <p:nvPr/>
        </p:nvSpPr>
        <p:spPr>
          <a:xfrm>
            <a:off x="2406723" y="57183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605506" y="161012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09C3CA98-4944-4BD0-B0B3-60D458A904A4}"/>
              </a:ext>
            </a:extLst>
          </p:cNvPr>
          <p:cNvSpPr/>
          <p:nvPr/>
        </p:nvSpPr>
        <p:spPr>
          <a:xfrm>
            <a:off x="2880491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FF2053-D495-42D1-B2DA-71EBE70BEA01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757378" y="916275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FC74127-5688-4688-B729-D01195EDC08C}"/>
              </a:ext>
            </a:extLst>
          </p:cNvPr>
          <p:cNvSpPr/>
          <p:nvPr/>
        </p:nvSpPr>
        <p:spPr>
          <a:xfrm>
            <a:off x="3436555" y="11812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DAF9C5A-CEA6-439E-BDF6-25F7BE3067F5}"/>
              </a:ext>
            </a:extLst>
          </p:cNvPr>
          <p:cNvCxnSpPr>
            <a:cxnSpLocks/>
            <a:stCxn id="6" idx="1"/>
            <a:endCxn id="2" idx="6"/>
          </p:cNvCxnSpPr>
          <p:nvPr/>
        </p:nvCxnSpPr>
        <p:spPr>
          <a:xfrm flipH="1" flipV="1">
            <a:off x="2817541" y="773601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E7B1BA6-7021-4309-9617-1FF59B4FF671}"/>
              </a:ext>
            </a:extLst>
          </p:cNvPr>
          <p:cNvSpPr/>
          <p:nvPr/>
        </p:nvSpPr>
        <p:spPr>
          <a:xfrm>
            <a:off x="4074650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B7D76-7BD4-4322-A9BB-5C805AD6356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787210" y="1525695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E6E507-70F6-40B1-AF22-5DB626D458E7}"/>
              </a:ext>
            </a:extLst>
          </p:cNvPr>
          <p:cNvSpPr/>
          <p:nvPr/>
        </p:nvSpPr>
        <p:spPr>
          <a:xfrm>
            <a:off x="4242771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E87D39-CEB6-4D34-B613-EA64AE84E702}"/>
              </a:ext>
            </a:extLst>
          </p:cNvPr>
          <p:cNvCxnSpPr>
            <a:cxnSpLocks/>
            <a:stCxn id="19" idx="0"/>
            <a:endCxn id="2" idx="7"/>
          </p:cNvCxnSpPr>
          <p:nvPr/>
        </p:nvCxnSpPr>
        <p:spPr>
          <a:xfrm flipH="1" flipV="1">
            <a:off x="2757378" y="630927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ABF0FB9-101A-48E1-8F74-C32C4C3F0D17}"/>
              </a:ext>
            </a:extLst>
          </p:cNvPr>
          <p:cNvSpPr/>
          <p:nvPr/>
        </p:nvSpPr>
        <p:spPr>
          <a:xfrm>
            <a:off x="4838654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B31164-86C3-450B-B070-61985CD935C3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93426" y="1486391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11A631D-4F09-479E-A98B-46A4A8BCB2CE}"/>
              </a:ext>
            </a:extLst>
          </p:cNvPr>
          <p:cNvSpPr/>
          <p:nvPr/>
        </p:nvSpPr>
        <p:spPr>
          <a:xfrm>
            <a:off x="5397249" y="185189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17BF010-C37B-4EF6-B66B-ED4BD1189B4A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>
          <a:xfrm flipH="1" flipV="1">
            <a:off x="4653589" y="1343717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58768353-B9A9-4EFB-9900-0AC10B51537C}"/>
              </a:ext>
            </a:extLst>
          </p:cNvPr>
          <p:cNvSpPr/>
          <p:nvPr/>
        </p:nvSpPr>
        <p:spPr>
          <a:xfrm>
            <a:off x="5990930" y="2480304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CCEA32-5E41-42A4-B85C-21C84E1E2E93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5747904" y="2196339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BFD25FA-EC4A-4B85-99FF-DD03B8A7A6AB}"/>
              </a:ext>
            </a:extLst>
          </p:cNvPr>
          <p:cNvSpPr/>
          <p:nvPr/>
        </p:nvSpPr>
        <p:spPr>
          <a:xfrm>
            <a:off x="5795763" y="114194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04B215-F235-46FA-800C-BEE6D48CD2D6}"/>
              </a:ext>
            </a:extLst>
          </p:cNvPr>
          <p:cNvSpPr/>
          <p:nvPr/>
        </p:nvSpPr>
        <p:spPr>
          <a:xfrm>
            <a:off x="6269531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9F9E-E647-4566-8D53-979B9DDCE9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 flipV="1">
            <a:off x="6146418" y="1486391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7306D0CB-7BDB-4E40-AA91-4DC2B958194F}"/>
              </a:ext>
            </a:extLst>
          </p:cNvPr>
          <p:cNvSpPr/>
          <p:nvPr/>
        </p:nvSpPr>
        <p:spPr>
          <a:xfrm>
            <a:off x="6825595" y="17513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DA12A7-A215-4B32-B02B-E09AF0BE54E5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6206581" y="1343717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365111F-DA84-44CA-A661-502761CB96EE}"/>
              </a:ext>
            </a:extLst>
          </p:cNvPr>
          <p:cNvSpPr/>
          <p:nvPr/>
        </p:nvSpPr>
        <p:spPr>
          <a:xfrm>
            <a:off x="7463690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BD641D-4305-4CFA-82A1-94E937D585BF}"/>
              </a:ext>
            </a:extLst>
          </p:cNvPr>
          <p:cNvCxnSpPr>
            <a:cxnSpLocks/>
            <a:stCxn id="38" idx="1"/>
            <a:endCxn id="36" idx="5"/>
          </p:cNvCxnSpPr>
          <p:nvPr/>
        </p:nvCxnSpPr>
        <p:spPr>
          <a:xfrm flipH="1" flipV="1">
            <a:off x="7176250" y="2095811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0F2F052-32D0-4BD4-A757-3B679310046F}"/>
              </a:ext>
            </a:extLst>
          </p:cNvPr>
          <p:cNvSpPr/>
          <p:nvPr/>
        </p:nvSpPr>
        <p:spPr>
          <a:xfrm>
            <a:off x="7631811" y="171206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40438D4-CBF1-4C5B-BEEC-865E7C025E41}"/>
              </a:ext>
            </a:extLst>
          </p:cNvPr>
          <p:cNvCxnSpPr>
            <a:cxnSpLocks/>
            <a:stCxn id="40" idx="0"/>
            <a:endCxn id="33" idx="7"/>
          </p:cNvCxnSpPr>
          <p:nvPr/>
        </p:nvCxnSpPr>
        <p:spPr>
          <a:xfrm flipH="1" flipV="1">
            <a:off x="6146418" y="1201043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C4605BF-5450-4633-BDCC-422C4AE2E001}"/>
              </a:ext>
            </a:extLst>
          </p:cNvPr>
          <p:cNvSpPr/>
          <p:nvPr/>
        </p:nvSpPr>
        <p:spPr>
          <a:xfrm>
            <a:off x="8227694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18BEC0B-3C67-49D3-8231-A7E76647D261}"/>
              </a:ext>
            </a:extLst>
          </p:cNvPr>
          <p:cNvCxnSpPr>
            <a:cxnSpLocks/>
            <a:stCxn id="42" idx="1"/>
            <a:endCxn id="40" idx="5"/>
          </p:cNvCxnSpPr>
          <p:nvPr/>
        </p:nvCxnSpPr>
        <p:spPr>
          <a:xfrm flipH="1" flipV="1">
            <a:off x="7982466" y="2056507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9F5A5ECB-5F2F-4873-9728-FCC485BFD7B0}"/>
              </a:ext>
            </a:extLst>
          </p:cNvPr>
          <p:cNvSpPr/>
          <p:nvPr/>
        </p:nvSpPr>
        <p:spPr>
          <a:xfrm>
            <a:off x="8786289" y="24220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3C1624-EA66-4867-8574-1F66478B7C4D}"/>
              </a:ext>
            </a:extLst>
          </p:cNvPr>
          <p:cNvCxnSpPr>
            <a:cxnSpLocks/>
            <a:stCxn id="44" idx="1"/>
            <a:endCxn id="40" idx="6"/>
          </p:cNvCxnSpPr>
          <p:nvPr/>
        </p:nvCxnSpPr>
        <p:spPr>
          <a:xfrm flipH="1" flipV="1">
            <a:off x="8042629" y="1913833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8B1FA01-39BD-4281-87C4-699414D5008A}"/>
              </a:ext>
            </a:extLst>
          </p:cNvPr>
          <p:cNvSpPr/>
          <p:nvPr/>
        </p:nvSpPr>
        <p:spPr>
          <a:xfrm>
            <a:off x="9379970" y="30504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85D8B4-AD84-429B-A38F-67A093B83C98}"/>
              </a:ext>
            </a:extLst>
          </p:cNvPr>
          <p:cNvCxnSpPr>
            <a:cxnSpLocks/>
            <a:stCxn id="46" idx="1"/>
            <a:endCxn id="44" idx="5"/>
          </p:cNvCxnSpPr>
          <p:nvPr/>
        </p:nvCxnSpPr>
        <p:spPr>
          <a:xfrm flipH="1" flipV="1">
            <a:off x="9136944" y="2766455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2E3810-DAF2-4C8F-8507-EF11B40049D8}"/>
              </a:ext>
            </a:extLst>
          </p:cNvPr>
          <p:cNvCxnSpPr>
            <a:cxnSpLocks/>
            <a:stCxn id="33" idx="1"/>
            <a:endCxn id="2" idx="7"/>
          </p:cNvCxnSpPr>
          <p:nvPr/>
        </p:nvCxnSpPr>
        <p:spPr>
          <a:xfrm flipH="1" flipV="1">
            <a:off x="2757378" y="630927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089D48D-F7BC-43A3-9884-B3E2B3CC172D}"/>
              </a:ext>
            </a:extLst>
          </p:cNvPr>
          <p:cNvSpPr/>
          <p:nvPr/>
        </p:nvSpPr>
        <p:spPr>
          <a:xfrm>
            <a:off x="2406723" y="391040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595643-9245-4ED6-B821-054CF2D9AC8A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2605506" y="3499585"/>
            <a:ext cx="6626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5DA9A0D-84B8-449F-AEF3-06C0A4C7D582}"/>
              </a:ext>
            </a:extLst>
          </p:cNvPr>
          <p:cNvSpPr/>
          <p:nvPr/>
        </p:nvSpPr>
        <p:spPr>
          <a:xfrm>
            <a:off x="2880491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0C8A1F-2920-4C93-8935-A4DDFE1B4B9B}"/>
              </a:ext>
            </a:extLst>
          </p:cNvPr>
          <p:cNvCxnSpPr>
            <a:cxnSpLocks/>
            <a:stCxn id="56" idx="1"/>
            <a:endCxn id="54" idx="5"/>
          </p:cNvCxnSpPr>
          <p:nvPr/>
        </p:nvCxnSpPr>
        <p:spPr>
          <a:xfrm flipH="1" flipV="1">
            <a:off x="2757378" y="4254848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BF4934D-EBC2-430D-967F-92682C9D5319}"/>
              </a:ext>
            </a:extLst>
          </p:cNvPr>
          <p:cNvSpPr/>
          <p:nvPr/>
        </p:nvSpPr>
        <p:spPr>
          <a:xfrm>
            <a:off x="3436555" y="451982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263D512-332B-480B-AA00-B54DC62E7653}"/>
              </a:ext>
            </a:extLst>
          </p:cNvPr>
          <p:cNvCxnSpPr>
            <a:cxnSpLocks/>
            <a:stCxn id="58" idx="1"/>
            <a:endCxn id="54" idx="6"/>
          </p:cNvCxnSpPr>
          <p:nvPr/>
        </p:nvCxnSpPr>
        <p:spPr>
          <a:xfrm flipH="1" flipV="1">
            <a:off x="2817541" y="4112174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84C85F6-ACAA-4E8E-A0C8-9ECC9D9153FC}"/>
              </a:ext>
            </a:extLst>
          </p:cNvPr>
          <p:cNvSpPr/>
          <p:nvPr/>
        </p:nvSpPr>
        <p:spPr>
          <a:xfrm>
            <a:off x="4074650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3C1C781-D1DC-45DA-9CD6-F99581A52EB3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3787210" y="4864268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60B5839-41B4-4083-B5DA-C494B4B22201}"/>
              </a:ext>
            </a:extLst>
          </p:cNvPr>
          <p:cNvSpPr/>
          <p:nvPr/>
        </p:nvSpPr>
        <p:spPr>
          <a:xfrm>
            <a:off x="4242771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37458B7-09B5-4AD1-B86D-7DD30B49132B}"/>
              </a:ext>
            </a:extLst>
          </p:cNvPr>
          <p:cNvCxnSpPr>
            <a:cxnSpLocks/>
            <a:stCxn id="62" idx="0"/>
            <a:endCxn id="54" idx="7"/>
          </p:cNvCxnSpPr>
          <p:nvPr/>
        </p:nvCxnSpPr>
        <p:spPr>
          <a:xfrm flipH="1" flipV="1">
            <a:off x="2757378" y="3969500"/>
            <a:ext cx="1690802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D81796B-A73E-44A9-973B-A3F672FE9EB1}"/>
              </a:ext>
            </a:extLst>
          </p:cNvPr>
          <p:cNvSpPr/>
          <p:nvPr/>
        </p:nvSpPr>
        <p:spPr>
          <a:xfrm>
            <a:off x="4838654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34E47D4-D4C0-4BC9-B8F7-6FD667E5EB50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4593426" y="4824964"/>
            <a:ext cx="305391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DA626B9A-48B3-4745-A8CA-C1642C11F409}"/>
              </a:ext>
            </a:extLst>
          </p:cNvPr>
          <p:cNvSpPr/>
          <p:nvPr/>
        </p:nvSpPr>
        <p:spPr>
          <a:xfrm>
            <a:off x="5397249" y="519046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2F9C4BF-4F34-4BA1-83DC-E92F9CF998C4}"/>
              </a:ext>
            </a:extLst>
          </p:cNvPr>
          <p:cNvCxnSpPr>
            <a:cxnSpLocks/>
            <a:stCxn id="66" idx="1"/>
            <a:endCxn id="62" idx="6"/>
          </p:cNvCxnSpPr>
          <p:nvPr/>
        </p:nvCxnSpPr>
        <p:spPr>
          <a:xfrm flipH="1" flipV="1">
            <a:off x="4653589" y="4682290"/>
            <a:ext cx="803823" cy="5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4D7AFB0-015A-41ED-AB00-C627730F1F60}"/>
              </a:ext>
            </a:extLst>
          </p:cNvPr>
          <p:cNvSpPr/>
          <p:nvPr/>
        </p:nvSpPr>
        <p:spPr>
          <a:xfrm>
            <a:off x="5990930" y="58188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9BD4CE6-18D8-4C44-AED1-DFC57875C199}"/>
              </a:ext>
            </a:extLst>
          </p:cNvPr>
          <p:cNvCxnSpPr>
            <a:cxnSpLocks/>
            <a:stCxn id="68" idx="1"/>
            <a:endCxn id="66" idx="5"/>
          </p:cNvCxnSpPr>
          <p:nvPr/>
        </p:nvCxnSpPr>
        <p:spPr>
          <a:xfrm flipH="1" flipV="1">
            <a:off x="5747904" y="5534912"/>
            <a:ext cx="303189" cy="34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A10B593D-583C-42F9-B423-3BB2B7FD0F31}"/>
              </a:ext>
            </a:extLst>
          </p:cNvPr>
          <p:cNvSpPr/>
          <p:nvPr/>
        </p:nvSpPr>
        <p:spPr>
          <a:xfrm>
            <a:off x="5795763" y="448051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F7A35E-BD44-4585-9DCF-C6EFCE8D7192}"/>
              </a:ext>
            </a:extLst>
          </p:cNvPr>
          <p:cNvSpPr/>
          <p:nvPr/>
        </p:nvSpPr>
        <p:spPr>
          <a:xfrm>
            <a:off x="6269531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F381E5-DA69-4F9D-8BCF-BB613347C945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6146418" y="4824964"/>
            <a:ext cx="18327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BF951F34-A940-4D3A-B271-E4BAA8C7F6D4}"/>
              </a:ext>
            </a:extLst>
          </p:cNvPr>
          <p:cNvSpPr/>
          <p:nvPr/>
        </p:nvSpPr>
        <p:spPr>
          <a:xfrm>
            <a:off x="6825595" y="50899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469726-7DDE-449B-91A1-1D70D1E638B2}"/>
              </a:ext>
            </a:extLst>
          </p:cNvPr>
          <p:cNvCxnSpPr>
            <a:cxnSpLocks/>
            <a:stCxn id="73" idx="1"/>
            <a:endCxn id="70" idx="6"/>
          </p:cNvCxnSpPr>
          <p:nvPr/>
        </p:nvCxnSpPr>
        <p:spPr>
          <a:xfrm flipH="1" flipV="1">
            <a:off x="6206581" y="4682290"/>
            <a:ext cx="679177" cy="46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053ED16-8437-4CFC-884D-D2B9A05F6E74}"/>
              </a:ext>
            </a:extLst>
          </p:cNvPr>
          <p:cNvSpPr/>
          <p:nvPr/>
        </p:nvSpPr>
        <p:spPr>
          <a:xfrm>
            <a:off x="7463690" y="5760583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D4EF786-88A6-4A7F-BEE9-10176659325A}"/>
              </a:ext>
            </a:extLst>
          </p:cNvPr>
          <p:cNvCxnSpPr>
            <a:cxnSpLocks/>
            <a:stCxn id="75" idx="1"/>
            <a:endCxn id="73" idx="5"/>
          </p:cNvCxnSpPr>
          <p:nvPr/>
        </p:nvCxnSpPr>
        <p:spPr>
          <a:xfrm flipH="1" flipV="1">
            <a:off x="7176250" y="5434384"/>
            <a:ext cx="347603" cy="38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B924A25-9D9C-4337-9D4A-FDF69A2E3823}"/>
              </a:ext>
            </a:extLst>
          </p:cNvPr>
          <p:cNvSpPr/>
          <p:nvPr/>
        </p:nvSpPr>
        <p:spPr>
          <a:xfrm>
            <a:off x="6936066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826851-3482-4DD2-8B96-74501A299B87}"/>
              </a:ext>
            </a:extLst>
          </p:cNvPr>
          <p:cNvCxnSpPr>
            <a:cxnSpLocks/>
            <a:stCxn id="77" idx="0"/>
            <a:endCxn id="54" idx="7"/>
          </p:cNvCxnSpPr>
          <p:nvPr/>
        </p:nvCxnSpPr>
        <p:spPr>
          <a:xfrm flipH="1" flipV="1">
            <a:off x="2757378" y="3969500"/>
            <a:ext cx="4384097" cy="4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75E8A6EB-407A-40E4-9DFA-58313C7E7EC4}"/>
              </a:ext>
            </a:extLst>
          </p:cNvPr>
          <p:cNvSpPr/>
          <p:nvPr/>
        </p:nvSpPr>
        <p:spPr>
          <a:xfrm>
            <a:off x="7561936" y="505691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FB89FED-7D0E-4D81-8124-BCC162747472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7286721" y="4765867"/>
            <a:ext cx="335378" cy="35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5C98F475-2ACC-4EF0-8DBA-A2C87DDFFBBE}"/>
              </a:ext>
            </a:extLst>
          </p:cNvPr>
          <p:cNvSpPr/>
          <p:nvPr/>
        </p:nvSpPr>
        <p:spPr>
          <a:xfrm>
            <a:off x="8375471" y="442142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D2519F8-C285-4D1D-A6FA-552F829E0F9C}"/>
              </a:ext>
            </a:extLst>
          </p:cNvPr>
          <p:cNvCxnSpPr>
            <a:cxnSpLocks/>
            <a:stCxn id="81" idx="1"/>
            <a:endCxn id="54" idx="7"/>
          </p:cNvCxnSpPr>
          <p:nvPr/>
        </p:nvCxnSpPr>
        <p:spPr>
          <a:xfrm flipH="1" flipV="1">
            <a:off x="2757378" y="3969500"/>
            <a:ext cx="567825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D465D28-9F5B-4D9B-BE2F-D9D6DC2A2910}"/>
              </a:ext>
            </a:extLst>
          </p:cNvPr>
          <p:cNvSpPr/>
          <p:nvPr/>
        </p:nvSpPr>
        <p:spPr>
          <a:xfrm>
            <a:off x="8940079" y="50308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9DD9623-0C85-4893-B1EF-186C67C4CB48}"/>
              </a:ext>
            </a:extLst>
          </p:cNvPr>
          <p:cNvCxnSpPr>
            <a:cxnSpLocks/>
            <a:stCxn id="83" idx="1"/>
            <a:endCxn id="81" idx="5"/>
          </p:cNvCxnSpPr>
          <p:nvPr/>
        </p:nvCxnSpPr>
        <p:spPr>
          <a:xfrm flipH="1" flipV="1">
            <a:off x="8726126" y="4765867"/>
            <a:ext cx="274116" cy="3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38EA28-30FD-495B-950D-A80ED6712A4A}"/>
              </a:ext>
            </a:extLst>
          </p:cNvPr>
          <p:cNvCxnSpPr>
            <a:cxnSpLocks/>
            <a:stCxn id="70" idx="1"/>
            <a:endCxn id="54" idx="7"/>
          </p:cNvCxnSpPr>
          <p:nvPr/>
        </p:nvCxnSpPr>
        <p:spPr>
          <a:xfrm flipH="1" flipV="1">
            <a:off x="2757378" y="3969500"/>
            <a:ext cx="3098548" cy="57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554B445-B5BC-4741-BCEB-C2DF622BA025}"/>
              </a:ext>
            </a:extLst>
          </p:cNvPr>
          <p:cNvSpPr txBox="1"/>
          <p:nvPr/>
        </p:nvSpPr>
        <p:spPr>
          <a:xfrm>
            <a:off x="214659" y="3094243"/>
            <a:ext cx="330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路径压缩：</a:t>
            </a:r>
            <a:r>
              <a:rPr lang="en-US" altLang="zh-CN" b="1" dirty="0"/>
              <a:t>find(14)</a:t>
            </a:r>
            <a:r>
              <a:rPr lang="zh-CN" altLang="en-US" b="1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110141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67A7BE-A6B6-47A0-88C4-41F45685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1088"/>
              </p:ext>
            </p:extLst>
          </p:nvPr>
        </p:nvGraphicFramePr>
        <p:xfrm>
          <a:off x="1684680" y="872960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A27276-3436-4C98-97DB-16429201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7826"/>
              </p:ext>
            </p:extLst>
          </p:nvPr>
        </p:nvGraphicFramePr>
        <p:xfrm>
          <a:off x="1684680" y="1780734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C67541-CD65-4BFA-9B02-71F6E529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218"/>
              </p:ext>
            </p:extLst>
          </p:nvPr>
        </p:nvGraphicFramePr>
        <p:xfrm>
          <a:off x="1684680" y="2688508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E9D75C-B203-40EB-98D5-5F8A66BF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78674"/>
              </p:ext>
            </p:extLst>
          </p:nvPr>
        </p:nvGraphicFramePr>
        <p:xfrm>
          <a:off x="1684680" y="3596282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C84249-1D5A-4CD4-BF67-396D77E9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79374"/>
              </p:ext>
            </p:extLst>
          </p:nvPr>
        </p:nvGraphicFramePr>
        <p:xfrm>
          <a:off x="1684680" y="4504056"/>
          <a:ext cx="882264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235334367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33987190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9063708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601936962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4484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18069521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24535697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578720796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771192058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400715924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236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69962388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1464018491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600075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40094329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90341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0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3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69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7BE13-359F-48BF-AFBA-34575ACC2D4E}"/>
              </a:ext>
            </a:extLst>
          </p:cNvPr>
          <p:cNvSpPr txBox="1"/>
          <p:nvPr/>
        </p:nvSpPr>
        <p:spPr>
          <a:xfrm>
            <a:off x="207653" y="189203"/>
            <a:ext cx="66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迷宫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961E40-135A-4DBC-8555-9FD97900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8010"/>
              </p:ext>
            </p:extLst>
          </p:nvPr>
        </p:nvGraphicFramePr>
        <p:xfrm>
          <a:off x="2031998" y="719668"/>
          <a:ext cx="2805048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65497038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38F9355-450A-4140-AE9B-4E8C2058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6935"/>
              </p:ext>
            </p:extLst>
          </p:nvPr>
        </p:nvGraphicFramePr>
        <p:xfrm>
          <a:off x="5952432" y="719667"/>
          <a:ext cx="2337540" cy="2354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2296921607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11054270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5906954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5378877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238603047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3938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07347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40916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41515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5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553FA3-F127-4C99-AB2B-F6B30090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9377"/>
              </p:ext>
            </p:extLst>
          </p:nvPr>
        </p:nvGraphicFramePr>
        <p:xfrm>
          <a:off x="2031998" y="3932721"/>
          <a:ext cx="2805048" cy="188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508">
                  <a:extLst>
                    <a:ext uri="{9D8B030D-6E8A-4147-A177-3AD203B41FA5}">
                      <a16:colId xmlns:a16="http://schemas.microsoft.com/office/drawing/2014/main" val="558670600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35371096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5647804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3286024389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1015674748"/>
                    </a:ext>
                  </a:extLst>
                </a:gridCol>
                <a:gridCol w="467508">
                  <a:extLst>
                    <a:ext uri="{9D8B030D-6E8A-4147-A177-3AD203B41FA5}">
                      <a16:colId xmlns:a16="http://schemas.microsoft.com/office/drawing/2014/main" val="924823039"/>
                    </a:ext>
                  </a:extLst>
                </a:gridCol>
              </a:tblGrid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63690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09853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08552"/>
                  </a:ext>
                </a:extLst>
              </a:tr>
              <a:tr h="4709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57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C36D0C0-655B-445F-B43F-D69C40EE432A}"/>
              </a:ext>
            </a:extLst>
          </p:cNvPr>
          <p:cNvSpPr/>
          <p:nvPr/>
        </p:nvSpPr>
        <p:spPr>
          <a:xfrm>
            <a:off x="1970857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06450F2-FE22-4D1C-BBD1-3C81FC5628B1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2381675" y="2461399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7CC4E38-D25C-4C64-875D-C661179A3999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949010" y="3484333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41F44-BF9C-4967-8F1B-7ED6285EAF5C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2176266" y="2663170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CA82F6-E963-4DFA-AE78-9072F7C396EC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949010" y="2663170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C8E8C7-A206-496D-BCEE-2150172635F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2321512" y="3484333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8FA5C-A405-4BB1-8373-2D84DE57A7D0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447398" y="3341659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062C2B-64C7-4579-B59C-B1F2360B2CD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1387235" y="2604073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6B10A8-A7B4-4E86-9954-5B796C0B6490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1387235" y="3484333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DD7464-9164-4D7F-BEBD-3DC418527CA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2381675" y="4260020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CCF874-353D-462D-AA6E-E7A0CE2769B1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532632" y="3484333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F3F8E0-3A4A-40F6-8D7A-26F6B95083AD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3526006" y="2604073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1BB6E9D-C506-4F93-B250-E2E238F430B5}"/>
              </a:ext>
            </a:extLst>
          </p:cNvPr>
          <p:cNvSpPr/>
          <p:nvPr/>
        </p:nvSpPr>
        <p:spPr>
          <a:xfrm>
            <a:off x="3175351" y="225962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184665D-A066-4678-B879-FCAD5210E16B}"/>
              </a:ext>
            </a:extLst>
          </p:cNvPr>
          <p:cNvSpPr/>
          <p:nvPr/>
        </p:nvSpPr>
        <p:spPr>
          <a:xfrm>
            <a:off x="2598355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A8D4D3A-1CEA-4AF8-8979-BC1687F133C3}"/>
              </a:ext>
            </a:extLst>
          </p:cNvPr>
          <p:cNvSpPr/>
          <p:nvPr/>
        </p:nvSpPr>
        <p:spPr>
          <a:xfrm>
            <a:off x="318197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FF58A3-1EBE-406E-B414-C93A8DBED8FB}"/>
              </a:ext>
            </a:extLst>
          </p:cNvPr>
          <p:cNvSpPr/>
          <p:nvPr/>
        </p:nvSpPr>
        <p:spPr>
          <a:xfrm>
            <a:off x="1970857" y="405824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D74C0E-7E91-41D5-8296-3DDC0CB7026D}"/>
              </a:ext>
            </a:extLst>
          </p:cNvPr>
          <p:cNvSpPr/>
          <p:nvPr/>
        </p:nvSpPr>
        <p:spPr>
          <a:xfrm>
            <a:off x="1036580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65DCCB-9167-436D-B4EB-71CDE7C87B2C}"/>
              </a:ext>
            </a:extLst>
          </p:cNvPr>
          <p:cNvSpPr/>
          <p:nvPr/>
        </p:nvSpPr>
        <p:spPr>
          <a:xfrm>
            <a:off x="4144216" y="313988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B01633-FCC0-48BA-810A-7206B53B4ABD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009173" y="3341659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F7444E23-C603-442D-BBB1-9D2462D2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84974"/>
              </p:ext>
            </p:extLst>
          </p:nvPr>
        </p:nvGraphicFramePr>
        <p:xfrm>
          <a:off x="6072982" y="374939"/>
          <a:ext cx="34023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8786364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164508817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45060059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1323297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474612293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44880991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4220941266"/>
                    </a:ext>
                  </a:extLst>
                </a:gridCol>
                <a:gridCol w="425290">
                  <a:extLst>
                    <a:ext uri="{9D8B030D-6E8A-4147-A177-3AD203B41FA5}">
                      <a16:colId xmlns:a16="http://schemas.microsoft.com/office/drawing/2014/main" val="222847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6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5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9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4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314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F8ECB1C-8817-4637-9607-D07C24A9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79920"/>
              </p:ext>
            </p:extLst>
          </p:nvPr>
        </p:nvGraphicFramePr>
        <p:xfrm>
          <a:off x="6072982" y="3733941"/>
          <a:ext cx="18915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90">
                  <a:extLst>
                    <a:ext uri="{9D8B030D-6E8A-4147-A177-3AD203B41FA5}">
                      <a16:colId xmlns:a16="http://schemas.microsoft.com/office/drawing/2014/main" val="2980594737"/>
                    </a:ext>
                  </a:extLst>
                </a:gridCol>
                <a:gridCol w="1466285">
                  <a:extLst>
                    <a:ext uri="{9D8B030D-6E8A-4147-A177-3AD203B41FA5}">
                      <a16:colId xmlns:a16="http://schemas.microsoft.com/office/drawing/2014/main" val="3802634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2,4,3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8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6,7,3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4,7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7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（空）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077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490DACD-49B5-4195-8DC5-6A9CC21C15E2}"/>
              </a:ext>
            </a:extLst>
          </p:cNvPr>
          <p:cNvSpPr txBox="1"/>
          <p:nvPr/>
        </p:nvSpPr>
        <p:spPr>
          <a:xfrm>
            <a:off x="800951" y="109807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图的表示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30766-7A89-44C2-8E6B-971D3BE3A818}"/>
              </a:ext>
            </a:extLst>
          </p:cNvPr>
          <p:cNvSpPr txBox="1"/>
          <p:nvPr/>
        </p:nvSpPr>
        <p:spPr>
          <a:xfrm>
            <a:off x="4209142" y="1674242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邻接矩阵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71E8F-40D9-4703-B9E4-4040BA289D20}"/>
              </a:ext>
            </a:extLst>
          </p:cNvPr>
          <p:cNvSpPr txBox="1"/>
          <p:nvPr/>
        </p:nvSpPr>
        <p:spPr>
          <a:xfrm>
            <a:off x="4199606" y="4847215"/>
            <a:ext cx="15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4264387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E8A3919-3449-4908-8232-5DE59386FA32}"/>
              </a:ext>
            </a:extLst>
          </p:cNvPr>
          <p:cNvSpPr/>
          <p:nvPr/>
        </p:nvSpPr>
        <p:spPr>
          <a:xfrm>
            <a:off x="1294996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F9D59A-D774-413B-BCB7-DDBFF733FB93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1705814" y="1223188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2273149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4"/>
            <a:endCxn id="15" idx="1"/>
          </p:cNvCxnSpPr>
          <p:nvPr/>
        </p:nvCxnSpPr>
        <p:spPr>
          <a:xfrm>
            <a:off x="1500405" y="1424959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4" idx="4"/>
            <a:endCxn id="15" idx="7"/>
          </p:cNvCxnSpPr>
          <p:nvPr/>
        </p:nvCxnSpPr>
        <p:spPr>
          <a:xfrm flipH="1">
            <a:off x="2273149" y="1424959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1645651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771537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711374" y="1365862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78A2F1-5E9C-47E8-8084-B366C77344FE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711374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334D0B-760D-4800-9A70-7DC3E84B50B4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1705814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F327FF-8D7B-4461-BBF5-6CA4D2DA1BEA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2856771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038A91-AFAC-4519-A7F1-18170007811A}"/>
              </a:ext>
            </a:extLst>
          </p:cNvPr>
          <p:cNvCxnSpPr>
            <a:cxnSpLocks/>
            <a:stCxn id="14" idx="5"/>
            <a:endCxn id="19" idx="1"/>
          </p:cNvCxnSpPr>
          <p:nvPr/>
        </p:nvCxnSpPr>
        <p:spPr>
          <a:xfrm>
            <a:off x="2850145" y="1365862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1526FF1-3F62-4D75-8E20-033308220589}"/>
              </a:ext>
            </a:extLst>
          </p:cNvPr>
          <p:cNvSpPr/>
          <p:nvPr/>
        </p:nvSpPr>
        <p:spPr>
          <a:xfrm>
            <a:off x="2499490" y="102141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0C2552C-A2F7-4472-B7AC-2D33A9B7D650}"/>
              </a:ext>
            </a:extLst>
          </p:cNvPr>
          <p:cNvSpPr/>
          <p:nvPr/>
        </p:nvSpPr>
        <p:spPr>
          <a:xfrm>
            <a:off x="1922494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329D51C-1958-4E3D-BB70-761DA43F8CD7}"/>
              </a:ext>
            </a:extLst>
          </p:cNvPr>
          <p:cNvSpPr/>
          <p:nvPr/>
        </p:nvSpPr>
        <p:spPr>
          <a:xfrm>
            <a:off x="250611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0008D1F-4FD9-4FE4-A1C2-7CA6EAE6B016}"/>
              </a:ext>
            </a:extLst>
          </p:cNvPr>
          <p:cNvSpPr/>
          <p:nvPr/>
        </p:nvSpPr>
        <p:spPr>
          <a:xfrm>
            <a:off x="1294996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859E49A-8E61-455A-9DAA-D4F0235D02EC}"/>
              </a:ext>
            </a:extLst>
          </p:cNvPr>
          <p:cNvSpPr/>
          <p:nvPr/>
        </p:nvSpPr>
        <p:spPr>
          <a:xfrm>
            <a:off x="360719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B272C7-9CED-447F-AD93-651586789CF5}"/>
              </a:ext>
            </a:extLst>
          </p:cNvPr>
          <p:cNvSpPr/>
          <p:nvPr/>
        </p:nvSpPr>
        <p:spPr>
          <a:xfrm>
            <a:off x="3468355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156324-4F58-4484-9CA3-BA92DF40158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2333312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F914A36-7214-4878-94C4-5B85B78C87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6260321" y="2246444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6525B7-CB4A-40D0-A02B-64856EA479DA}"/>
              </a:ext>
            </a:extLst>
          </p:cNvPr>
          <p:cNvCxnSpPr>
            <a:cxnSpLocks/>
            <a:stCxn id="78" idx="4"/>
            <a:endCxn id="79" idx="7"/>
          </p:cNvCxnSpPr>
          <p:nvPr/>
        </p:nvCxnSpPr>
        <p:spPr>
          <a:xfrm flipH="1">
            <a:off x="6260321" y="1425281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678F5B9-84EA-4C52-BE0D-6FBDBB3822DA}"/>
              </a:ext>
            </a:extLst>
          </p:cNvPr>
          <p:cNvCxnSpPr>
            <a:cxnSpLocks/>
            <a:stCxn id="79" idx="3"/>
            <a:endCxn id="81" idx="7"/>
          </p:cNvCxnSpPr>
          <p:nvPr/>
        </p:nvCxnSpPr>
        <p:spPr>
          <a:xfrm flipH="1">
            <a:off x="5632823" y="2246444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3A96585-F57A-46FD-9BAD-C04042BBC55D}"/>
              </a:ext>
            </a:extLst>
          </p:cNvPr>
          <p:cNvCxnSpPr>
            <a:cxnSpLocks/>
            <a:stCxn id="79" idx="2"/>
            <a:endCxn id="82" idx="6"/>
          </p:cNvCxnSpPr>
          <p:nvPr/>
        </p:nvCxnSpPr>
        <p:spPr>
          <a:xfrm flipH="1">
            <a:off x="4758709" y="2103770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908CD5F-AF47-49BF-B96A-7558518D909E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4698546" y="224644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19BDEC-F2AF-4A79-8F8C-DF76DBCE973F}"/>
              </a:ext>
            </a:extLst>
          </p:cNvPr>
          <p:cNvCxnSpPr>
            <a:cxnSpLocks/>
            <a:stCxn id="80" idx="2"/>
            <a:endCxn id="81" idx="6"/>
          </p:cNvCxnSpPr>
          <p:nvPr/>
        </p:nvCxnSpPr>
        <p:spPr>
          <a:xfrm flipH="1">
            <a:off x="5692986" y="3022131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E110AF-C447-49BF-B961-1DC7F5EC179F}"/>
              </a:ext>
            </a:extLst>
          </p:cNvPr>
          <p:cNvCxnSpPr>
            <a:cxnSpLocks/>
            <a:stCxn id="83" idx="3"/>
            <a:endCxn id="80" idx="7"/>
          </p:cNvCxnSpPr>
          <p:nvPr/>
        </p:nvCxnSpPr>
        <p:spPr>
          <a:xfrm flipH="1">
            <a:off x="6843943" y="2246444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34A7EA8-D21C-4DF4-A8A9-CCF29C9C2D8A}"/>
              </a:ext>
            </a:extLst>
          </p:cNvPr>
          <p:cNvCxnSpPr>
            <a:cxnSpLocks/>
            <a:stCxn id="78" idx="5"/>
            <a:endCxn id="83" idx="1"/>
          </p:cNvCxnSpPr>
          <p:nvPr/>
        </p:nvCxnSpPr>
        <p:spPr>
          <a:xfrm>
            <a:off x="6837317" y="1366184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E56ECE56-17CB-4D8E-8558-AFC97F47146E}"/>
              </a:ext>
            </a:extLst>
          </p:cNvPr>
          <p:cNvSpPr/>
          <p:nvPr/>
        </p:nvSpPr>
        <p:spPr>
          <a:xfrm>
            <a:off x="6486662" y="102173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4A2CA13-3E2E-40F7-9072-D1EDF6C40A0B}"/>
              </a:ext>
            </a:extLst>
          </p:cNvPr>
          <p:cNvSpPr/>
          <p:nvPr/>
        </p:nvSpPr>
        <p:spPr>
          <a:xfrm>
            <a:off x="5909666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5A712F9-D410-49F2-B89D-8DFBE6DE984F}"/>
              </a:ext>
            </a:extLst>
          </p:cNvPr>
          <p:cNvSpPr/>
          <p:nvPr/>
        </p:nvSpPr>
        <p:spPr>
          <a:xfrm>
            <a:off x="649328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7893F5D-C6E9-4D6B-B29B-640A486B4045}"/>
              </a:ext>
            </a:extLst>
          </p:cNvPr>
          <p:cNvSpPr/>
          <p:nvPr/>
        </p:nvSpPr>
        <p:spPr>
          <a:xfrm>
            <a:off x="5282168" y="282036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640FB6C-F13C-4D43-853B-FA2A15D2AD70}"/>
              </a:ext>
            </a:extLst>
          </p:cNvPr>
          <p:cNvSpPr/>
          <p:nvPr/>
        </p:nvSpPr>
        <p:spPr>
          <a:xfrm>
            <a:off x="4347891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C06A36D-A895-46EB-B5A3-F559953B6300}"/>
              </a:ext>
            </a:extLst>
          </p:cNvPr>
          <p:cNvSpPr/>
          <p:nvPr/>
        </p:nvSpPr>
        <p:spPr>
          <a:xfrm>
            <a:off x="7455527" y="190199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4B3236B-E476-4D2F-A221-50097E996432}"/>
              </a:ext>
            </a:extLst>
          </p:cNvPr>
          <p:cNvCxnSpPr>
            <a:cxnSpLocks/>
            <a:stCxn id="83" idx="2"/>
            <a:endCxn id="79" idx="6"/>
          </p:cNvCxnSpPr>
          <p:nvPr/>
        </p:nvCxnSpPr>
        <p:spPr>
          <a:xfrm flipH="1">
            <a:off x="6320484" y="2103770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8B06FF1-E0F8-4E31-BD4E-34B76FD57168}"/>
              </a:ext>
            </a:extLst>
          </p:cNvPr>
          <p:cNvCxnSpPr>
            <a:cxnSpLocks/>
            <a:stCxn id="94" idx="5"/>
            <a:endCxn id="95" idx="0"/>
          </p:cNvCxnSpPr>
          <p:nvPr/>
        </p:nvCxnSpPr>
        <p:spPr>
          <a:xfrm>
            <a:off x="10240866" y="2246122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B16D792-C8A1-4B84-B0F3-4836EAE29538}"/>
              </a:ext>
            </a:extLst>
          </p:cNvPr>
          <p:cNvCxnSpPr>
            <a:cxnSpLocks/>
            <a:stCxn id="94" idx="3"/>
            <a:endCxn id="96" idx="7"/>
          </p:cNvCxnSpPr>
          <p:nvPr/>
        </p:nvCxnSpPr>
        <p:spPr>
          <a:xfrm flipH="1">
            <a:off x="9613368" y="2246122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0876FB-459C-41D9-8E8F-82334722FD2A}"/>
              </a:ext>
            </a:extLst>
          </p:cNvPr>
          <p:cNvCxnSpPr>
            <a:cxnSpLocks/>
            <a:stCxn id="94" idx="2"/>
            <a:endCxn id="97" idx="6"/>
          </p:cNvCxnSpPr>
          <p:nvPr/>
        </p:nvCxnSpPr>
        <p:spPr>
          <a:xfrm flipH="1">
            <a:off x="8739254" y="2103448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F6D6D3-A373-4952-8B23-2BEA1C44CF9C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8679091" y="2246122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E79E1F-296D-4824-8747-19B69D7F9F82}"/>
              </a:ext>
            </a:extLst>
          </p:cNvPr>
          <p:cNvCxnSpPr>
            <a:cxnSpLocks/>
            <a:stCxn id="95" idx="2"/>
            <a:endCxn id="96" idx="6"/>
          </p:cNvCxnSpPr>
          <p:nvPr/>
        </p:nvCxnSpPr>
        <p:spPr>
          <a:xfrm flipH="1">
            <a:off x="9673531" y="3021809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2E88C89-C9EA-40BB-BDC8-AB9674D61417}"/>
              </a:ext>
            </a:extLst>
          </p:cNvPr>
          <p:cNvCxnSpPr>
            <a:cxnSpLocks/>
            <a:stCxn id="98" idx="3"/>
            <a:endCxn id="95" idx="7"/>
          </p:cNvCxnSpPr>
          <p:nvPr/>
        </p:nvCxnSpPr>
        <p:spPr>
          <a:xfrm flipH="1">
            <a:off x="10824488" y="2246122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98AE0D7-06E9-403E-97BE-FF472C0584E2}"/>
              </a:ext>
            </a:extLst>
          </p:cNvPr>
          <p:cNvSpPr/>
          <p:nvPr/>
        </p:nvSpPr>
        <p:spPr>
          <a:xfrm>
            <a:off x="9890211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9B68424-6B99-457F-82A9-3A0C1B6A637F}"/>
              </a:ext>
            </a:extLst>
          </p:cNvPr>
          <p:cNvSpPr/>
          <p:nvPr/>
        </p:nvSpPr>
        <p:spPr>
          <a:xfrm>
            <a:off x="1047383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65CF19E-8986-448D-AD76-602A6596EF86}"/>
              </a:ext>
            </a:extLst>
          </p:cNvPr>
          <p:cNvSpPr/>
          <p:nvPr/>
        </p:nvSpPr>
        <p:spPr>
          <a:xfrm>
            <a:off x="9262713" y="2820038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9F161156-259C-4E9E-8954-32C33F2F15A6}"/>
              </a:ext>
            </a:extLst>
          </p:cNvPr>
          <p:cNvSpPr/>
          <p:nvPr/>
        </p:nvSpPr>
        <p:spPr>
          <a:xfrm>
            <a:off x="8328436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4CDF205-BFF4-4023-A718-5DDAB5978ABB}"/>
              </a:ext>
            </a:extLst>
          </p:cNvPr>
          <p:cNvSpPr/>
          <p:nvPr/>
        </p:nvSpPr>
        <p:spPr>
          <a:xfrm>
            <a:off x="11436072" y="1901677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4FD753-92C0-4FC0-AF76-565B710CA53C}"/>
              </a:ext>
            </a:extLst>
          </p:cNvPr>
          <p:cNvCxnSpPr>
            <a:cxnSpLocks/>
            <a:stCxn id="98" idx="2"/>
            <a:endCxn id="94" idx="6"/>
          </p:cNvCxnSpPr>
          <p:nvPr/>
        </p:nvCxnSpPr>
        <p:spPr>
          <a:xfrm flipH="1">
            <a:off x="10301029" y="2103448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8C883AE-BF3B-49F3-8CF9-E4CD0BE0F8F2}"/>
              </a:ext>
            </a:extLst>
          </p:cNvPr>
          <p:cNvCxnSpPr>
            <a:cxnSpLocks/>
            <a:stCxn id="136" idx="5"/>
            <a:endCxn id="137" idx="0"/>
          </p:cNvCxnSpPr>
          <p:nvPr/>
        </p:nvCxnSpPr>
        <p:spPr>
          <a:xfrm>
            <a:off x="2319002" y="443262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ABC0344-6923-4A96-BBD7-2162AA980946}"/>
              </a:ext>
            </a:extLst>
          </p:cNvPr>
          <p:cNvCxnSpPr>
            <a:cxnSpLocks/>
            <a:stCxn id="136" idx="3"/>
            <a:endCxn id="138" idx="7"/>
          </p:cNvCxnSpPr>
          <p:nvPr/>
        </p:nvCxnSpPr>
        <p:spPr>
          <a:xfrm flipH="1">
            <a:off x="1691504" y="443262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090A0E9-48B8-4469-A157-2AE422E423E4}"/>
              </a:ext>
            </a:extLst>
          </p:cNvPr>
          <p:cNvCxnSpPr>
            <a:cxnSpLocks/>
            <a:stCxn id="136" idx="2"/>
            <a:endCxn id="139" idx="6"/>
          </p:cNvCxnSpPr>
          <p:nvPr/>
        </p:nvCxnSpPr>
        <p:spPr>
          <a:xfrm flipH="1">
            <a:off x="817390" y="428995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DB1CBFF-050D-432E-A46F-E7A7AFA2DAE6}"/>
              </a:ext>
            </a:extLst>
          </p:cNvPr>
          <p:cNvCxnSpPr>
            <a:cxnSpLocks/>
            <a:stCxn id="139" idx="5"/>
            <a:endCxn id="138" idx="1"/>
          </p:cNvCxnSpPr>
          <p:nvPr/>
        </p:nvCxnSpPr>
        <p:spPr>
          <a:xfrm>
            <a:off x="757227" y="443262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C1D61A8-D3DE-454A-B3E9-B8801B28F66B}"/>
              </a:ext>
            </a:extLst>
          </p:cNvPr>
          <p:cNvCxnSpPr>
            <a:cxnSpLocks/>
            <a:stCxn id="137" idx="2"/>
            <a:endCxn id="138" idx="6"/>
          </p:cNvCxnSpPr>
          <p:nvPr/>
        </p:nvCxnSpPr>
        <p:spPr>
          <a:xfrm flipH="1">
            <a:off x="1751667" y="520831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287A13A-A0B6-498C-9E30-8302B19247CB}"/>
              </a:ext>
            </a:extLst>
          </p:cNvPr>
          <p:cNvSpPr/>
          <p:nvPr/>
        </p:nvSpPr>
        <p:spPr>
          <a:xfrm>
            <a:off x="1968347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91141EE-5655-4DAE-BE36-84FFBC8F2384}"/>
              </a:ext>
            </a:extLst>
          </p:cNvPr>
          <p:cNvSpPr/>
          <p:nvPr/>
        </p:nvSpPr>
        <p:spPr>
          <a:xfrm>
            <a:off x="255196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D369658-FB47-4376-ABA0-512D0AED0D34}"/>
              </a:ext>
            </a:extLst>
          </p:cNvPr>
          <p:cNvSpPr/>
          <p:nvPr/>
        </p:nvSpPr>
        <p:spPr>
          <a:xfrm>
            <a:off x="1340849" y="500654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A312991-B538-4E0A-AF1C-F2B33C70A6CE}"/>
              </a:ext>
            </a:extLst>
          </p:cNvPr>
          <p:cNvSpPr/>
          <p:nvPr/>
        </p:nvSpPr>
        <p:spPr>
          <a:xfrm>
            <a:off x="406572" y="40881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7CCBCE0-EFAF-46F1-8E7B-FAC41E141169}"/>
              </a:ext>
            </a:extLst>
          </p:cNvPr>
          <p:cNvCxnSpPr>
            <a:cxnSpLocks/>
            <a:stCxn id="150" idx="5"/>
            <a:endCxn id="149" idx="1"/>
          </p:cNvCxnSpPr>
          <p:nvPr/>
        </p:nvCxnSpPr>
        <p:spPr>
          <a:xfrm>
            <a:off x="4183158" y="441606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63844C8-F784-40AB-BAEC-3E65408C3A61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5177598" y="519175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DE6008D2-E2CB-4BAC-9E13-514079452AF2}"/>
              </a:ext>
            </a:extLst>
          </p:cNvPr>
          <p:cNvSpPr/>
          <p:nvPr/>
        </p:nvSpPr>
        <p:spPr>
          <a:xfrm>
            <a:off x="597790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49751DF-77AC-425E-BA9F-C26DEE1E15A2}"/>
              </a:ext>
            </a:extLst>
          </p:cNvPr>
          <p:cNvSpPr/>
          <p:nvPr/>
        </p:nvSpPr>
        <p:spPr>
          <a:xfrm>
            <a:off x="4766780" y="498998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B64A7AF-2040-4C78-AB07-709E54285ED0}"/>
              </a:ext>
            </a:extLst>
          </p:cNvPr>
          <p:cNvSpPr/>
          <p:nvPr/>
        </p:nvSpPr>
        <p:spPr>
          <a:xfrm>
            <a:off x="3832503" y="40716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A78A12E-9316-4719-891E-129A86203A1C}"/>
              </a:ext>
            </a:extLst>
          </p:cNvPr>
          <p:cNvCxnSpPr>
            <a:cxnSpLocks/>
            <a:stCxn id="155" idx="5"/>
            <a:endCxn id="154" idx="1"/>
          </p:cNvCxnSpPr>
          <p:nvPr/>
        </p:nvCxnSpPr>
        <p:spPr>
          <a:xfrm>
            <a:off x="7721213" y="4402604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E4C4ABA5-83D7-4168-92AF-1045FFB29A5A}"/>
              </a:ext>
            </a:extLst>
          </p:cNvPr>
          <p:cNvSpPr/>
          <p:nvPr/>
        </p:nvSpPr>
        <p:spPr>
          <a:xfrm>
            <a:off x="8304835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A78399D-5E1A-4FEA-B975-E8F676A2D516}"/>
              </a:ext>
            </a:extLst>
          </p:cNvPr>
          <p:cNvSpPr/>
          <p:nvPr/>
        </p:nvSpPr>
        <p:spPr>
          <a:xfrm>
            <a:off x="7370558" y="4058159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23EF1DE-594C-451F-B081-6013F7FDE5D7}"/>
              </a:ext>
            </a:extLst>
          </p:cNvPr>
          <p:cNvSpPr/>
          <p:nvPr/>
        </p:nvSpPr>
        <p:spPr>
          <a:xfrm>
            <a:off x="10196988" y="497652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04C6673-3CC0-42AE-B99F-FEBA8BC95D39}"/>
              </a:ext>
            </a:extLst>
          </p:cNvPr>
          <p:cNvSpPr txBox="1"/>
          <p:nvPr/>
        </p:nvSpPr>
        <p:spPr>
          <a:xfrm>
            <a:off x="207652" y="189203"/>
            <a:ext cx="11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051792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0A277-9442-498D-94A7-2645194A9F5F}"/>
              </a:ext>
            </a:extLst>
          </p:cNvPr>
          <p:cNvSpPr txBox="1"/>
          <p:nvPr/>
        </p:nvSpPr>
        <p:spPr>
          <a:xfrm>
            <a:off x="207652" y="189203"/>
            <a:ext cx="34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广度优先搜索：</a:t>
            </a:r>
            <a:r>
              <a:rPr lang="en-US" altLang="zh-CN" b="1" dirty="0"/>
              <a:t>s</a:t>
            </a:r>
            <a:r>
              <a:rPr lang="zh-CN" altLang="en-US" b="1" dirty="0"/>
              <a:t>选择为</a:t>
            </a:r>
            <a:r>
              <a:rPr lang="en-US" altLang="zh-CN" b="1" dirty="0"/>
              <a:t>3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AC81BF-94F2-4CAA-85D3-3CE7E15823D5}"/>
              </a:ext>
            </a:extLst>
          </p:cNvPr>
          <p:cNvSpPr/>
          <p:nvPr/>
        </p:nvSpPr>
        <p:spPr>
          <a:xfrm>
            <a:off x="114192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4A2D997-105F-48A2-8535-FD2E40C4DD4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552747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92FB23-6D34-43EF-B5E8-1E1679A395EE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20082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070EB3-9704-429C-94B1-9239E5B50316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347338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C39029-16CA-4784-8799-DA33B0AC7602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20082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E7DC8F-E0EB-424B-966C-CB127969938F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492584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7976F82-C727-43FE-9BA5-1AAA6614D691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18470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1EA731-1920-4BD1-946F-517D3BD8A80A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558307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5C0311-46FA-4AB7-9D1C-599071E30CD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558307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E10384-EB16-4CDE-BB2F-CFB60A75F26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552747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79EDDC-8692-479A-9289-6382CAD025EE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03704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D2A496-7708-42EE-8751-3196FF4187E9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697078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31F1617-6A4A-442D-87AA-5BF9700E50A7}"/>
              </a:ext>
            </a:extLst>
          </p:cNvPr>
          <p:cNvSpPr/>
          <p:nvPr/>
        </p:nvSpPr>
        <p:spPr>
          <a:xfrm>
            <a:off x="2346423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61451E-184B-43A2-9012-996D30362EA5}"/>
              </a:ext>
            </a:extLst>
          </p:cNvPr>
          <p:cNvSpPr/>
          <p:nvPr/>
        </p:nvSpPr>
        <p:spPr>
          <a:xfrm>
            <a:off x="1769427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6A4908-BE42-4B3F-BCC8-B01D6B5EA631}"/>
              </a:ext>
            </a:extLst>
          </p:cNvPr>
          <p:cNvSpPr/>
          <p:nvPr/>
        </p:nvSpPr>
        <p:spPr>
          <a:xfrm>
            <a:off x="235304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D25A3D7-53F2-4804-83BD-5222535A7670}"/>
              </a:ext>
            </a:extLst>
          </p:cNvPr>
          <p:cNvSpPr/>
          <p:nvPr/>
        </p:nvSpPr>
        <p:spPr>
          <a:xfrm>
            <a:off x="1141929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8EB054-3BB1-41E3-BD4D-73E92C695AB0}"/>
              </a:ext>
            </a:extLst>
          </p:cNvPr>
          <p:cNvSpPr/>
          <p:nvPr/>
        </p:nvSpPr>
        <p:spPr>
          <a:xfrm>
            <a:off x="207652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66DD36-3C43-435B-A36F-98CD6C9171C2}"/>
              </a:ext>
            </a:extLst>
          </p:cNvPr>
          <p:cNvSpPr/>
          <p:nvPr/>
        </p:nvSpPr>
        <p:spPr>
          <a:xfrm>
            <a:off x="331528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AE9558-6012-4D79-9A13-680704FB0EA8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180245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73D5968-147A-4552-8174-EBA5FA7D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93670"/>
              </p:ext>
            </p:extLst>
          </p:nvPr>
        </p:nvGraphicFramePr>
        <p:xfrm>
          <a:off x="878411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4FAF67AB-E60B-4802-97B3-6DBD9D14C023}"/>
              </a:ext>
            </a:extLst>
          </p:cNvPr>
          <p:cNvSpPr/>
          <p:nvPr/>
        </p:nvSpPr>
        <p:spPr>
          <a:xfrm>
            <a:off x="5328055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CB7F75-E426-40E8-BFDC-93756C48857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5738873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039810-3EC6-4846-AB36-A269B0B53605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6306208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522212-804C-444C-81E4-D8D1844D42F4}"/>
              </a:ext>
            </a:extLst>
          </p:cNvPr>
          <p:cNvCxnSpPr>
            <a:cxnSpLocks/>
            <a:stCxn id="29" idx="4"/>
            <a:endCxn id="42" idx="1"/>
          </p:cNvCxnSpPr>
          <p:nvPr/>
        </p:nvCxnSpPr>
        <p:spPr>
          <a:xfrm>
            <a:off x="5533464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B395AC-F653-4ABE-98AE-E09FAF0696F8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306208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8B9EC8-E9D9-46CF-A222-11280C741A89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5678710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27AFD53-B2BA-4AAD-BDE0-B8B59ACB5083}"/>
              </a:ext>
            </a:extLst>
          </p:cNvPr>
          <p:cNvCxnSpPr>
            <a:cxnSpLocks/>
            <a:stCxn id="42" idx="2"/>
            <a:endCxn id="45" idx="6"/>
          </p:cNvCxnSpPr>
          <p:nvPr/>
        </p:nvCxnSpPr>
        <p:spPr>
          <a:xfrm flipH="1">
            <a:off x="4804596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F572B5-B221-4374-A161-00591703A60E}"/>
              </a:ext>
            </a:extLst>
          </p:cNvPr>
          <p:cNvCxnSpPr>
            <a:cxnSpLocks/>
            <a:stCxn id="45" idx="7"/>
            <a:endCxn id="29" idx="3"/>
          </p:cNvCxnSpPr>
          <p:nvPr/>
        </p:nvCxnSpPr>
        <p:spPr>
          <a:xfrm flipV="1">
            <a:off x="4744433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93241A-7506-4050-9D05-A25BC2C5B30A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4744433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9CAD64-CD44-4B4E-B2DF-4626DA54BA1A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>
            <a:off x="5738873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BF6425-1AB8-404D-A125-82A4A1A8BFEC}"/>
              </a:ext>
            </a:extLst>
          </p:cNvPr>
          <p:cNvCxnSpPr>
            <a:cxnSpLocks/>
            <a:stCxn id="46" idx="3"/>
            <a:endCxn id="43" idx="7"/>
          </p:cNvCxnSpPr>
          <p:nvPr/>
        </p:nvCxnSpPr>
        <p:spPr>
          <a:xfrm flipH="1">
            <a:off x="6889830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C44CD5F-5188-485C-A8B6-3EB628887480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6883204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166FD7-5625-4A5D-BCAB-CD3CA62B771F}"/>
              </a:ext>
            </a:extLst>
          </p:cNvPr>
          <p:cNvSpPr/>
          <p:nvPr/>
        </p:nvSpPr>
        <p:spPr>
          <a:xfrm>
            <a:off x="6532549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CDBCBF-A135-473C-874B-61A12FF2A16A}"/>
              </a:ext>
            </a:extLst>
          </p:cNvPr>
          <p:cNvSpPr/>
          <p:nvPr/>
        </p:nvSpPr>
        <p:spPr>
          <a:xfrm>
            <a:off x="5955553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78FA0EC-FB41-441F-8D3E-DDA98B479D1E}"/>
              </a:ext>
            </a:extLst>
          </p:cNvPr>
          <p:cNvSpPr/>
          <p:nvPr/>
        </p:nvSpPr>
        <p:spPr>
          <a:xfrm>
            <a:off x="653917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59A7F8-238D-4C05-96DE-752C536A3D0B}"/>
              </a:ext>
            </a:extLst>
          </p:cNvPr>
          <p:cNvSpPr/>
          <p:nvPr/>
        </p:nvSpPr>
        <p:spPr>
          <a:xfrm>
            <a:off x="5328055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C8FABE0-3637-46F6-9C79-BFFDA824B430}"/>
              </a:ext>
            </a:extLst>
          </p:cNvPr>
          <p:cNvSpPr/>
          <p:nvPr/>
        </p:nvSpPr>
        <p:spPr>
          <a:xfrm>
            <a:off x="4393778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C4A79B4-5147-44E0-83D5-0A5CDFF4F200}"/>
              </a:ext>
            </a:extLst>
          </p:cNvPr>
          <p:cNvSpPr/>
          <p:nvPr/>
        </p:nvSpPr>
        <p:spPr>
          <a:xfrm>
            <a:off x="7501414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DE80486-03EC-441B-A73A-A6353CB20775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>
            <a:off x="6366371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3D783ED-A067-4289-991E-8E50C97C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12385"/>
              </p:ext>
            </p:extLst>
          </p:nvPr>
        </p:nvGraphicFramePr>
        <p:xfrm>
          <a:off x="5064537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19DC1701-AD22-4BDC-A2C3-82DA5259DC0E}"/>
              </a:ext>
            </a:extLst>
          </p:cNvPr>
          <p:cNvSpPr txBox="1"/>
          <p:nvPr/>
        </p:nvSpPr>
        <p:spPr>
          <a:xfrm>
            <a:off x="4471841" y="18311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1B84C9-EB08-4F92-A98F-45584C5E5444}"/>
              </a:ext>
            </a:extLst>
          </p:cNvPr>
          <p:cNvSpPr/>
          <p:nvPr/>
        </p:nvSpPr>
        <p:spPr>
          <a:xfrm>
            <a:off x="9114887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20AE1E-5CA1-4087-B022-2C3C1FFC1C16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>
            <a:off x="9525705" y="76030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84A583-FE7F-4A72-926B-4474797970E6}"/>
              </a:ext>
            </a:extLst>
          </p:cNvPr>
          <p:cNvCxnSpPr>
            <a:cxnSpLocks/>
            <a:stCxn id="63" idx="5"/>
            <a:endCxn id="64" idx="0"/>
          </p:cNvCxnSpPr>
          <p:nvPr/>
        </p:nvCxnSpPr>
        <p:spPr>
          <a:xfrm>
            <a:off x="10093040" y="178324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54BC0E-AB05-493D-9D0F-E22A67B5F272}"/>
              </a:ext>
            </a:extLst>
          </p:cNvPr>
          <p:cNvCxnSpPr>
            <a:cxnSpLocks/>
            <a:stCxn id="50" idx="4"/>
            <a:endCxn id="63" idx="1"/>
          </p:cNvCxnSpPr>
          <p:nvPr/>
        </p:nvCxnSpPr>
        <p:spPr>
          <a:xfrm>
            <a:off x="9320296" y="96207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7AF0A4E-0BB5-4DC6-A0E1-60E76138A0F8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10093040" y="96207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AA8C7A9-419E-4A26-B15E-754C969DB695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9465542" y="178324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97D4A-2512-46F4-8C71-9DA630B420B9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8591428" y="164056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818A788-213A-45D9-BAE2-2D18361DD406}"/>
              </a:ext>
            </a:extLst>
          </p:cNvPr>
          <p:cNvCxnSpPr>
            <a:cxnSpLocks/>
            <a:stCxn id="66" idx="7"/>
            <a:endCxn id="50" idx="3"/>
          </p:cNvCxnSpPr>
          <p:nvPr/>
        </p:nvCxnSpPr>
        <p:spPr>
          <a:xfrm flipV="1">
            <a:off x="8531265" y="90298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F4495DC-5042-462A-B527-03993017F6D1}"/>
              </a:ext>
            </a:extLst>
          </p:cNvPr>
          <p:cNvCxnSpPr>
            <a:cxnSpLocks/>
            <a:stCxn id="66" idx="5"/>
            <a:endCxn id="65" idx="1"/>
          </p:cNvCxnSpPr>
          <p:nvPr/>
        </p:nvCxnSpPr>
        <p:spPr>
          <a:xfrm>
            <a:off x="8531265" y="178324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4461766-6BE9-4F29-9CFE-EB97B4D9442B}"/>
              </a:ext>
            </a:extLst>
          </p:cNvPr>
          <p:cNvCxnSpPr>
            <a:cxnSpLocks/>
            <a:stCxn id="64" idx="2"/>
            <a:endCxn id="65" idx="6"/>
          </p:cNvCxnSpPr>
          <p:nvPr/>
        </p:nvCxnSpPr>
        <p:spPr>
          <a:xfrm flipH="1">
            <a:off x="9525705" y="255892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8898E1-A96C-4C25-8ADE-A85C3F07586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10676662" y="178324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6B09E9D-1D3B-4E87-82BA-61CEBBFF46E0}"/>
              </a:ext>
            </a:extLst>
          </p:cNvPr>
          <p:cNvCxnSpPr>
            <a:cxnSpLocks/>
            <a:stCxn id="62" idx="5"/>
            <a:endCxn id="67" idx="1"/>
          </p:cNvCxnSpPr>
          <p:nvPr/>
        </p:nvCxnSpPr>
        <p:spPr>
          <a:xfrm>
            <a:off x="10670036" y="90298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F90E17F4-6658-4968-84CC-5BE7AA4DA6AB}"/>
              </a:ext>
            </a:extLst>
          </p:cNvPr>
          <p:cNvSpPr/>
          <p:nvPr/>
        </p:nvSpPr>
        <p:spPr>
          <a:xfrm>
            <a:off x="10319381" y="55853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D0B6F74-C44B-4729-B72D-60477776245E}"/>
              </a:ext>
            </a:extLst>
          </p:cNvPr>
          <p:cNvSpPr/>
          <p:nvPr/>
        </p:nvSpPr>
        <p:spPr>
          <a:xfrm>
            <a:off x="9742385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175E69C-4CBD-49CE-B0C1-071E7F77EEEE}"/>
              </a:ext>
            </a:extLst>
          </p:cNvPr>
          <p:cNvSpPr/>
          <p:nvPr/>
        </p:nvSpPr>
        <p:spPr>
          <a:xfrm>
            <a:off x="1032600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FC51AC6-B46A-4F30-B9B0-9A6FCD14C10C}"/>
              </a:ext>
            </a:extLst>
          </p:cNvPr>
          <p:cNvSpPr/>
          <p:nvPr/>
        </p:nvSpPr>
        <p:spPr>
          <a:xfrm>
            <a:off x="9114887" y="235715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F369376D-C62C-4E32-A662-F3541880B4FC}"/>
              </a:ext>
            </a:extLst>
          </p:cNvPr>
          <p:cNvSpPr/>
          <p:nvPr/>
        </p:nvSpPr>
        <p:spPr>
          <a:xfrm>
            <a:off x="8180610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E2F7E5-E58D-42BB-B8AD-23C3FBBC1E1E}"/>
              </a:ext>
            </a:extLst>
          </p:cNvPr>
          <p:cNvSpPr/>
          <p:nvPr/>
        </p:nvSpPr>
        <p:spPr>
          <a:xfrm>
            <a:off x="11288246" y="143879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FC3E5B0-73D3-48B8-9053-9954D07E652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10153203" y="164056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C908FE9-0626-4F7C-A056-F06AD061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7048"/>
              </p:ext>
            </p:extLst>
          </p:nvPr>
        </p:nvGraphicFramePr>
        <p:xfrm>
          <a:off x="8851369" y="2988659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1AE3EEE8-BCF7-462B-8077-EB645FCA3840}"/>
              </a:ext>
            </a:extLst>
          </p:cNvPr>
          <p:cNvSpPr txBox="1"/>
          <p:nvPr/>
        </p:nvSpPr>
        <p:spPr>
          <a:xfrm>
            <a:off x="9474620" y="25382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5408CF-930E-4A19-8A55-704010A02515}"/>
              </a:ext>
            </a:extLst>
          </p:cNvPr>
          <p:cNvSpPr txBox="1"/>
          <p:nvPr/>
        </p:nvSpPr>
        <p:spPr>
          <a:xfrm>
            <a:off x="9417119" y="7917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99C6320-100E-4605-9400-9237A27EA461}"/>
              </a:ext>
            </a:extLst>
          </p:cNvPr>
          <p:cNvSpPr/>
          <p:nvPr/>
        </p:nvSpPr>
        <p:spPr>
          <a:xfrm>
            <a:off x="114192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AD36B5C-3AC5-4F27-A650-47B5D8B2B9F0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>
            <a:off x="1552747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46BB1B5-7271-4615-AC5B-71BADDCFB8B5}"/>
              </a:ext>
            </a:extLst>
          </p:cNvPr>
          <p:cNvCxnSpPr>
            <a:cxnSpLocks/>
            <a:stCxn id="85" idx="5"/>
            <a:endCxn id="86" idx="0"/>
          </p:cNvCxnSpPr>
          <p:nvPr/>
        </p:nvCxnSpPr>
        <p:spPr>
          <a:xfrm>
            <a:off x="2120082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E25113A-0B64-4142-B351-F890ED07809D}"/>
              </a:ext>
            </a:extLst>
          </p:cNvPr>
          <p:cNvCxnSpPr>
            <a:cxnSpLocks/>
            <a:stCxn id="72" idx="4"/>
            <a:endCxn id="85" idx="1"/>
          </p:cNvCxnSpPr>
          <p:nvPr/>
        </p:nvCxnSpPr>
        <p:spPr>
          <a:xfrm>
            <a:off x="1347338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CD69404-E701-4E6C-8E6B-DC531FFD2952}"/>
              </a:ext>
            </a:extLst>
          </p:cNvPr>
          <p:cNvCxnSpPr>
            <a:cxnSpLocks/>
            <a:stCxn id="84" idx="4"/>
            <a:endCxn id="85" idx="7"/>
          </p:cNvCxnSpPr>
          <p:nvPr/>
        </p:nvCxnSpPr>
        <p:spPr>
          <a:xfrm flipH="1">
            <a:off x="2120082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5A60241-EE70-4496-B8BA-0B1ED308D8F3}"/>
              </a:ext>
            </a:extLst>
          </p:cNvPr>
          <p:cNvCxnSpPr>
            <a:cxnSpLocks/>
            <a:stCxn id="85" idx="3"/>
            <a:endCxn id="87" idx="7"/>
          </p:cNvCxnSpPr>
          <p:nvPr/>
        </p:nvCxnSpPr>
        <p:spPr>
          <a:xfrm flipH="1">
            <a:off x="1492584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DCF0D5-E206-4961-AD9E-9D85592741CA}"/>
              </a:ext>
            </a:extLst>
          </p:cNvPr>
          <p:cNvCxnSpPr>
            <a:cxnSpLocks/>
            <a:stCxn id="85" idx="2"/>
            <a:endCxn id="88" idx="6"/>
          </p:cNvCxnSpPr>
          <p:nvPr/>
        </p:nvCxnSpPr>
        <p:spPr>
          <a:xfrm flipH="1">
            <a:off x="618470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B2C6C6F-1901-40ED-8DFC-E26E4E253CCD}"/>
              </a:ext>
            </a:extLst>
          </p:cNvPr>
          <p:cNvCxnSpPr>
            <a:cxnSpLocks/>
            <a:stCxn id="88" idx="7"/>
            <a:endCxn id="72" idx="3"/>
          </p:cNvCxnSpPr>
          <p:nvPr/>
        </p:nvCxnSpPr>
        <p:spPr>
          <a:xfrm flipV="1">
            <a:off x="558307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15464E0-1FEA-4638-B9F3-A630E2FAC3BF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558307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C2960B8-F77A-4859-B4D2-B64D8D36B469}"/>
              </a:ext>
            </a:extLst>
          </p:cNvPr>
          <p:cNvCxnSpPr>
            <a:cxnSpLocks/>
            <a:stCxn id="86" idx="2"/>
            <a:endCxn id="87" idx="6"/>
          </p:cNvCxnSpPr>
          <p:nvPr/>
        </p:nvCxnSpPr>
        <p:spPr>
          <a:xfrm flipH="1">
            <a:off x="1552747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BDF2AF1-0DF3-4B36-8454-8CB14035F1A5}"/>
              </a:ext>
            </a:extLst>
          </p:cNvPr>
          <p:cNvCxnSpPr>
            <a:cxnSpLocks/>
            <a:stCxn id="89" idx="3"/>
            <a:endCxn id="86" idx="7"/>
          </p:cNvCxnSpPr>
          <p:nvPr/>
        </p:nvCxnSpPr>
        <p:spPr>
          <a:xfrm flipH="1">
            <a:off x="2703704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E84CCCE-7A1F-459D-867C-450F19767E95}"/>
              </a:ext>
            </a:extLst>
          </p:cNvPr>
          <p:cNvCxnSpPr>
            <a:cxnSpLocks/>
            <a:stCxn id="84" idx="5"/>
            <a:endCxn id="89" idx="1"/>
          </p:cNvCxnSpPr>
          <p:nvPr/>
        </p:nvCxnSpPr>
        <p:spPr>
          <a:xfrm>
            <a:off x="2697078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E6DD70BA-DB34-4907-944E-6C003D4CD910}"/>
              </a:ext>
            </a:extLst>
          </p:cNvPr>
          <p:cNvSpPr/>
          <p:nvPr/>
        </p:nvSpPr>
        <p:spPr>
          <a:xfrm>
            <a:off x="2346423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9EDDA54-292A-4D53-ACE2-02B24E4B9E3F}"/>
              </a:ext>
            </a:extLst>
          </p:cNvPr>
          <p:cNvSpPr/>
          <p:nvPr/>
        </p:nvSpPr>
        <p:spPr>
          <a:xfrm>
            <a:off x="1769427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1F27622-427E-428E-BFCD-7A97BE9E3E99}"/>
              </a:ext>
            </a:extLst>
          </p:cNvPr>
          <p:cNvSpPr/>
          <p:nvPr/>
        </p:nvSpPr>
        <p:spPr>
          <a:xfrm>
            <a:off x="235304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963DA2-4F80-4427-8AB9-9A7ED3EA1ED1}"/>
              </a:ext>
            </a:extLst>
          </p:cNvPr>
          <p:cNvSpPr/>
          <p:nvPr/>
        </p:nvSpPr>
        <p:spPr>
          <a:xfrm>
            <a:off x="1141929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F4897-B027-429D-AD18-0CA4D559414B}"/>
              </a:ext>
            </a:extLst>
          </p:cNvPr>
          <p:cNvSpPr/>
          <p:nvPr/>
        </p:nvSpPr>
        <p:spPr>
          <a:xfrm>
            <a:off x="207652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1BF3DB4-7509-4EF6-9D44-D6C8F98B4B9B}"/>
              </a:ext>
            </a:extLst>
          </p:cNvPr>
          <p:cNvSpPr/>
          <p:nvPr/>
        </p:nvSpPr>
        <p:spPr>
          <a:xfrm>
            <a:off x="331528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E10C636-531B-4569-89EB-139EFADB47F4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>
          <a:xfrm>
            <a:off x="2180245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5E1F4FB-9E1C-4F64-8839-8EB7383D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48818"/>
              </p:ext>
            </p:extLst>
          </p:nvPr>
        </p:nvGraphicFramePr>
        <p:xfrm>
          <a:off x="878411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B0EE54E1-0041-422E-9050-2B05A39D84F3}"/>
              </a:ext>
            </a:extLst>
          </p:cNvPr>
          <p:cNvSpPr txBox="1"/>
          <p:nvPr/>
        </p:nvSpPr>
        <p:spPr>
          <a:xfrm>
            <a:off x="1501662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10C6259-D437-441B-84B5-269F40083732}"/>
              </a:ext>
            </a:extLst>
          </p:cNvPr>
          <p:cNvSpPr txBox="1"/>
          <p:nvPr/>
        </p:nvSpPr>
        <p:spPr>
          <a:xfrm>
            <a:off x="1444161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D051805-D467-4C78-B029-5F0BAB791304}"/>
              </a:ext>
            </a:extLst>
          </p:cNvPr>
          <p:cNvSpPr txBox="1"/>
          <p:nvPr/>
        </p:nvSpPr>
        <p:spPr>
          <a:xfrm>
            <a:off x="8213912" y="18423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6E809FE-BD29-4205-BEE8-13F57C784C01}"/>
              </a:ext>
            </a:extLst>
          </p:cNvPr>
          <p:cNvSpPr txBox="1"/>
          <p:nvPr/>
        </p:nvSpPr>
        <p:spPr>
          <a:xfrm>
            <a:off x="248263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FB6509-3344-4C55-8285-18F69E8E4C57}"/>
              </a:ext>
            </a:extLst>
          </p:cNvPr>
          <p:cNvSpPr txBox="1"/>
          <p:nvPr/>
        </p:nvSpPr>
        <p:spPr>
          <a:xfrm>
            <a:off x="2822607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9CFB7CD-A069-4032-B77B-EDCDC1A94F05}"/>
              </a:ext>
            </a:extLst>
          </p:cNvPr>
          <p:cNvSpPr txBox="1"/>
          <p:nvPr/>
        </p:nvSpPr>
        <p:spPr>
          <a:xfrm>
            <a:off x="2205003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1F117D0-A25D-4323-A4DC-61F01991CD4C}"/>
              </a:ext>
            </a:extLst>
          </p:cNvPr>
          <p:cNvSpPr/>
          <p:nvPr/>
        </p:nvSpPr>
        <p:spPr>
          <a:xfrm>
            <a:off x="5328055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BC730E-8C9B-4E1B-8C85-5DAE018F0812}"/>
              </a:ext>
            </a:extLst>
          </p:cNvPr>
          <p:cNvCxnSpPr>
            <a:cxnSpLocks/>
            <a:stCxn id="98" idx="6"/>
            <a:endCxn id="110" idx="2"/>
          </p:cNvCxnSpPr>
          <p:nvPr/>
        </p:nvCxnSpPr>
        <p:spPr>
          <a:xfrm>
            <a:off x="5738873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FD0D9CB-084C-4677-A63C-0387188D8A27}"/>
              </a:ext>
            </a:extLst>
          </p:cNvPr>
          <p:cNvCxnSpPr>
            <a:cxnSpLocks/>
            <a:stCxn id="111" idx="5"/>
            <a:endCxn id="112" idx="0"/>
          </p:cNvCxnSpPr>
          <p:nvPr/>
        </p:nvCxnSpPr>
        <p:spPr>
          <a:xfrm>
            <a:off x="6306208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14D0ECA-DCDB-4CC8-B6FD-775E689D96D2}"/>
              </a:ext>
            </a:extLst>
          </p:cNvPr>
          <p:cNvCxnSpPr>
            <a:cxnSpLocks/>
            <a:stCxn id="98" idx="4"/>
            <a:endCxn id="111" idx="1"/>
          </p:cNvCxnSpPr>
          <p:nvPr/>
        </p:nvCxnSpPr>
        <p:spPr>
          <a:xfrm>
            <a:off x="5533464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6514FB7-F9DC-4D56-95F5-4F05AB4139EA}"/>
              </a:ext>
            </a:extLst>
          </p:cNvPr>
          <p:cNvCxnSpPr>
            <a:cxnSpLocks/>
            <a:stCxn id="110" idx="4"/>
            <a:endCxn id="111" idx="7"/>
          </p:cNvCxnSpPr>
          <p:nvPr/>
        </p:nvCxnSpPr>
        <p:spPr>
          <a:xfrm flipH="1">
            <a:off x="6306208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4578928-EC37-40B1-873E-99F9B30D8685}"/>
              </a:ext>
            </a:extLst>
          </p:cNvPr>
          <p:cNvCxnSpPr>
            <a:cxnSpLocks/>
            <a:stCxn id="111" idx="3"/>
            <a:endCxn id="113" idx="7"/>
          </p:cNvCxnSpPr>
          <p:nvPr/>
        </p:nvCxnSpPr>
        <p:spPr>
          <a:xfrm flipH="1">
            <a:off x="5678710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71B49BA-7BBD-49AD-9CC3-75A2DF2AD0E6}"/>
              </a:ext>
            </a:extLst>
          </p:cNvPr>
          <p:cNvCxnSpPr>
            <a:cxnSpLocks/>
            <a:stCxn id="111" idx="2"/>
            <a:endCxn id="114" idx="6"/>
          </p:cNvCxnSpPr>
          <p:nvPr/>
        </p:nvCxnSpPr>
        <p:spPr>
          <a:xfrm flipH="1">
            <a:off x="4804596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505B25-E1CB-4C1B-BA66-0BE8E8F31A70}"/>
              </a:ext>
            </a:extLst>
          </p:cNvPr>
          <p:cNvCxnSpPr>
            <a:cxnSpLocks/>
            <a:stCxn id="114" idx="7"/>
            <a:endCxn id="98" idx="3"/>
          </p:cNvCxnSpPr>
          <p:nvPr/>
        </p:nvCxnSpPr>
        <p:spPr>
          <a:xfrm flipV="1">
            <a:off x="4744433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0251253-DF3B-4D38-86F1-9C71902B16D9}"/>
              </a:ext>
            </a:extLst>
          </p:cNvPr>
          <p:cNvCxnSpPr>
            <a:cxnSpLocks/>
            <a:stCxn id="114" idx="5"/>
            <a:endCxn id="113" idx="1"/>
          </p:cNvCxnSpPr>
          <p:nvPr/>
        </p:nvCxnSpPr>
        <p:spPr>
          <a:xfrm>
            <a:off x="4744433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1775AC4-0FC4-414B-9169-4469D103A72D}"/>
              </a:ext>
            </a:extLst>
          </p:cNvPr>
          <p:cNvCxnSpPr>
            <a:cxnSpLocks/>
            <a:stCxn id="112" idx="2"/>
            <a:endCxn id="113" idx="6"/>
          </p:cNvCxnSpPr>
          <p:nvPr/>
        </p:nvCxnSpPr>
        <p:spPr>
          <a:xfrm flipH="1">
            <a:off x="5738873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147DD6E-880D-4954-9E91-22E14FCF8740}"/>
              </a:ext>
            </a:extLst>
          </p:cNvPr>
          <p:cNvCxnSpPr>
            <a:cxnSpLocks/>
            <a:stCxn id="115" idx="3"/>
            <a:endCxn id="112" idx="7"/>
          </p:cNvCxnSpPr>
          <p:nvPr/>
        </p:nvCxnSpPr>
        <p:spPr>
          <a:xfrm flipH="1">
            <a:off x="6889830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5E4B8E3-D4B8-4340-AE47-281F22D20AB1}"/>
              </a:ext>
            </a:extLst>
          </p:cNvPr>
          <p:cNvCxnSpPr>
            <a:cxnSpLocks/>
            <a:stCxn id="110" idx="5"/>
            <a:endCxn id="115" idx="1"/>
          </p:cNvCxnSpPr>
          <p:nvPr/>
        </p:nvCxnSpPr>
        <p:spPr>
          <a:xfrm>
            <a:off x="6883204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E87A3215-2696-4CE7-A329-C800705F624D}"/>
              </a:ext>
            </a:extLst>
          </p:cNvPr>
          <p:cNvSpPr/>
          <p:nvPr/>
        </p:nvSpPr>
        <p:spPr>
          <a:xfrm>
            <a:off x="6532549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D514E33-FEB7-416E-B2F8-F2335F7B945D}"/>
              </a:ext>
            </a:extLst>
          </p:cNvPr>
          <p:cNvSpPr/>
          <p:nvPr/>
        </p:nvSpPr>
        <p:spPr>
          <a:xfrm>
            <a:off x="5955553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E54D495-4BAD-44FC-9006-8EDB6F067147}"/>
              </a:ext>
            </a:extLst>
          </p:cNvPr>
          <p:cNvSpPr/>
          <p:nvPr/>
        </p:nvSpPr>
        <p:spPr>
          <a:xfrm>
            <a:off x="653917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CF6DF776-BBF8-48A3-B90C-532945915C3F}"/>
              </a:ext>
            </a:extLst>
          </p:cNvPr>
          <p:cNvSpPr/>
          <p:nvPr/>
        </p:nvSpPr>
        <p:spPr>
          <a:xfrm>
            <a:off x="5328055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E7BD228-3042-47E4-AD0C-92E51526AE85}"/>
              </a:ext>
            </a:extLst>
          </p:cNvPr>
          <p:cNvSpPr/>
          <p:nvPr/>
        </p:nvSpPr>
        <p:spPr>
          <a:xfrm>
            <a:off x="4393778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DBD5456-0B17-47A6-9199-992B663DE6FD}"/>
              </a:ext>
            </a:extLst>
          </p:cNvPr>
          <p:cNvSpPr/>
          <p:nvPr/>
        </p:nvSpPr>
        <p:spPr>
          <a:xfrm>
            <a:off x="7501414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49D8F11-8B29-400E-9400-07F4E3F33571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6366371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89929FC-2277-460E-9BB8-7F65F20D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84680"/>
              </p:ext>
            </p:extLst>
          </p:nvPr>
        </p:nvGraphicFramePr>
        <p:xfrm>
          <a:off x="5064537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18" name="文本框 117">
            <a:extLst>
              <a:ext uri="{FF2B5EF4-FFF2-40B4-BE49-F238E27FC236}">
                <a16:creationId xmlns:a16="http://schemas.microsoft.com/office/drawing/2014/main" id="{F0467344-C1EF-4EBB-9620-C64227E7A6B3}"/>
              </a:ext>
            </a:extLst>
          </p:cNvPr>
          <p:cNvSpPr txBox="1"/>
          <p:nvPr/>
        </p:nvSpPr>
        <p:spPr>
          <a:xfrm>
            <a:off x="5687788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3571AD0-4B74-41FB-9CBC-13735435BA4D}"/>
              </a:ext>
            </a:extLst>
          </p:cNvPr>
          <p:cNvSpPr txBox="1"/>
          <p:nvPr/>
        </p:nvSpPr>
        <p:spPr>
          <a:xfrm>
            <a:off x="5630287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DABF1BF-3DA3-4E60-9B5B-F2C3EB848461}"/>
              </a:ext>
            </a:extLst>
          </p:cNvPr>
          <p:cNvSpPr txBox="1"/>
          <p:nvPr/>
        </p:nvSpPr>
        <p:spPr>
          <a:xfrm>
            <a:off x="4434389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EC5BC0-A6C6-49B3-933F-3ABDE259EE16}"/>
              </a:ext>
            </a:extLst>
          </p:cNvPr>
          <p:cNvSpPr txBox="1"/>
          <p:nvPr/>
        </p:nvSpPr>
        <p:spPr>
          <a:xfrm>
            <a:off x="7008733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60A681F-D37C-45B2-9E72-EA157398E19F}"/>
              </a:ext>
            </a:extLst>
          </p:cNvPr>
          <p:cNvSpPr txBox="1"/>
          <p:nvPr/>
        </p:nvSpPr>
        <p:spPr>
          <a:xfrm>
            <a:off x="6391129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5F32628-6328-4BC1-9392-07557B9DA439}"/>
              </a:ext>
            </a:extLst>
          </p:cNvPr>
          <p:cNvSpPr/>
          <p:nvPr/>
        </p:nvSpPr>
        <p:spPr>
          <a:xfrm>
            <a:off x="9114887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6B90377-D896-4151-BAF8-7A6C7BC0F85F}"/>
              </a:ext>
            </a:extLst>
          </p:cNvPr>
          <p:cNvCxnSpPr>
            <a:cxnSpLocks/>
            <a:stCxn id="146" idx="6"/>
            <a:endCxn id="158" idx="2"/>
          </p:cNvCxnSpPr>
          <p:nvPr/>
        </p:nvCxnSpPr>
        <p:spPr>
          <a:xfrm>
            <a:off x="9525705" y="3985921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B07A52E-1828-4640-96AD-8E4B791AFF00}"/>
              </a:ext>
            </a:extLst>
          </p:cNvPr>
          <p:cNvCxnSpPr>
            <a:cxnSpLocks/>
            <a:stCxn id="159" idx="5"/>
            <a:endCxn id="160" idx="0"/>
          </p:cNvCxnSpPr>
          <p:nvPr/>
        </p:nvCxnSpPr>
        <p:spPr>
          <a:xfrm>
            <a:off x="10093040" y="5008855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1DA036B0-1DBB-4725-92C3-0F3D4663F764}"/>
              </a:ext>
            </a:extLst>
          </p:cNvPr>
          <p:cNvCxnSpPr>
            <a:cxnSpLocks/>
            <a:stCxn id="146" idx="4"/>
            <a:endCxn id="159" idx="1"/>
          </p:cNvCxnSpPr>
          <p:nvPr/>
        </p:nvCxnSpPr>
        <p:spPr>
          <a:xfrm>
            <a:off x="9320296" y="4187692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394A301-8430-4469-A75F-A94D8A4DBF57}"/>
              </a:ext>
            </a:extLst>
          </p:cNvPr>
          <p:cNvCxnSpPr>
            <a:cxnSpLocks/>
            <a:stCxn id="158" idx="4"/>
            <a:endCxn id="159" idx="7"/>
          </p:cNvCxnSpPr>
          <p:nvPr/>
        </p:nvCxnSpPr>
        <p:spPr>
          <a:xfrm flipH="1">
            <a:off x="10093040" y="4187692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B256954-2CE6-40E2-8101-EEC7EED8149C}"/>
              </a:ext>
            </a:extLst>
          </p:cNvPr>
          <p:cNvCxnSpPr>
            <a:cxnSpLocks/>
            <a:stCxn id="159" idx="3"/>
            <a:endCxn id="161" idx="7"/>
          </p:cNvCxnSpPr>
          <p:nvPr/>
        </p:nvCxnSpPr>
        <p:spPr>
          <a:xfrm flipH="1">
            <a:off x="9465542" y="5008855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EE72DAC-15FD-4B31-878E-47FC052243D0}"/>
              </a:ext>
            </a:extLst>
          </p:cNvPr>
          <p:cNvCxnSpPr>
            <a:cxnSpLocks/>
            <a:stCxn id="159" idx="2"/>
            <a:endCxn id="162" idx="6"/>
          </p:cNvCxnSpPr>
          <p:nvPr/>
        </p:nvCxnSpPr>
        <p:spPr>
          <a:xfrm flipH="1">
            <a:off x="8591428" y="4866181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FC44208-BA89-426C-93AE-B83E28D6B90B}"/>
              </a:ext>
            </a:extLst>
          </p:cNvPr>
          <p:cNvCxnSpPr>
            <a:cxnSpLocks/>
            <a:stCxn id="162" idx="7"/>
            <a:endCxn id="146" idx="3"/>
          </p:cNvCxnSpPr>
          <p:nvPr/>
        </p:nvCxnSpPr>
        <p:spPr>
          <a:xfrm flipV="1">
            <a:off x="8531265" y="4128595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83954FC-2126-40FA-A07A-6F88D11C7EF8}"/>
              </a:ext>
            </a:extLst>
          </p:cNvPr>
          <p:cNvCxnSpPr>
            <a:cxnSpLocks/>
            <a:stCxn id="162" idx="5"/>
            <a:endCxn id="161" idx="1"/>
          </p:cNvCxnSpPr>
          <p:nvPr/>
        </p:nvCxnSpPr>
        <p:spPr>
          <a:xfrm>
            <a:off x="8531265" y="5008855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8761E65-E5BF-4BD9-B979-B791D16DDBC4}"/>
              </a:ext>
            </a:extLst>
          </p:cNvPr>
          <p:cNvCxnSpPr>
            <a:cxnSpLocks/>
            <a:stCxn id="160" idx="2"/>
            <a:endCxn id="161" idx="6"/>
          </p:cNvCxnSpPr>
          <p:nvPr/>
        </p:nvCxnSpPr>
        <p:spPr>
          <a:xfrm flipH="1">
            <a:off x="9525705" y="5784542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D853EB-F510-45ED-B544-8D0C1AE15184}"/>
              </a:ext>
            </a:extLst>
          </p:cNvPr>
          <p:cNvCxnSpPr>
            <a:cxnSpLocks/>
            <a:stCxn id="163" idx="3"/>
            <a:endCxn id="160" idx="7"/>
          </p:cNvCxnSpPr>
          <p:nvPr/>
        </p:nvCxnSpPr>
        <p:spPr>
          <a:xfrm flipH="1">
            <a:off x="10676662" y="5008855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9291749-65F5-41AA-A9D5-0D64D7756E93}"/>
              </a:ext>
            </a:extLst>
          </p:cNvPr>
          <p:cNvCxnSpPr>
            <a:cxnSpLocks/>
            <a:stCxn id="158" idx="5"/>
            <a:endCxn id="163" idx="1"/>
          </p:cNvCxnSpPr>
          <p:nvPr/>
        </p:nvCxnSpPr>
        <p:spPr>
          <a:xfrm>
            <a:off x="10670036" y="4128595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CF786C43-D9F3-4748-8496-0C65EA28576D}"/>
              </a:ext>
            </a:extLst>
          </p:cNvPr>
          <p:cNvSpPr/>
          <p:nvPr/>
        </p:nvSpPr>
        <p:spPr>
          <a:xfrm>
            <a:off x="10319381" y="378415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EA00B54-85B1-4ECB-916E-1150085C07FA}"/>
              </a:ext>
            </a:extLst>
          </p:cNvPr>
          <p:cNvSpPr/>
          <p:nvPr/>
        </p:nvSpPr>
        <p:spPr>
          <a:xfrm>
            <a:off x="9742385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9FF05F6-F254-4663-8EC7-E2EF5994C9F7}"/>
              </a:ext>
            </a:extLst>
          </p:cNvPr>
          <p:cNvSpPr/>
          <p:nvPr/>
        </p:nvSpPr>
        <p:spPr>
          <a:xfrm>
            <a:off x="1032600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6293930-FFC7-40EC-AD76-E39817E1762E}"/>
              </a:ext>
            </a:extLst>
          </p:cNvPr>
          <p:cNvSpPr/>
          <p:nvPr/>
        </p:nvSpPr>
        <p:spPr>
          <a:xfrm>
            <a:off x="9114887" y="558277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74AC8A8-0CB7-4F75-A7C9-48E631E50CE9}"/>
              </a:ext>
            </a:extLst>
          </p:cNvPr>
          <p:cNvSpPr/>
          <p:nvPr/>
        </p:nvSpPr>
        <p:spPr>
          <a:xfrm>
            <a:off x="8180610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0919887E-AD19-4E04-8CC6-4F38A87BEA7E}"/>
              </a:ext>
            </a:extLst>
          </p:cNvPr>
          <p:cNvSpPr/>
          <p:nvPr/>
        </p:nvSpPr>
        <p:spPr>
          <a:xfrm>
            <a:off x="11288246" y="4664410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277610D0-C20E-4CD7-9074-01E1B61961A0}"/>
              </a:ext>
            </a:extLst>
          </p:cNvPr>
          <p:cNvCxnSpPr>
            <a:cxnSpLocks/>
            <a:stCxn id="159" idx="6"/>
            <a:endCxn id="163" idx="2"/>
          </p:cNvCxnSpPr>
          <p:nvPr/>
        </p:nvCxnSpPr>
        <p:spPr>
          <a:xfrm>
            <a:off x="10153203" y="4866181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表格 164">
            <a:extLst>
              <a:ext uri="{FF2B5EF4-FFF2-40B4-BE49-F238E27FC236}">
                <a16:creationId xmlns:a16="http://schemas.microsoft.com/office/drawing/2014/main" id="{009409C0-71DD-43AF-BD18-B6BBF1B9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81486"/>
              </p:ext>
            </p:extLst>
          </p:nvPr>
        </p:nvGraphicFramePr>
        <p:xfrm>
          <a:off x="8851369" y="6214274"/>
          <a:ext cx="2205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15">
                  <a:extLst>
                    <a:ext uri="{9D8B030D-6E8A-4147-A177-3AD203B41FA5}">
                      <a16:colId xmlns:a16="http://schemas.microsoft.com/office/drawing/2014/main" val="944529285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2412756837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368778150"/>
                    </a:ext>
                  </a:extLst>
                </a:gridCol>
                <a:gridCol w="551415">
                  <a:extLst>
                    <a:ext uri="{9D8B030D-6E8A-4147-A177-3AD203B41FA5}">
                      <a16:colId xmlns:a16="http://schemas.microsoft.com/office/drawing/2014/main" val="3223308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31845"/>
                  </a:ext>
                </a:extLst>
              </a:tr>
            </a:tbl>
          </a:graphicData>
        </a:graphic>
      </p:graphicFrame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C8037-7B08-4A83-8495-07115F71E9B3}"/>
              </a:ext>
            </a:extLst>
          </p:cNvPr>
          <p:cNvSpPr txBox="1"/>
          <p:nvPr/>
        </p:nvSpPr>
        <p:spPr>
          <a:xfrm>
            <a:off x="9474620" y="5763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CDA8670-88E3-4BAA-9981-F56845D66AD2}"/>
              </a:ext>
            </a:extLst>
          </p:cNvPr>
          <p:cNvSpPr txBox="1"/>
          <p:nvPr/>
        </p:nvSpPr>
        <p:spPr>
          <a:xfrm>
            <a:off x="9417119" y="39928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3C56D66-87BD-4202-B704-E0D161194048}"/>
              </a:ext>
            </a:extLst>
          </p:cNvPr>
          <p:cNvSpPr txBox="1"/>
          <p:nvPr/>
        </p:nvSpPr>
        <p:spPr>
          <a:xfrm>
            <a:off x="8221221" y="5007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DF0B761-95E5-456D-954B-A02D1FBC35B3}"/>
              </a:ext>
            </a:extLst>
          </p:cNvPr>
          <p:cNvSpPr txBox="1"/>
          <p:nvPr/>
        </p:nvSpPr>
        <p:spPr>
          <a:xfrm>
            <a:off x="10795565" y="3903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A9F6332-A92E-4D32-9976-DF8C9DC6004B}"/>
              </a:ext>
            </a:extLst>
          </p:cNvPr>
          <p:cNvSpPr txBox="1"/>
          <p:nvPr/>
        </p:nvSpPr>
        <p:spPr>
          <a:xfrm>
            <a:off x="10177961" y="48258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9E0B086-B248-43F8-85EC-9D9C0F79D44A}"/>
              </a:ext>
            </a:extLst>
          </p:cNvPr>
          <p:cNvSpPr txBox="1"/>
          <p:nvPr/>
        </p:nvSpPr>
        <p:spPr>
          <a:xfrm>
            <a:off x="10751316" y="56306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7F71FBF-23F6-4F31-A869-FABD998E9517}"/>
              </a:ext>
            </a:extLst>
          </p:cNvPr>
          <p:cNvSpPr txBox="1"/>
          <p:nvPr/>
        </p:nvSpPr>
        <p:spPr>
          <a:xfrm>
            <a:off x="11659685" y="4861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84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016D2D-1B11-4FA4-93E1-3CC36631C34B}"/>
              </a:ext>
            </a:extLst>
          </p:cNvPr>
          <p:cNvSpPr txBox="1"/>
          <p:nvPr/>
        </p:nvSpPr>
        <p:spPr>
          <a:xfrm>
            <a:off x="207652" y="189203"/>
            <a:ext cx="152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Dijkstra</a:t>
            </a:r>
            <a:r>
              <a:rPr lang="zh-CN" altLang="en-US" b="1" dirty="0"/>
              <a:t>算法 </a:t>
            </a:r>
            <a:r>
              <a:rPr lang="en-US" altLang="zh-CN" b="1" dirty="0"/>
              <a:t>S= V1</a:t>
            </a:r>
            <a:r>
              <a:rPr lang="zh-CN" altLang="en-US" b="1" dirty="0"/>
              <a:t> 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C60230-4711-4469-A681-03CCE5693A7F}"/>
              </a:ext>
            </a:extLst>
          </p:cNvPr>
          <p:cNvSpPr/>
          <p:nvPr/>
        </p:nvSpPr>
        <p:spPr>
          <a:xfrm>
            <a:off x="1194937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3B6307-4BE3-4DB9-8D06-B8EA7CF61A0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605755" y="1065102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4534880-117C-4C77-9E8A-128F10CA1267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2173090" y="2088036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49711A-920C-470B-9B08-D32329C146BD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>
            <a:off x="1400346" y="1266873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8FA104-F879-4E14-851F-B2AD08C1658E}"/>
              </a:ext>
            </a:extLst>
          </p:cNvPr>
          <p:cNvCxnSpPr>
            <a:cxnSpLocks/>
            <a:stCxn id="15" idx="4"/>
            <a:endCxn id="16" idx="7"/>
          </p:cNvCxnSpPr>
          <p:nvPr/>
        </p:nvCxnSpPr>
        <p:spPr>
          <a:xfrm flipH="1">
            <a:off x="2173090" y="1266873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37A4BA-0B5A-4583-9FF5-D50D386DBE06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545592" y="2088036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D38059-3F7D-41F3-889F-C31DF01A02E5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1478" y="1945362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6535B4-D82D-4F1C-8F6D-581155359AD5}"/>
              </a:ext>
            </a:extLst>
          </p:cNvPr>
          <p:cNvCxnSpPr>
            <a:cxnSpLocks/>
            <a:stCxn id="19" idx="7"/>
            <a:endCxn id="3" idx="3"/>
          </p:cNvCxnSpPr>
          <p:nvPr/>
        </p:nvCxnSpPr>
        <p:spPr>
          <a:xfrm flipV="1">
            <a:off x="611315" y="1207776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EC6D5A-8EE6-4A74-9DCC-4C7E184DF41A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611315" y="2088036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F1CAAD-B632-46AD-9548-7B6AE97497B5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605755" y="2863723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4BDA406-0F86-44B2-BB3E-14BED50B19C6}"/>
              </a:ext>
            </a:extLst>
          </p:cNvPr>
          <p:cNvCxnSpPr>
            <a:cxnSpLocks/>
            <a:stCxn id="20" idx="3"/>
            <a:endCxn id="17" idx="7"/>
          </p:cNvCxnSpPr>
          <p:nvPr/>
        </p:nvCxnSpPr>
        <p:spPr>
          <a:xfrm flipH="1">
            <a:off x="2756712" y="2088036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3F972C-62B5-46E5-98D2-4B111B6846A4}"/>
              </a:ext>
            </a:extLst>
          </p:cNvPr>
          <p:cNvCxnSpPr>
            <a:cxnSpLocks/>
            <a:stCxn id="15" idx="5"/>
            <a:endCxn id="20" idx="1"/>
          </p:cNvCxnSpPr>
          <p:nvPr/>
        </p:nvCxnSpPr>
        <p:spPr>
          <a:xfrm>
            <a:off x="2750086" y="1207776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A72123D-8C7C-4097-9E3A-412C204766DD}"/>
              </a:ext>
            </a:extLst>
          </p:cNvPr>
          <p:cNvSpPr/>
          <p:nvPr/>
        </p:nvSpPr>
        <p:spPr>
          <a:xfrm>
            <a:off x="2399431" y="86333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3983CA-C8A2-4A56-A1EF-DA94028B7424}"/>
              </a:ext>
            </a:extLst>
          </p:cNvPr>
          <p:cNvSpPr/>
          <p:nvPr/>
        </p:nvSpPr>
        <p:spPr>
          <a:xfrm>
            <a:off x="1822435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BC6B76F-33A5-4E52-B653-AE9C0C567B1E}"/>
              </a:ext>
            </a:extLst>
          </p:cNvPr>
          <p:cNvSpPr/>
          <p:nvPr/>
        </p:nvSpPr>
        <p:spPr>
          <a:xfrm>
            <a:off x="240605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A0250-0F18-4FBF-8EDA-0E339C8E37F6}"/>
              </a:ext>
            </a:extLst>
          </p:cNvPr>
          <p:cNvSpPr/>
          <p:nvPr/>
        </p:nvSpPr>
        <p:spPr>
          <a:xfrm>
            <a:off x="1194937" y="2661952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66211E-175B-43BD-9884-657C3EED3396}"/>
              </a:ext>
            </a:extLst>
          </p:cNvPr>
          <p:cNvSpPr/>
          <p:nvPr/>
        </p:nvSpPr>
        <p:spPr>
          <a:xfrm>
            <a:off x="260660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6C954F-CC5B-48E5-918D-6DDE53702E04}"/>
              </a:ext>
            </a:extLst>
          </p:cNvPr>
          <p:cNvSpPr/>
          <p:nvPr/>
        </p:nvSpPr>
        <p:spPr>
          <a:xfrm>
            <a:off x="3368296" y="1743591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6715AA-B599-4D7F-BDE9-4F9D4F9CBA3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233253" y="1945362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27E4FFE-FDFB-4B3D-95FA-DB71F284B1F0}"/>
              </a:ext>
            </a:extLst>
          </p:cNvPr>
          <p:cNvSpPr txBox="1"/>
          <p:nvPr/>
        </p:nvSpPr>
        <p:spPr>
          <a:xfrm>
            <a:off x="671478" y="1304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189562-3C40-417E-866B-B80782AE16EC}"/>
              </a:ext>
            </a:extLst>
          </p:cNvPr>
          <p:cNvSpPr txBox="1"/>
          <p:nvPr/>
        </p:nvSpPr>
        <p:spPr>
          <a:xfrm>
            <a:off x="1838536" y="752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BFE1F0-FB79-489B-BB20-B49343835463}"/>
              </a:ext>
            </a:extLst>
          </p:cNvPr>
          <p:cNvSpPr txBox="1"/>
          <p:nvPr/>
        </p:nvSpPr>
        <p:spPr>
          <a:xfrm>
            <a:off x="1560675" y="12931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CAC8C-D033-49D1-9757-D9B953DE6DA3}"/>
              </a:ext>
            </a:extLst>
          </p:cNvPr>
          <p:cNvSpPr txBox="1"/>
          <p:nvPr/>
        </p:nvSpPr>
        <p:spPr>
          <a:xfrm>
            <a:off x="3089365" y="2316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1B283D-EDBD-4A6E-927C-411B04CE0FF4}"/>
              </a:ext>
            </a:extLst>
          </p:cNvPr>
          <p:cNvSpPr txBox="1"/>
          <p:nvPr/>
        </p:nvSpPr>
        <p:spPr>
          <a:xfrm>
            <a:off x="671478" y="23309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E2BD54-EC9B-4FB3-BA6D-47C066647023}"/>
              </a:ext>
            </a:extLst>
          </p:cNvPr>
          <p:cNvSpPr txBox="1"/>
          <p:nvPr/>
        </p:nvSpPr>
        <p:spPr>
          <a:xfrm>
            <a:off x="2163865" y="129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1F8D0D-0A95-4475-8722-52686CB00D26}"/>
              </a:ext>
            </a:extLst>
          </p:cNvPr>
          <p:cNvSpPr txBox="1"/>
          <p:nvPr/>
        </p:nvSpPr>
        <p:spPr>
          <a:xfrm>
            <a:off x="3095357" y="13043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883EC-8AC9-4B42-9D65-B581D9AC4A47}"/>
              </a:ext>
            </a:extLst>
          </p:cNvPr>
          <p:cNvSpPr txBox="1"/>
          <p:nvPr/>
        </p:nvSpPr>
        <p:spPr>
          <a:xfrm>
            <a:off x="1911687" y="2911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AF6CCF-3812-41A2-B526-A7F3B1AA2734}"/>
              </a:ext>
            </a:extLst>
          </p:cNvPr>
          <p:cNvSpPr txBox="1"/>
          <p:nvPr/>
        </p:nvSpPr>
        <p:spPr>
          <a:xfrm>
            <a:off x="1393137" y="2162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8FCF8-F69E-4B6E-9A49-5B30B6A80554}"/>
              </a:ext>
            </a:extLst>
          </p:cNvPr>
          <p:cNvSpPr txBox="1"/>
          <p:nvPr/>
        </p:nvSpPr>
        <p:spPr>
          <a:xfrm>
            <a:off x="2368070" y="2152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49850-DDD3-496F-A4A6-1DF0114E81D5}"/>
              </a:ext>
            </a:extLst>
          </p:cNvPr>
          <p:cNvSpPr txBox="1"/>
          <p:nvPr/>
        </p:nvSpPr>
        <p:spPr>
          <a:xfrm>
            <a:off x="1047567" y="1640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927AE5-70C4-49DF-ABA8-795D72DF2C4D}"/>
              </a:ext>
            </a:extLst>
          </p:cNvPr>
          <p:cNvSpPr txBox="1"/>
          <p:nvPr/>
        </p:nvSpPr>
        <p:spPr>
          <a:xfrm>
            <a:off x="2655342" y="1655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8A3B3B82-7485-4363-A2EF-E6562C3B2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58189"/>
              </p:ext>
            </p:extLst>
          </p:nvPr>
        </p:nvGraphicFramePr>
        <p:xfrm>
          <a:off x="4470209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8" name="表格 36">
            <a:extLst>
              <a:ext uri="{FF2B5EF4-FFF2-40B4-BE49-F238E27FC236}">
                <a16:creationId xmlns:a16="http://schemas.microsoft.com/office/drawing/2014/main" id="{2CD21A5D-D8E6-467F-A6C8-8E1F9846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67740"/>
              </p:ext>
            </p:extLst>
          </p:nvPr>
        </p:nvGraphicFramePr>
        <p:xfrm>
          <a:off x="8091568" y="672025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9" name="表格 36">
            <a:extLst>
              <a:ext uri="{FF2B5EF4-FFF2-40B4-BE49-F238E27FC236}">
                <a16:creationId xmlns:a16="http://schemas.microsoft.com/office/drawing/2014/main" id="{FD3CE4FB-AA2B-4940-9A87-205859A00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08381"/>
              </p:ext>
            </p:extLst>
          </p:nvPr>
        </p:nvGraphicFramePr>
        <p:xfrm>
          <a:off x="818924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V4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0" name="表格 36">
            <a:extLst>
              <a:ext uri="{FF2B5EF4-FFF2-40B4-BE49-F238E27FC236}">
                <a16:creationId xmlns:a16="http://schemas.microsoft.com/office/drawing/2014/main" id="{31D00FB3-7A1F-41F0-B752-EB4FAD28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0404"/>
              </p:ext>
            </p:extLst>
          </p:nvPr>
        </p:nvGraphicFramePr>
        <p:xfrm>
          <a:off x="4470209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41" name="表格 36">
            <a:extLst>
              <a:ext uri="{FF2B5EF4-FFF2-40B4-BE49-F238E27FC236}">
                <a16:creationId xmlns:a16="http://schemas.microsoft.com/office/drawing/2014/main" id="{353B2B45-9A39-4733-B5CD-569B799B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8159"/>
              </p:ext>
            </p:extLst>
          </p:nvPr>
        </p:nvGraphicFramePr>
        <p:xfrm>
          <a:off x="8091568" y="3792507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V6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v7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391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6">
            <a:extLst>
              <a:ext uri="{FF2B5EF4-FFF2-40B4-BE49-F238E27FC236}">
                <a16:creationId xmlns:a16="http://schemas.microsoft.com/office/drawing/2014/main" id="{207ADADF-0F1E-4D43-8D7B-B095CA6B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58478"/>
              </p:ext>
            </p:extLst>
          </p:nvPr>
        </p:nvGraphicFramePr>
        <p:xfrm>
          <a:off x="86913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graphicFrame>
        <p:nvGraphicFramePr>
          <p:cNvPr id="3" name="表格 36">
            <a:extLst>
              <a:ext uri="{FF2B5EF4-FFF2-40B4-BE49-F238E27FC236}">
                <a16:creationId xmlns:a16="http://schemas.microsoft.com/office/drawing/2014/main" id="{979872BB-7F89-46A8-BDF4-5416CE887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78499"/>
              </p:ext>
            </p:extLst>
          </p:nvPr>
        </p:nvGraphicFramePr>
        <p:xfrm>
          <a:off x="4493603" y="585481"/>
          <a:ext cx="24871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795">
                  <a:extLst>
                    <a:ext uri="{9D8B030D-6E8A-4147-A177-3AD203B41FA5}">
                      <a16:colId xmlns:a16="http://schemas.microsoft.com/office/drawing/2014/main" val="440502369"/>
                    </a:ext>
                  </a:extLst>
                </a:gridCol>
                <a:gridCol w="791959">
                  <a:extLst>
                    <a:ext uri="{9D8B030D-6E8A-4147-A177-3AD203B41FA5}">
                      <a16:colId xmlns:a16="http://schemas.microsoft.com/office/drawing/2014/main" val="1059515196"/>
                    </a:ext>
                  </a:extLst>
                </a:gridCol>
                <a:gridCol w="451631">
                  <a:extLst>
                    <a:ext uri="{9D8B030D-6E8A-4147-A177-3AD203B41FA5}">
                      <a16:colId xmlns:a16="http://schemas.microsoft.com/office/drawing/2014/main" val="1240073275"/>
                    </a:ext>
                  </a:extLst>
                </a:gridCol>
                <a:gridCol w="621795">
                  <a:extLst>
                    <a:ext uri="{9D8B030D-6E8A-4147-A177-3AD203B41FA5}">
                      <a16:colId xmlns:a16="http://schemas.microsoft.com/office/drawing/2014/main" val="3848806445"/>
                    </a:ext>
                  </a:extLst>
                </a:gridCol>
              </a:tblGrid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known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pv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477541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506454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57488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49300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5045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161939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710731"/>
                  </a:ext>
                </a:extLst>
              </a:tr>
              <a:tr h="2610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v7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176401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E65D9A21-BFAA-43D9-A4A6-DD993AF8FFD4}"/>
              </a:ext>
            </a:extLst>
          </p:cNvPr>
          <p:cNvSpPr/>
          <p:nvPr/>
        </p:nvSpPr>
        <p:spPr>
          <a:xfrm>
            <a:off x="1367213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6D2081-C714-45FC-9392-3CFCE7D14CB6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>
            <a:off x="1778031" y="3583016"/>
            <a:ext cx="793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87A8DB-4198-4157-AAFA-71C4C880E2BA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2345366" y="4605950"/>
            <a:ext cx="438376" cy="5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88BE71D-70C2-4D94-904D-72BE072B5DCA}"/>
              </a:ext>
            </a:extLst>
          </p:cNvPr>
          <p:cNvCxnSpPr>
            <a:cxnSpLocks/>
            <a:stCxn id="4" idx="4"/>
            <a:endCxn id="17" idx="1"/>
          </p:cNvCxnSpPr>
          <p:nvPr/>
        </p:nvCxnSpPr>
        <p:spPr>
          <a:xfrm>
            <a:off x="1572622" y="3784787"/>
            <a:ext cx="482252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A3AB7-16C1-4972-B1D3-FD682A43119B}"/>
              </a:ext>
            </a:extLst>
          </p:cNvPr>
          <p:cNvCxnSpPr>
            <a:cxnSpLocks/>
            <a:stCxn id="16" idx="4"/>
            <a:endCxn id="17" idx="7"/>
          </p:cNvCxnSpPr>
          <p:nvPr/>
        </p:nvCxnSpPr>
        <p:spPr>
          <a:xfrm flipH="1">
            <a:off x="2345366" y="3784787"/>
            <a:ext cx="431750" cy="53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81A213-BF93-43FF-85CB-6FBF54F93300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1717868" y="4605950"/>
            <a:ext cx="337006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95EDB-77DA-4D52-B7B0-589D744B535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843754" y="4463276"/>
            <a:ext cx="115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5523FD-09F7-4798-8471-F198BC31916C}"/>
              </a:ext>
            </a:extLst>
          </p:cNvPr>
          <p:cNvCxnSpPr>
            <a:cxnSpLocks/>
            <a:stCxn id="20" idx="7"/>
            <a:endCxn id="4" idx="3"/>
          </p:cNvCxnSpPr>
          <p:nvPr/>
        </p:nvCxnSpPr>
        <p:spPr>
          <a:xfrm flipV="1">
            <a:off x="783591" y="3725690"/>
            <a:ext cx="643785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C259F0-7959-4932-9CC5-DEDD8D157C55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783591" y="4605950"/>
            <a:ext cx="643785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DF129E-905A-43B6-B7B5-3D4289AA9119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>
            <a:off x="1778031" y="5381637"/>
            <a:ext cx="800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9B62C8-2F09-4980-A55A-15206D476372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2928988" y="4605950"/>
            <a:ext cx="671747" cy="6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C9D7DA-C9AC-48F4-9949-2814416B2793}"/>
              </a:ext>
            </a:extLst>
          </p:cNvPr>
          <p:cNvCxnSpPr>
            <a:cxnSpLocks/>
            <a:stCxn id="16" idx="5"/>
            <a:endCxn id="21" idx="1"/>
          </p:cNvCxnSpPr>
          <p:nvPr/>
        </p:nvCxnSpPr>
        <p:spPr>
          <a:xfrm>
            <a:off x="2922362" y="3725690"/>
            <a:ext cx="678373" cy="59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EA22E89-73D1-4F03-8FE3-97D6330977B9}"/>
              </a:ext>
            </a:extLst>
          </p:cNvPr>
          <p:cNvSpPr/>
          <p:nvPr/>
        </p:nvSpPr>
        <p:spPr>
          <a:xfrm>
            <a:off x="2571707" y="338124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BB768B-094C-44E0-9004-1A59CC752479}"/>
              </a:ext>
            </a:extLst>
          </p:cNvPr>
          <p:cNvSpPr/>
          <p:nvPr/>
        </p:nvSpPr>
        <p:spPr>
          <a:xfrm>
            <a:off x="1994711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A3F8441-74A9-4490-B1DD-7E01E9FF7316}"/>
              </a:ext>
            </a:extLst>
          </p:cNvPr>
          <p:cNvSpPr/>
          <p:nvPr/>
        </p:nvSpPr>
        <p:spPr>
          <a:xfrm>
            <a:off x="257833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C0230C-C5DD-4793-A753-44C0A80F13DB}"/>
              </a:ext>
            </a:extLst>
          </p:cNvPr>
          <p:cNvSpPr/>
          <p:nvPr/>
        </p:nvSpPr>
        <p:spPr>
          <a:xfrm>
            <a:off x="1367213" y="5179866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EDA561-59C0-4FBC-86BB-63F64CB96F81}"/>
              </a:ext>
            </a:extLst>
          </p:cNvPr>
          <p:cNvSpPr/>
          <p:nvPr/>
        </p:nvSpPr>
        <p:spPr>
          <a:xfrm>
            <a:off x="432936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A3F17E-51CC-4B6B-8B4A-A599A6903EFD}"/>
              </a:ext>
            </a:extLst>
          </p:cNvPr>
          <p:cNvSpPr/>
          <p:nvPr/>
        </p:nvSpPr>
        <p:spPr>
          <a:xfrm>
            <a:off x="3540572" y="4261505"/>
            <a:ext cx="410818" cy="403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A96427-2185-494F-A997-6F8A149D0B7C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2405529" y="4463276"/>
            <a:ext cx="113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518E88B-3A69-47AE-B775-F99A645D6548}"/>
              </a:ext>
            </a:extLst>
          </p:cNvPr>
          <p:cNvSpPr txBox="1"/>
          <p:nvPr/>
        </p:nvSpPr>
        <p:spPr>
          <a:xfrm>
            <a:off x="843754" y="38222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906E98-CB4D-4017-9887-5378B8415E9F}"/>
              </a:ext>
            </a:extLst>
          </p:cNvPr>
          <p:cNvSpPr txBox="1"/>
          <p:nvPr/>
        </p:nvSpPr>
        <p:spPr>
          <a:xfrm>
            <a:off x="1732951" y="38110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ED42B-AB84-4DF9-AA56-AD146973B54F}"/>
              </a:ext>
            </a:extLst>
          </p:cNvPr>
          <p:cNvSpPr txBox="1"/>
          <p:nvPr/>
        </p:nvSpPr>
        <p:spPr>
          <a:xfrm>
            <a:off x="3261641" y="4833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2D02-C40E-411F-875A-C87905F781DB}"/>
              </a:ext>
            </a:extLst>
          </p:cNvPr>
          <p:cNvSpPr txBox="1"/>
          <p:nvPr/>
        </p:nvSpPr>
        <p:spPr>
          <a:xfrm>
            <a:off x="843754" y="48488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8C5FB1-D23F-4524-A1F7-E17EF003224F}"/>
              </a:ext>
            </a:extLst>
          </p:cNvPr>
          <p:cNvSpPr txBox="1"/>
          <p:nvPr/>
        </p:nvSpPr>
        <p:spPr>
          <a:xfrm>
            <a:off x="2336141" y="3811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57D92B-E4B7-46F5-9F0B-424CFBFF13B9}"/>
              </a:ext>
            </a:extLst>
          </p:cNvPr>
          <p:cNvSpPr txBox="1"/>
          <p:nvPr/>
        </p:nvSpPr>
        <p:spPr>
          <a:xfrm>
            <a:off x="3267633" y="3822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DC4AC-3050-48DA-96EA-D0A93017ED34}"/>
              </a:ext>
            </a:extLst>
          </p:cNvPr>
          <p:cNvSpPr txBox="1"/>
          <p:nvPr/>
        </p:nvSpPr>
        <p:spPr>
          <a:xfrm>
            <a:off x="2083963" y="54295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F86E1-4616-47A2-8808-A082B333FFB3}"/>
              </a:ext>
            </a:extLst>
          </p:cNvPr>
          <p:cNvSpPr txBox="1"/>
          <p:nvPr/>
        </p:nvSpPr>
        <p:spPr>
          <a:xfrm>
            <a:off x="1565413" y="4680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88E67F-0E5D-4EEE-807E-A4004AF51678}"/>
              </a:ext>
            </a:extLst>
          </p:cNvPr>
          <p:cNvSpPr txBox="1"/>
          <p:nvPr/>
        </p:nvSpPr>
        <p:spPr>
          <a:xfrm>
            <a:off x="2540346" y="46703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599202-CF3F-474C-B53B-AC742E19A2D4}"/>
              </a:ext>
            </a:extLst>
          </p:cNvPr>
          <p:cNvSpPr txBox="1"/>
          <p:nvPr/>
        </p:nvSpPr>
        <p:spPr>
          <a:xfrm>
            <a:off x="1219843" y="41583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3CEE47-2CEE-498E-8C3F-6C71A07A1D91}"/>
              </a:ext>
            </a:extLst>
          </p:cNvPr>
          <p:cNvSpPr txBox="1"/>
          <p:nvPr/>
        </p:nvSpPr>
        <p:spPr>
          <a:xfrm>
            <a:off x="2827618" y="41729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53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F3EBABE0-A6D8-444B-9C17-205661C7E159}"/>
              </a:ext>
            </a:extLst>
          </p:cNvPr>
          <p:cNvSpPr/>
          <p:nvPr/>
        </p:nvSpPr>
        <p:spPr>
          <a:xfrm rot="20114435" flipH="1" flipV="1">
            <a:off x="8524549" y="328543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3AF02D7-9655-4261-8458-D18EAAD93A84}"/>
              </a:ext>
            </a:extLst>
          </p:cNvPr>
          <p:cNvCxnSpPr>
            <a:cxnSpLocks/>
          </p:cNvCxnSpPr>
          <p:nvPr/>
        </p:nvCxnSpPr>
        <p:spPr>
          <a:xfrm flipH="1">
            <a:off x="3523474" y="3048000"/>
            <a:ext cx="535" cy="104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7909D0-5FC6-4695-A29D-7FBBEBC94B68}"/>
              </a:ext>
            </a:extLst>
          </p:cNvPr>
          <p:cNvCxnSpPr>
            <a:cxnSpLocks/>
          </p:cNvCxnSpPr>
          <p:nvPr/>
        </p:nvCxnSpPr>
        <p:spPr>
          <a:xfrm>
            <a:off x="7003773" y="2911399"/>
            <a:ext cx="0" cy="1183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数据 9">
            <a:extLst>
              <a:ext uri="{FF2B5EF4-FFF2-40B4-BE49-F238E27FC236}">
                <a16:creationId xmlns:a16="http://schemas.microsoft.com/office/drawing/2014/main" id="{BC31FDF2-8543-4FE4-AC6E-4DEABB70D566}"/>
              </a:ext>
            </a:extLst>
          </p:cNvPr>
          <p:cNvSpPr/>
          <p:nvPr/>
        </p:nvSpPr>
        <p:spPr>
          <a:xfrm rot="20983877" flipH="1" flipV="1">
            <a:off x="4830351" y="2988037"/>
            <a:ext cx="952387" cy="10302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C3D75A-3B3F-44F3-A287-567F65A055AE}"/>
              </a:ext>
            </a:extLst>
          </p:cNvPr>
          <p:cNvCxnSpPr>
            <a:cxnSpLocks/>
          </p:cNvCxnSpPr>
          <p:nvPr/>
        </p:nvCxnSpPr>
        <p:spPr>
          <a:xfrm flipV="1">
            <a:off x="4922684" y="3488730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8AB80C-B778-45DB-8566-2BE6F0DA9F2F}"/>
              </a:ext>
            </a:extLst>
          </p:cNvPr>
          <p:cNvCxnSpPr>
            <a:cxnSpLocks/>
          </p:cNvCxnSpPr>
          <p:nvPr/>
        </p:nvCxnSpPr>
        <p:spPr>
          <a:xfrm flipV="1">
            <a:off x="4922683" y="3362866"/>
            <a:ext cx="748747" cy="251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ECAF21-4350-4DBA-B830-7BD7C80D185B}"/>
              </a:ext>
            </a:extLst>
          </p:cNvPr>
          <p:cNvCxnSpPr>
            <a:cxnSpLocks/>
          </p:cNvCxnSpPr>
          <p:nvPr/>
        </p:nvCxnSpPr>
        <p:spPr>
          <a:xfrm>
            <a:off x="2385391" y="3548268"/>
            <a:ext cx="78320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96CE52-91C7-4AEF-A19D-A1327E80B419}"/>
              </a:ext>
            </a:extLst>
          </p:cNvPr>
          <p:cNvCxnSpPr>
            <a:cxnSpLocks/>
          </p:cNvCxnSpPr>
          <p:nvPr/>
        </p:nvCxnSpPr>
        <p:spPr>
          <a:xfrm flipV="1">
            <a:off x="2385391" y="3198808"/>
            <a:ext cx="1138974" cy="349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A4DCCB-C919-4670-9A81-0B38CC3700DB}"/>
              </a:ext>
            </a:extLst>
          </p:cNvPr>
          <p:cNvCxnSpPr>
            <a:cxnSpLocks/>
          </p:cNvCxnSpPr>
          <p:nvPr/>
        </p:nvCxnSpPr>
        <p:spPr>
          <a:xfrm>
            <a:off x="2385391" y="3548267"/>
            <a:ext cx="1138974" cy="347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2283A5E-427A-457B-A7CE-3924A68C904A}"/>
              </a:ext>
            </a:extLst>
          </p:cNvPr>
          <p:cNvCxnSpPr>
            <a:cxnSpLocks/>
          </p:cNvCxnSpPr>
          <p:nvPr/>
        </p:nvCxnSpPr>
        <p:spPr>
          <a:xfrm flipV="1">
            <a:off x="3524009" y="319880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4FB5050-FCD8-48B1-88F7-8326021AB5A2}"/>
              </a:ext>
            </a:extLst>
          </p:cNvPr>
          <p:cNvCxnSpPr>
            <a:cxnSpLocks/>
          </p:cNvCxnSpPr>
          <p:nvPr/>
        </p:nvCxnSpPr>
        <p:spPr>
          <a:xfrm flipV="1">
            <a:off x="3524009" y="3896138"/>
            <a:ext cx="13986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96F576A-5D70-4770-84BA-29AEAAC10E3C}"/>
              </a:ext>
            </a:extLst>
          </p:cNvPr>
          <p:cNvCxnSpPr>
            <a:cxnSpLocks/>
          </p:cNvCxnSpPr>
          <p:nvPr/>
        </p:nvCxnSpPr>
        <p:spPr>
          <a:xfrm>
            <a:off x="2418006" y="3548266"/>
            <a:ext cx="110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127C403-1B40-440A-B6BD-DDCC0537CF63}"/>
              </a:ext>
            </a:extLst>
          </p:cNvPr>
          <p:cNvCxnSpPr>
            <a:cxnSpLocks/>
          </p:cNvCxnSpPr>
          <p:nvPr/>
        </p:nvCxnSpPr>
        <p:spPr>
          <a:xfrm flipV="1">
            <a:off x="2385390" y="3384211"/>
            <a:ext cx="1154124" cy="162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3C0241-0B44-46FB-8057-0251BE791F12}"/>
              </a:ext>
            </a:extLst>
          </p:cNvPr>
          <p:cNvCxnSpPr>
            <a:cxnSpLocks/>
          </p:cNvCxnSpPr>
          <p:nvPr/>
        </p:nvCxnSpPr>
        <p:spPr>
          <a:xfrm>
            <a:off x="2401966" y="3571460"/>
            <a:ext cx="1120973" cy="16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52AF175-C1F6-4443-8DE7-E61AA40E278D}"/>
              </a:ext>
            </a:extLst>
          </p:cNvPr>
          <p:cNvSpPr txBox="1"/>
          <p:nvPr/>
        </p:nvSpPr>
        <p:spPr>
          <a:xfrm>
            <a:off x="1959045" y="33842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S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F7391-D807-49FC-8081-AA8318B5E645}"/>
              </a:ext>
            </a:extLst>
          </p:cNvPr>
          <p:cNvSpPr txBox="1"/>
          <p:nvPr/>
        </p:nvSpPr>
        <p:spPr>
          <a:xfrm>
            <a:off x="3336830" y="267161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L1</a:t>
            </a:r>
            <a:endParaRPr lang="zh-CN" altLang="en-US" sz="1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E00B31-8C5F-4319-94D7-402146E17C8A}"/>
              </a:ext>
            </a:extLst>
          </p:cNvPr>
          <p:cNvSpPr txBox="1"/>
          <p:nvPr/>
        </p:nvSpPr>
        <p:spPr>
          <a:xfrm>
            <a:off x="6817664" y="263358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L2</a:t>
            </a:r>
            <a:endParaRPr lang="zh-CN" altLang="en-US" sz="1400" b="1" dirty="0"/>
          </a:p>
        </p:txBody>
      </p: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FDD91D14-74D0-47F0-B419-52381F3FEE4F}"/>
              </a:ext>
            </a:extLst>
          </p:cNvPr>
          <p:cNvSpPr/>
          <p:nvPr/>
        </p:nvSpPr>
        <p:spPr>
          <a:xfrm rot="20114435" flipH="1" flipV="1">
            <a:off x="8524548" y="2946259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数据 61">
            <a:extLst>
              <a:ext uri="{FF2B5EF4-FFF2-40B4-BE49-F238E27FC236}">
                <a16:creationId xmlns:a16="http://schemas.microsoft.com/office/drawing/2014/main" id="{B6A73479-A473-4B1A-B1BD-771C74A46B80}"/>
              </a:ext>
            </a:extLst>
          </p:cNvPr>
          <p:cNvSpPr/>
          <p:nvPr/>
        </p:nvSpPr>
        <p:spPr>
          <a:xfrm rot="20114435" flipH="1" flipV="1">
            <a:off x="8520420" y="3722392"/>
            <a:ext cx="962149" cy="406585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数据 59">
            <a:extLst>
              <a:ext uri="{FF2B5EF4-FFF2-40B4-BE49-F238E27FC236}">
                <a16:creationId xmlns:a16="http://schemas.microsoft.com/office/drawing/2014/main" id="{3B7C605E-6BC2-4C90-853C-895658925A38}"/>
              </a:ext>
            </a:extLst>
          </p:cNvPr>
          <p:cNvSpPr/>
          <p:nvPr/>
        </p:nvSpPr>
        <p:spPr>
          <a:xfrm rot="20114435" flipH="1" flipV="1">
            <a:off x="8517923" y="3858288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数据 62">
            <a:extLst>
              <a:ext uri="{FF2B5EF4-FFF2-40B4-BE49-F238E27FC236}">
                <a16:creationId xmlns:a16="http://schemas.microsoft.com/office/drawing/2014/main" id="{897EDBFE-E055-4C2B-9C25-210915B81608}"/>
              </a:ext>
            </a:extLst>
          </p:cNvPr>
          <p:cNvSpPr/>
          <p:nvPr/>
        </p:nvSpPr>
        <p:spPr>
          <a:xfrm rot="20114435" flipH="1" flipV="1">
            <a:off x="8524549" y="2816377"/>
            <a:ext cx="962149" cy="406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数据 63">
            <a:extLst>
              <a:ext uri="{FF2B5EF4-FFF2-40B4-BE49-F238E27FC236}">
                <a16:creationId xmlns:a16="http://schemas.microsoft.com/office/drawing/2014/main" id="{CDBA1B3D-4A42-4BD5-ABC4-C4AFACF5C653}"/>
              </a:ext>
            </a:extLst>
          </p:cNvPr>
          <p:cNvSpPr/>
          <p:nvPr/>
        </p:nvSpPr>
        <p:spPr>
          <a:xfrm rot="20114435" flipH="1" flipV="1">
            <a:off x="8495016" y="40233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数据 64">
            <a:extLst>
              <a:ext uri="{FF2B5EF4-FFF2-40B4-BE49-F238E27FC236}">
                <a16:creationId xmlns:a16="http://schemas.microsoft.com/office/drawing/2014/main" id="{7A616E3E-A31C-4AC2-97D6-02F8F8EB7303}"/>
              </a:ext>
            </a:extLst>
          </p:cNvPr>
          <p:cNvSpPr/>
          <p:nvPr/>
        </p:nvSpPr>
        <p:spPr>
          <a:xfrm rot="20114435" flipH="1" flipV="1">
            <a:off x="8647416" y="417578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数据 65">
            <a:extLst>
              <a:ext uri="{FF2B5EF4-FFF2-40B4-BE49-F238E27FC236}">
                <a16:creationId xmlns:a16="http://schemas.microsoft.com/office/drawing/2014/main" id="{7A4EBA97-A5C4-4367-955C-D6AF4692848E}"/>
              </a:ext>
            </a:extLst>
          </p:cNvPr>
          <p:cNvSpPr/>
          <p:nvPr/>
        </p:nvSpPr>
        <p:spPr>
          <a:xfrm rot="20114435" flipH="1" flipV="1">
            <a:off x="8484958" y="2633556"/>
            <a:ext cx="1028077" cy="40658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0160A7F-A3F1-4045-A5B3-1E05C67CCB3F}"/>
              </a:ext>
            </a:extLst>
          </p:cNvPr>
          <p:cNvCxnSpPr>
            <a:cxnSpLocks/>
          </p:cNvCxnSpPr>
          <p:nvPr/>
        </p:nvCxnSpPr>
        <p:spPr>
          <a:xfrm>
            <a:off x="3522939" y="4226678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7047690-D4A7-4704-AC03-7B238EAD779C}"/>
              </a:ext>
            </a:extLst>
          </p:cNvPr>
          <p:cNvCxnSpPr>
            <a:cxnSpLocks/>
          </p:cNvCxnSpPr>
          <p:nvPr/>
        </p:nvCxnSpPr>
        <p:spPr>
          <a:xfrm>
            <a:off x="2376625" y="4221613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C32A875-4EE5-462A-828E-3061EE99C464}"/>
              </a:ext>
            </a:extLst>
          </p:cNvPr>
          <p:cNvCxnSpPr>
            <a:cxnSpLocks/>
          </p:cNvCxnSpPr>
          <p:nvPr/>
        </p:nvCxnSpPr>
        <p:spPr>
          <a:xfrm>
            <a:off x="2374128" y="4406450"/>
            <a:ext cx="1148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CDE75C1-28CF-4F50-9B85-05DF55365CD1}"/>
              </a:ext>
            </a:extLst>
          </p:cNvPr>
          <p:cNvCxnSpPr>
            <a:cxnSpLocks/>
          </p:cNvCxnSpPr>
          <p:nvPr/>
        </p:nvCxnSpPr>
        <p:spPr>
          <a:xfrm>
            <a:off x="9161454" y="4168605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8B2E426-51CA-4E64-B3DA-616849201C57}"/>
              </a:ext>
            </a:extLst>
          </p:cNvPr>
          <p:cNvCxnSpPr>
            <a:cxnSpLocks/>
          </p:cNvCxnSpPr>
          <p:nvPr/>
        </p:nvCxnSpPr>
        <p:spPr>
          <a:xfrm>
            <a:off x="7006270" y="4183416"/>
            <a:ext cx="0" cy="399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4FCBB5-BD65-4124-B21B-7D64161011E8}"/>
              </a:ext>
            </a:extLst>
          </p:cNvPr>
          <p:cNvCxnSpPr>
            <a:cxnSpLocks/>
          </p:cNvCxnSpPr>
          <p:nvPr/>
        </p:nvCxnSpPr>
        <p:spPr>
          <a:xfrm>
            <a:off x="7003773" y="4368253"/>
            <a:ext cx="2157681" cy="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811ECE21-96A9-4308-8F9A-907791188FDF}"/>
              </a:ext>
            </a:extLst>
          </p:cNvPr>
          <p:cNvSpPr txBox="1"/>
          <p:nvPr/>
        </p:nvSpPr>
        <p:spPr>
          <a:xfrm>
            <a:off x="2776343" y="4534016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f1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52094C-1CE3-4CC8-9242-205D7F83E18A}"/>
              </a:ext>
            </a:extLst>
          </p:cNvPr>
          <p:cNvSpPr txBox="1"/>
          <p:nvPr/>
        </p:nvSpPr>
        <p:spPr>
          <a:xfrm>
            <a:off x="7813710" y="4467614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f2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24475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5F564F9-A300-4110-A8ED-159E17B5A3B9}"/>
              </a:ext>
            </a:extLst>
          </p:cNvPr>
          <p:cNvSpPr/>
          <p:nvPr/>
        </p:nvSpPr>
        <p:spPr>
          <a:xfrm>
            <a:off x="2577801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367529-3AE1-4BB0-8EA1-7D359843EF09}"/>
              </a:ext>
            </a:extLst>
          </p:cNvPr>
          <p:cNvSpPr/>
          <p:nvPr/>
        </p:nvSpPr>
        <p:spPr>
          <a:xfrm>
            <a:off x="3318242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350B93-D4F8-4134-8CF6-A65ED4DA22CF}"/>
              </a:ext>
            </a:extLst>
          </p:cNvPr>
          <p:cNvSpPr/>
          <p:nvPr/>
        </p:nvSpPr>
        <p:spPr>
          <a:xfrm>
            <a:off x="1853877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7A7903-65A0-4291-8D4C-A9FBDF51C282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2286148" y="3862516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CBEE3E-B41B-43BD-B9ED-979654149E2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010072" y="3862516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791CEEB-1C66-4530-BA46-1307A8E4DAF7}"/>
              </a:ext>
            </a:extLst>
          </p:cNvPr>
          <p:cNvSpPr/>
          <p:nvPr/>
        </p:nvSpPr>
        <p:spPr>
          <a:xfrm>
            <a:off x="3318242" y="2692738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22C2E-E3B2-4C3C-AB92-7D5569F53028}"/>
              </a:ext>
            </a:extLst>
          </p:cNvPr>
          <p:cNvCxnSpPr>
            <a:cxnSpLocks/>
            <a:stCxn id="13" idx="3"/>
            <a:endCxn id="4" idx="7"/>
          </p:cNvCxnSpPr>
          <p:nvPr/>
        </p:nvCxnSpPr>
        <p:spPr>
          <a:xfrm flipH="1">
            <a:off x="3010072" y="3113002"/>
            <a:ext cx="382336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F7704E-02F4-429C-AE2B-E9A03C686271}"/>
              </a:ext>
            </a:extLst>
          </p:cNvPr>
          <p:cNvSpPr/>
          <p:nvPr/>
        </p:nvSpPr>
        <p:spPr>
          <a:xfrm>
            <a:off x="2573985" y="199203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C85BDA-FF1C-4A70-9A12-DAB038333C8A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3006256" y="2412300"/>
            <a:ext cx="386152" cy="352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1640BD-2E07-49C6-B4E1-9A0F34122FF4}"/>
              </a:ext>
            </a:extLst>
          </p:cNvPr>
          <p:cNvCxnSpPr>
            <a:cxnSpLocks/>
            <a:stCxn id="25" idx="5"/>
            <a:endCxn id="17" idx="1"/>
          </p:cNvCxnSpPr>
          <p:nvPr/>
        </p:nvCxnSpPr>
        <p:spPr>
          <a:xfrm>
            <a:off x="2286148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65F99FD-27EB-4CCC-8DAB-756117B37221}"/>
              </a:ext>
            </a:extLst>
          </p:cNvPr>
          <p:cNvSpPr/>
          <p:nvPr/>
        </p:nvSpPr>
        <p:spPr>
          <a:xfrm>
            <a:off x="1853877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216361-99B9-486A-9A5A-83117C0D4F75}"/>
              </a:ext>
            </a:extLst>
          </p:cNvPr>
          <p:cNvSpPr/>
          <p:nvPr/>
        </p:nvSpPr>
        <p:spPr>
          <a:xfrm>
            <a:off x="6796938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A4AD294-FC60-4844-9E89-BC28CDC8713F}"/>
              </a:ext>
            </a:extLst>
          </p:cNvPr>
          <p:cNvSpPr/>
          <p:nvPr/>
        </p:nvSpPr>
        <p:spPr>
          <a:xfrm>
            <a:off x="6073014" y="3493699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1B158D-CCA0-4AFE-9369-CDE96AD75610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6505285" y="3164449"/>
            <a:ext cx="365819" cy="401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B7B43-5036-4336-9AF3-7D76E20A089E}"/>
              </a:ext>
            </a:extLst>
          </p:cNvPr>
          <p:cNvCxnSpPr>
            <a:cxnSpLocks/>
            <a:stCxn id="29" idx="5"/>
            <a:endCxn id="45" idx="1"/>
          </p:cNvCxnSpPr>
          <p:nvPr/>
        </p:nvCxnSpPr>
        <p:spPr>
          <a:xfrm>
            <a:off x="7229209" y="3164449"/>
            <a:ext cx="339318" cy="40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F1F228C-B6B3-4F29-8F76-A124FF386676}"/>
              </a:ext>
            </a:extLst>
          </p:cNvPr>
          <p:cNvSpPr/>
          <p:nvPr/>
        </p:nvSpPr>
        <p:spPr>
          <a:xfrm>
            <a:off x="6039429" y="199203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9BD616-E219-40D3-8D02-68E63ADE4ABB}"/>
              </a:ext>
            </a:extLst>
          </p:cNvPr>
          <p:cNvCxnSpPr>
            <a:cxnSpLocks/>
            <a:stCxn id="36" idx="5"/>
            <a:endCxn id="29" idx="1"/>
          </p:cNvCxnSpPr>
          <p:nvPr/>
        </p:nvCxnSpPr>
        <p:spPr>
          <a:xfrm>
            <a:off x="6471700" y="2412300"/>
            <a:ext cx="399404" cy="403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AAE550-3612-4E9B-A68F-62141ABE1FA9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5751592" y="1732257"/>
            <a:ext cx="362003" cy="33188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28C6E2F-DA58-458C-8BD0-D75E3B39D940}"/>
              </a:ext>
            </a:extLst>
          </p:cNvPr>
          <p:cNvSpPr/>
          <p:nvPr/>
        </p:nvSpPr>
        <p:spPr>
          <a:xfrm>
            <a:off x="5319321" y="131199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7200520-37A5-4720-B4D9-40F3AE561408}"/>
              </a:ext>
            </a:extLst>
          </p:cNvPr>
          <p:cNvSpPr/>
          <p:nvPr/>
        </p:nvSpPr>
        <p:spPr>
          <a:xfrm>
            <a:off x="7494361" y="349369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9A81A3D-FAEE-4748-89C7-3F251E097074}"/>
              </a:ext>
            </a:extLst>
          </p:cNvPr>
          <p:cNvSpPr/>
          <p:nvPr/>
        </p:nvSpPr>
        <p:spPr>
          <a:xfrm>
            <a:off x="6783686" y="419176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27AFE45-6C38-4E9C-84D5-1465F7BB4134}"/>
              </a:ext>
            </a:extLst>
          </p:cNvPr>
          <p:cNvCxnSpPr>
            <a:cxnSpLocks/>
            <a:stCxn id="45" idx="3"/>
            <a:endCxn id="53" idx="7"/>
          </p:cNvCxnSpPr>
          <p:nvPr/>
        </p:nvCxnSpPr>
        <p:spPr>
          <a:xfrm flipH="1">
            <a:off x="7215957" y="3913963"/>
            <a:ext cx="352570" cy="349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D8CBC26-D43B-4EDF-A12A-8BACDB8E406E}"/>
              </a:ext>
            </a:extLst>
          </p:cNvPr>
          <p:cNvSpPr/>
          <p:nvPr/>
        </p:nvSpPr>
        <p:spPr>
          <a:xfrm>
            <a:off x="10057689" y="2001106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5183F24-2F06-4B35-8B6B-CBA27EC0BC05}"/>
              </a:ext>
            </a:extLst>
          </p:cNvPr>
          <p:cNvSpPr/>
          <p:nvPr/>
        </p:nvSpPr>
        <p:spPr>
          <a:xfrm>
            <a:off x="9784190" y="3347845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</a:t>
            </a:r>
            <a:endParaRPr lang="zh-CN" altLang="en-US" b="1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DF1E983-8C3C-451F-A173-DD9F1EC04AA1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10489960" y="2421370"/>
            <a:ext cx="544011" cy="394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7AAF0D6-FBB4-4106-BD5E-48476387A87D}"/>
              </a:ext>
            </a:extLst>
          </p:cNvPr>
          <p:cNvCxnSpPr>
            <a:cxnSpLocks/>
            <a:stCxn id="65" idx="5"/>
            <a:endCxn id="58" idx="1"/>
          </p:cNvCxnSpPr>
          <p:nvPr/>
        </p:nvCxnSpPr>
        <p:spPr>
          <a:xfrm>
            <a:off x="9565466" y="1731287"/>
            <a:ext cx="566389" cy="3419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FDB27B6-C18D-4629-AFDA-B7237471D4EF}"/>
              </a:ext>
            </a:extLst>
          </p:cNvPr>
          <p:cNvSpPr/>
          <p:nvPr/>
        </p:nvSpPr>
        <p:spPr>
          <a:xfrm>
            <a:off x="9133195" y="13110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E08C012-1FD4-44A7-ADB9-C4895B2964A7}"/>
              </a:ext>
            </a:extLst>
          </p:cNvPr>
          <p:cNvSpPr/>
          <p:nvPr/>
        </p:nvSpPr>
        <p:spPr>
          <a:xfrm>
            <a:off x="10959805" y="274418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722C563-2CA7-4083-AC0F-212C4A3D073C}"/>
              </a:ext>
            </a:extLst>
          </p:cNvPr>
          <p:cNvSpPr/>
          <p:nvPr/>
        </p:nvSpPr>
        <p:spPr>
          <a:xfrm>
            <a:off x="10310907" y="3344502"/>
            <a:ext cx="506437" cy="492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D7CE8C0-8FE5-4215-8C9C-1BDAC214F519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10743178" y="3164449"/>
            <a:ext cx="290793" cy="252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293F4070-618F-4EB8-8CD6-31C8D0E0A58E}"/>
              </a:ext>
            </a:extLst>
          </p:cNvPr>
          <p:cNvSpPr/>
          <p:nvPr/>
        </p:nvSpPr>
        <p:spPr>
          <a:xfrm>
            <a:off x="9133195" y="27488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</a:t>
            </a:r>
            <a:endParaRPr lang="zh-CN" altLang="en-US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3F8844C-309C-41CB-9813-E5AE3ABF6D36}"/>
              </a:ext>
            </a:extLst>
          </p:cNvPr>
          <p:cNvCxnSpPr>
            <a:cxnSpLocks/>
            <a:stCxn id="58" idx="3"/>
            <a:endCxn id="69" idx="7"/>
          </p:cNvCxnSpPr>
          <p:nvPr/>
        </p:nvCxnSpPr>
        <p:spPr>
          <a:xfrm flipH="1">
            <a:off x="9565466" y="2421370"/>
            <a:ext cx="566389" cy="3995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D07F788-A646-41DB-A74E-C91E5EED4744}"/>
              </a:ext>
            </a:extLst>
          </p:cNvPr>
          <p:cNvCxnSpPr>
            <a:cxnSpLocks/>
            <a:stCxn id="69" idx="5"/>
            <a:endCxn id="59" idx="1"/>
          </p:cNvCxnSpPr>
          <p:nvPr/>
        </p:nvCxnSpPr>
        <p:spPr>
          <a:xfrm>
            <a:off x="9565466" y="3169070"/>
            <a:ext cx="292890" cy="250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上弧形 101">
            <a:extLst>
              <a:ext uri="{FF2B5EF4-FFF2-40B4-BE49-F238E27FC236}">
                <a16:creationId xmlns:a16="http://schemas.microsoft.com/office/drawing/2014/main" id="{B25A2425-26FC-41AB-9341-6A7AB180E681}"/>
              </a:ext>
            </a:extLst>
          </p:cNvPr>
          <p:cNvSpPr/>
          <p:nvPr/>
        </p:nvSpPr>
        <p:spPr>
          <a:xfrm>
            <a:off x="3162288" y="2537403"/>
            <a:ext cx="882111" cy="32726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5" name="箭头: 下弧形 104">
            <a:extLst>
              <a:ext uri="{FF2B5EF4-FFF2-40B4-BE49-F238E27FC236}">
                <a16:creationId xmlns:a16="http://schemas.microsoft.com/office/drawing/2014/main" id="{326C22B8-4B49-49FB-AA14-BF30705CD008}"/>
              </a:ext>
            </a:extLst>
          </p:cNvPr>
          <p:cNvSpPr/>
          <p:nvPr/>
        </p:nvSpPr>
        <p:spPr>
          <a:xfrm rot="10800000">
            <a:off x="5861415" y="1909846"/>
            <a:ext cx="882111" cy="30859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1AEEB9F-5F03-4C92-830D-2F6DD77D29AC}"/>
              </a:ext>
            </a:extLst>
          </p:cNvPr>
          <p:cNvSpPr/>
          <p:nvPr/>
        </p:nvSpPr>
        <p:spPr>
          <a:xfrm>
            <a:off x="9094498" y="419176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C588634-3A38-4470-845E-ADE21A285611}"/>
              </a:ext>
            </a:extLst>
          </p:cNvPr>
          <p:cNvSpPr txBox="1"/>
          <p:nvPr/>
        </p:nvSpPr>
        <p:spPr>
          <a:xfrm>
            <a:off x="207652" y="189203"/>
            <a:ext cx="224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</a:t>
            </a:r>
            <a:r>
              <a:rPr lang="zh-CN" altLang="en-US" b="1" dirty="0"/>
              <a:t>   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A6886A0-7A7A-4F4C-86E0-554278DE1D6A}"/>
              </a:ext>
            </a:extLst>
          </p:cNvPr>
          <p:cNvCxnSpPr>
            <a:cxnSpLocks/>
            <a:stCxn id="59" idx="3"/>
            <a:endCxn id="106" idx="7"/>
          </p:cNvCxnSpPr>
          <p:nvPr/>
        </p:nvCxnSpPr>
        <p:spPr>
          <a:xfrm flipH="1">
            <a:off x="9526769" y="3768109"/>
            <a:ext cx="331587" cy="4957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F2CF38E-816D-427A-B468-AEF7D2CB8725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0162A41-B939-47E7-B601-A5A9C17BD786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X</a:t>
            </a:r>
            <a:r>
              <a:rPr lang="zh-CN" altLang="en-US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4016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6DE916-CE7A-4717-BB6B-F81066160E81}"/>
              </a:ext>
            </a:extLst>
          </p:cNvPr>
          <p:cNvSpPr txBox="1"/>
          <p:nvPr/>
        </p:nvSpPr>
        <p:spPr>
          <a:xfrm>
            <a:off x="207653" y="189203"/>
            <a:ext cx="30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INSERT </a:t>
            </a:r>
            <a:r>
              <a:rPr lang="zh-CN" altLang="en-US" b="1" dirty="0"/>
              <a:t>  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A0D15E8-CF9B-4E97-9594-328E9C31ADD0}"/>
              </a:ext>
            </a:extLst>
          </p:cNvPr>
          <p:cNvCxnSpPr>
            <a:cxnSpLocks/>
          </p:cNvCxnSpPr>
          <p:nvPr/>
        </p:nvCxnSpPr>
        <p:spPr>
          <a:xfrm>
            <a:off x="207652" y="2938923"/>
            <a:ext cx="1121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8E761D7-CD62-46F1-B20E-2245178FDF0D}"/>
              </a:ext>
            </a:extLst>
          </p:cNvPr>
          <p:cNvSpPr txBox="1"/>
          <p:nvPr/>
        </p:nvSpPr>
        <p:spPr>
          <a:xfrm>
            <a:off x="185692" y="2588572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INSERT N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4E10DE-AAF4-4A82-B7F2-6B755505DB5B}"/>
              </a:ext>
            </a:extLst>
          </p:cNvPr>
          <p:cNvSpPr/>
          <p:nvPr/>
        </p:nvSpPr>
        <p:spPr>
          <a:xfrm>
            <a:off x="1583889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AF9C66-220A-4DD6-8AB7-50404B2916C8}"/>
              </a:ext>
            </a:extLst>
          </p:cNvPr>
          <p:cNvSpPr/>
          <p:nvPr/>
        </p:nvSpPr>
        <p:spPr>
          <a:xfrm>
            <a:off x="3154270" y="269273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05CC45-F61C-4209-8311-033ADF54969A}"/>
              </a:ext>
            </a:extLst>
          </p:cNvPr>
          <p:cNvSpPr/>
          <p:nvPr/>
        </p:nvSpPr>
        <p:spPr>
          <a:xfrm>
            <a:off x="2573667" y="336833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FD8691-216C-4835-8C53-B24E7C4D714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005938" y="3113002"/>
            <a:ext cx="222498" cy="327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D379944-557B-4DAE-8C9A-454AEEACEF1F}"/>
              </a:ext>
            </a:extLst>
          </p:cNvPr>
          <p:cNvSpPr/>
          <p:nvPr/>
        </p:nvSpPr>
        <p:spPr>
          <a:xfrm>
            <a:off x="5789009" y="183836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214FE7-1DF7-466E-804A-DA2C0E248501}"/>
              </a:ext>
            </a:extLst>
          </p:cNvPr>
          <p:cNvSpPr/>
          <p:nvPr/>
        </p:nvSpPr>
        <p:spPr>
          <a:xfrm>
            <a:off x="5093890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B9DC236-B3B5-4D1F-856C-6B1352554C71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526161" y="2258628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2B96007-EFFB-41C9-B651-7DB9347E56F8}"/>
              </a:ext>
            </a:extLst>
          </p:cNvPr>
          <p:cNvSpPr/>
          <p:nvPr/>
        </p:nvSpPr>
        <p:spPr>
          <a:xfrm>
            <a:off x="6678648" y="258651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3A3C89-00B2-4E62-BEBC-DE146F28628B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6221280" y="2258628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B48F56B-CCD1-412C-8021-3211E903E769}"/>
              </a:ext>
            </a:extLst>
          </p:cNvPr>
          <p:cNvSpPr/>
          <p:nvPr/>
        </p:nvSpPr>
        <p:spPr>
          <a:xfrm>
            <a:off x="4472798" y="33038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86FA103-4D12-4FB7-9A66-33BFF690041F}"/>
              </a:ext>
            </a:extLst>
          </p:cNvPr>
          <p:cNvCxnSpPr>
            <a:cxnSpLocks/>
            <a:stCxn id="15" idx="3"/>
            <a:endCxn id="25" idx="7"/>
          </p:cNvCxnSpPr>
          <p:nvPr/>
        </p:nvCxnSpPr>
        <p:spPr>
          <a:xfrm flipH="1">
            <a:off x="4905069" y="3006783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95FDE9-1203-4A32-836D-62D2149CA34D}"/>
              </a:ext>
            </a:extLst>
          </p:cNvPr>
          <p:cNvCxnSpPr>
            <a:cxnSpLocks/>
            <a:stCxn id="25" idx="3"/>
            <a:endCxn id="55" idx="0"/>
          </p:cNvCxnSpPr>
          <p:nvPr/>
        </p:nvCxnSpPr>
        <p:spPr>
          <a:xfrm flipH="1">
            <a:off x="4263330" y="3724064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41A20C-4A32-4089-A4CE-78AD6BF83763}"/>
              </a:ext>
            </a:extLst>
          </p:cNvPr>
          <p:cNvCxnSpPr>
            <a:cxnSpLocks/>
            <a:stCxn id="25" idx="5"/>
            <a:endCxn id="59" idx="0"/>
          </p:cNvCxnSpPr>
          <p:nvPr/>
        </p:nvCxnSpPr>
        <p:spPr>
          <a:xfrm>
            <a:off x="4905069" y="3724064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1FD4DB-8328-46D4-B0EF-AB0DD2822554}"/>
              </a:ext>
            </a:extLst>
          </p:cNvPr>
          <p:cNvCxnSpPr>
            <a:cxnSpLocks/>
            <a:stCxn id="15" idx="5"/>
            <a:endCxn id="61" idx="0"/>
          </p:cNvCxnSpPr>
          <p:nvPr/>
        </p:nvCxnSpPr>
        <p:spPr>
          <a:xfrm>
            <a:off x="5526161" y="3006783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A458B88-92B7-475B-8368-E0ECB4B72DE3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 flipH="1">
            <a:off x="6468141" y="3006783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9832F2-00D4-425B-97AB-B29F0E44A191}"/>
              </a:ext>
            </a:extLst>
          </p:cNvPr>
          <p:cNvCxnSpPr>
            <a:cxnSpLocks/>
            <a:stCxn id="17" idx="5"/>
            <a:endCxn id="63" idx="0"/>
          </p:cNvCxnSpPr>
          <p:nvPr/>
        </p:nvCxnSpPr>
        <p:spPr>
          <a:xfrm>
            <a:off x="7110919" y="3006783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箭头: 右 85">
            <a:extLst>
              <a:ext uri="{FF2B5EF4-FFF2-40B4-BE49-F238E27FC236}">
                <a16:creationId xmlns:a16="http://schemas.microsoft.com/office/drawing/2014/main" id="{C74D71B7-7FDB-4FD2-A2CA-C7A285B079D8}"/>
              </a:ext>
            </a:extLst>
          </p:cNvPr>
          <p:cNvSpPr/>
          <p:nvPr/>
        </p:nvSpPr>
        <p:spPr>
          <a:xfrm>
            <a:off x="7821189" y="2741451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1588E2-12DE-43F3-806D-1A26A30A4D9C}"/>
              </a:ext>
            </a:extLst>
          </p:cNvPr>
          <p:cNvCxnSpPr>
            <a:cxnSpLocks/>
          </p:cNvCxnSpPr>
          <p:nvPr/>
        </p:nvCxnSpPr>
        <p:spPr>
          <a:xfrm>
            <a:off x="3843130" y="1475493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F18F449-14F5-4F75-81CB-D0370ED965D3}"/>
              </a:ext>
            </a:extLst>
          </p:cNvPr>
          <p:cNvCxnSpPr>
            <a:cxnSpLocks/>
          </p:cNvCxnSpPr>
          <p:nvPr/>
        </p:nvCxnSpPr>
        <p:spPr>
          <a:xfrm>
            <a:off x="2451503" y="1496971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33D3C5C-53A5-4E66-BFA2-8AAF0EB03622}"/>
              </a:ext>
            </a:extLst>
          </p:cNvPr>
          <p:cNvSpPr txBox="1"/>
          <p:nvPr/>
        </p:nvSpPr>
        <p:spPr>
          <a:xfrm>
            <a:off x="8656226" y="5511099"/>
            <a:ext cx="304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因为 </a:t>
            </a:r>
            <a:r>
              <a:rPr lang="en-US" altLang="zh-CN" b="1" dirty="0"/>
              <a:t>G </a:t>
            </a:r>
            <a:r>
              <a:rPr lang="zh-CN" altLang="en-US" b="1" dirty="0"/>
              <a:t>有可能是根节点或者 </a:t>
            </a:r>
            <a:r>
              <a:rPr lang="en-US" altLang="zh-CN" b="1" dirty="0"/>
              <a:t>G </a:t>
            </a:r>
            <a:r>
              <a:rPr lang="zh-CN" altLang="en-US" b="1" dirty="0"/>
              <a:t>的父节点有可能是红节点，因此将 </a:t>
            </a:r>
            <a:r>
              <a:rPr lang="en-US" altLang="zh-CN" b="1" dirty="0"/>
              <a:t>G </a:t>
            </a:r>
            <a:r>
              <a:rPr lang="zh-CN" altLang="en-US" b="1" dirty="0"/>
              <a:t>递归到 </a:t>
            </a:r>
            <a:r>
              <a:rPr lang="en-US" altLang="zh-CN" b="1" dirty="0"/>
              <a:t>CASE1 </a:t>
            </a:r>
            <a:r>
              <a:rPr lang="zh-CN" altLang="en-US" b="1" dirty="0"/>
              <a:t>   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F1A2B443-1BC3-4AFA-8707-FA5E23714581}"/>
              </a:ext>
            </a:extLst>
          </p:cNvPr>
          <p:cNvSpPr/>
          <p:nvPr/>
        </p:nvSpPr>
        <p:spPr>
          <a:xfrm>
            <a:off x="5735782" y="5827619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3E2FBA3-8559-4388-ABDF-E09AE42387D2}"/>
              </a:ext>
            </a:extLst>
          </p:cNvPr>
          <p:cNvSpPr txBox="1"/>
          <p:nvPr/>
        </p:nvSpPr>
        <p:spPr>
          <a:xfrm>
            <a:off x="1352886" y="1306612"/>
            <a:ext cx="94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r>
              <a:rPr lang="zh-CN" altLang="en-US" b="1" dirty="0"/>
              <a:t>插入节点是根节点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061174-0C0A-4BB1-A4B7-857894BC23D8}"/>
              </a:ext>
            </a:extLst>
          </p:cNvPr>
          <p:cNvSpPr txBox="1"/>
          <p:nvPr/>
        </p:nvSpPr>
        <p:spPr>
          <a:xfrm>
            <a:off x="2608953" y="1306612"/>
            <a:ext cx="94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r>
              <a:rPr lang="zh-CN" altLang="en-US" b="1" dirty="0"/>
              <a:t>插入节点的父节点是黑色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99281B6-8B83-4B01-930A-69F4A8A921F9}"/>
              </a:ext>
            </a:extLst>
          </p:cNvPr>
          <p:cNvSpPr txBox="1"/>
          <p:nvPr/>
        </p:nvSpPr>
        <p:spPr>
          <a:xfrm>
            <a:off x="4105460" y="1306612"/>
            <a:ext cx="505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 </a:t>
            </a:r>
            <a:r>
              <a:rPr lang="zh-CN" altLang="en-US" b="1" dirty="0"/>
              <a:t>插入节点的父节点和叔父节点都是红色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18CBB89-DC24-4FC9-BDF6-73D070723F44}"/>
              </a:ext>
            </a:extLst>
          </p:cNvPr>
          <p:cNvSpPr/>
          <p:nvPr/>
        </p:nvSpPr>
        <p:spPr>
          <a:xfrm>
            <a:off x="6307796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F0DBBED-60A1-4F86-A4E9-2855084FD963}"/>
              </a:ext>
            </a:extLst>
          </p:cNvPr>
          <p:cNvSpPr/>
          <p:nvPr/>
        </p:nvSpPr>
        <p:spPr>
          <a:xfrm>
            <a:off x="6161696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FCFC42D-7942-4510-9357-2404A87F738C}"/>
              </a:ext>
            </a:extLst>
          </p:cNvPr>
          <p:cNvSpPr/>
          <p:nvPr/>
        </p:nvSpPr>
        <p:spPr>
          <a:xfrm>
            <a:off x="4102985" y="411841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16D8C54D-6705-48E2-9AC3-6623DE67B806}"/>
              </a:ext>
            </a:extLst>
          </p:cNvPr>
          <p:cNvSpPr/>
          <p:nvPr/>
        </p:nvSpPr>
        <p:spPr>
          <a:xfrm>
            <a:off x="3956885" y="41776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B0F29E-EC27-4ADA-AD0A-288C66738EA0}"/>
              </a:ext>
            </a:extLst>
          </p:cNvPr>
          <p:cNvSpPr/>
          <p:nvPr/>
        </p:nvSpPr>
        <p:spPr>
          <a:xfrm>
            <a:off x="4989972" y="41133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A811C806-34E3-45AB-8A0C-C63EA4A7C3A2}"/>
              </a:ext>
            </a:extLst>
          </p:cNvPr>
          <p:cNvSpPr/>
          <p:nvPr/>
        </p:nvSpPr>
        <p:spPr>
          <a:xfrm>
            <a:off x="4843872" y="41725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462FE1A-791A-4130-86A9-F3C825362E8A}"/>
              </a:ext>
            </a:extLst>
          </p:cNvPr>
          <p:cNvSpPr/>
          <p:nvPr/>
        </p:nvSpPr>
        <p:spPr>
          <a:xfrm>
            <a:off x="5613191" y="337590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EC28895-FB69-43A3-9099-B0986C60F7A1}"/>
              </a:ext>
            </a:extLst>
          </p:cNvPr>
          <p:cNvSpPr/>
          <p:nvPr/>
        </p:nvSpPr>
        <p:spPr>
          <a:xfrm>
            <a:off x="5467091" y="34351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F8D89BE-FC28-4520-944A-7D4AAB8C69EA}"/>
              </a:ext>
            </a:extLst>
          </p:cNvPr>
          <p:cNvSpPr/>
          <p:nvPr/>
        </p:nvSpPr>
        <p:spPr>
          <a:xfrm>
            <a:off x="7277959" y="337500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3A37603F-3205-4814-8420-3C0E59AE07BF}"/>
              </a:ext>
            </a:extLst>
          </p:cNvPr>
          <p:cNvSpPr/>
          <p:nvPr/>
        </p:nvSpPr>
        <p:spPr>
          <a:xfrm>
            <a:off x="7131859" y="343420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3F0D1B5-1C30-45AF-A587-A28059822CFC}"/>
              </a:ext>
            </a:extLst>
          </p:cNvPr>
          <p:cNvSpPr/>
          <p:nvPr/>
        </p:nvSpPr>
        <p:spPr>
          <a:xfrm>
            <a:off x="9975138" y="183168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780830C-A064-47D8-AEB9-399ADA60C93B}"/>
              </a:ext>
            </a:extLst>
          </p:cNvPr>
          <p:cNvSpPr/>
          <p:nvPr/>
        </p:nvSpPr>
        <p:spPr>
          <a:xfrm>
            <a:off x="9280019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BA33024-D1A9-4B36-9260-1B403D6AB6FC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9712290" y="2251950"/>
            <a:ext cx="33701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269BEA4A-4079-4410-816C-7055DF1A4CA2}"/>
              </a:ext>
            </a:extLst>
          </p:cNvPr>
          <p:cNvSpPr/>
          <p:nvPr/>
        </p:nvSpPr>
        <p:spPr>
          <a:xfrm>
            <a:off x="10864777" y="257984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70BDB7-2AFE-4E8C-B0B0-BAEC58DA1757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10407409" y="2251950"/>
            <a:ext cx="531534" cy="399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092767D0-2264-419A-9BDA-472C396FDF43}"/>
              </a:ext>
            </a:extLst>
          </p:cNvPr>
          <p:cNvSpPr/>
          <p:nvPr/>
        </p:nvSpPr>
        <p:spPr>
          <a:xfrm>
            <a:off x="8658927" y="3297122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A20C46B-1E03-44EC-B117-81B363D243DF}"/>
              </a:ext>
            </a:extLst>
          </p:cNvPr>
          <p:cNvCxnSpPr>
            <a:cxnSpLocks/>
            <a:stCxn id="83" idx="3"/>
            <a:endCxn id="89" idx="7"/>
          </p:cNvCxnSpPr>
          <p:nvPr/>
        </p:nvCxnSpPr>
        <p:spPr>
          <a:xfrm flipH="1">
            <a:off x="9091198" y="3000105"/>
            <a:ext cx="262987" cy="36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7DC599-4479-4265-93BF-45BD8B1241D5}"/>
              </a:ext>
            </a:extLst>
          </p:cNvPr>
          <p:cNvCxnSpPr>
            <a:cxnSpLocks/>
            <a:stCxn id="89" idx="3"/>
            <a:endCxn id="99" idx="0"/>
          </p:cNvCxnSpPr>
          <p:nvPr/>
        </p:nvCxnSpPr>
        <p:spPr>
          <a:xfrm flipH="1">
            <a:off x="8449459" y="3717386"/>
            <a:ext cx="283634" cy="394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29723A9-0908-46D1-8DC5-0EC1B7D0305A}"/>
              </a:ext>
            </a:extLst>
          </p:cNvPr>
          <p:cNvCxnSpPr>
            <a:cxnSpLocks/>
            <a:stCxn id="89" idx="5"/>
            <a:endCxn id="102" idx="0"/>
          </p:cNvCxnSpPr>
          <p:nvPr/>
        </p:nvCxnSpPr>
        <p:spPr>
          <a:xfrm>
            <a:off x="9091198" y="3717386"/>
            <a:ext cx="245247" cy="448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2ADBDD5-5D0E-469A-ADD7-AAA4D16E2B59}"/>
              </a:ext>
            </a:extLst>
          </p:cNvPr>
          <p:cNvCxnSpPr>
            <a:cxnSpLocks/>
            <a:stCxn id="83" idx="5"/>
            <a:endCxn id="104" idx="0"/>
          </p:cNvCxnSpPr>
          <p:nvPr/>
        </p:nvCxnSpPr>
        <p:spPr>
          <a:xfrm>
            <a:off x="9712290" y="3000105"/>
            <a:ext cx="247374" cy="428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611FDF1-FF44-46C4-BAAB-0B3318FC3715}"/>
              </a:ext>
            </a:extLst>
          </p:cNvPr>
          <p:cNvCxnSpPr>
            <a:cxnSpLocks/>
            <a:stCxn id="85" idx="3"/>
            <a:endCxn id="97" idx="0"/>
          </p:cNvCxnSpPr>
          <p:nvPr/>
        </p:nvCxnSpPr>
        <p:spPr>
          <a:xfrm flipH="1">
            <a:off x="10654270" y="3000105"/>
            <a:ext cx="284673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9890C49-095C-41A8-88B1-E4CF6A94AB52}"/>
              </a:ext>
            </a:extLst>
          </p:cNvPr>
          <p:cNvCxnSpPr>
            <a:cxnSpLocks/>
            <a:stCxn id="85" idx="5"/>
            <a:endCxn id="105" idx="0"/>
          </p:cNvCxnSpPr>
          <p:nvPr/>
        </p:nvCxnSpPr>
        <p:spPr>
          <a:xfrm>
            <a:off x="11297048" y="3000105"/>
            <a:ext cx="327385" cy="36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99C419-43E8-4573-893D-7059BED2B95F}"/>
              </a:ext>
            </a:extLst>
          </p:cNvPr>
          <p:cNvSpPr/>
          <p:nvPr/>
        </p:nvSpPr>
        <p:spPr>
          <a:xfrm>
            <a:off x="10493925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E10CA8F2-4038-4584-B705-A11A5B00FA79}"/>
              </a:ext>
            </a:extLst>
          </p:cNvPr>
          <p:cNvSpPr/>
          <p:nvPr/>
        </p:nvSpPr>
        <p:spPr>
          <a:xfrm>
            <a:off x="10347825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BDA7640-2BF7-4785-9D26-1949F2B0BC36}"/>
              </a:ext>
            </a:extLst>
          </p:cNvPr>
          <p:cNvSpPr/>
          <p:nvPr/>
        </p:nvSpPr>
        <p:spPr>
          <a:xfrm>
            <a:off x="8289114" y="4111740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0D17635B-F6D2-4AC2-90E2-677078621DD4}"/>
              </a:ext>
            </a:extLst>
          </p:cNvPr>
          <p:cNvSpPr/>
          <p:nvPr/>
        </p:nvSpPr>
        <p:spPr>
          <a:xfrm>
            <a:off x="8143014" y="417093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F5957F9-7455-486D-8098-6EA93F424BA1}"/>
              </a:ext>
            </a:extLst>
          </p:cNvPr>
          <p:cNvSpPr/>
          <p:nvPr/>
        </p:nvSpPr>
        <p:spPr>
          <a:xfrm>
            <a:off x="9176101" y="4106703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853227F9-843B-4C59-B225-22F3E6D85274}"/>
              </a:ext>
            </a:extLst>
          </p:cNvPr>
          <p:cNvSpPr/>
          <p:nvPr/>
        </p:nvSpPr>
        <p:spPr>
          <a:xfrm>
            <a:off x="9030001" y="416589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B5C691D-0F9C-470A-AE77-EE247C629F9C}"/>
              </a:ext>
            </a:extLst>
          </p:cNvPr>
          <p:cNvSpPr/>
          <p:nvPr/>
        </p:nvSpPr>
        <p:spPr>
          <a:xfrm>
            <a:off x="9799320" y="3369228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4DB6D38-3940-43E5-BADA-591E95836101}"/>
              </a:ext>
            </a:extLst>
          </p:cNvPr>
          <p:cNvSpPr/>
          <p:nvPr/>
        </p:nvSpPr>
        <p:spPr>
          <a:xfrm>
            <a:off x="9653220" y="342842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38F6B04-F0B4-4951-ABF9-AAB79F185DB9}"/>
              </a:ext>
            </a:extLst>
          </p:cNvPr>
          <p:cNvSpPr/>
          <p:nvPr/>
        </p:nvSpPr>
        <p:spPr>
          <a:xfrm>
            <a:off x="11464088" y="336833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27CE13C2-4C3D-45CE-89CE-C506F6BF6CC7}"/>
              </a:ext>
            </a:extLst>
          </p:cNvPr>
          <p:cNvSpPr/>
          <p:nvPr/>
        </p:nvSpPr>
        <p:spPr>
          <a:xfrm>
            <a:off x="11317988" y="342752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48792CB-B07E-4631-974E-14D4DAAFEDBE}"/>
              </a:ext>
            </a:extLst>
          </p:cNvPr>
          <p:cNvSpPr/>
          <p:nvPr/>
        </p:nvSpPr>
        <p:spPr>
          <a:xfrm>
            <a:off x="3327654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27E583-D294-4D6F-A9E9-531C880F18FD}"/>
              </a:ext>
            </a:extLst>
          </p:cNvPr>
          <p:cNvSpPr/>
          <p:nvPr/>
        </p:nvSpPr>
        <p:spPr>
          <a:xfrm>
            <a:off x="2443451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C58482B-27F2-4700-8E81-EF8329FC1ED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875722" y="2475245"/>
            <a:ext cx="526098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30F7698-6FA1-4EA1-A296-013DF31B2AFA}"/>
              </a:ext>
            </a:extLst>
          </p:cNvPr>
          <p:cNvSpPr/>
          <p:nvPr/>
        </p:nvSpPr>
        <p:spPr>
          <a:xfrm>
            <a:off x="4316815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E46FF8-EFBB-4326-9CBA-36E62351052B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759925" y="2475245"/>
            <a:ext cx="631056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645D6F8-31F6-40E8-A1B1-6244BE82B1FB}"/>
              </a:ext>
            </a:extLst>
          </p:cNvPr>
          <p:cNvSpPr/>
          <p:nvPr/>
        </p:nvSpPr>
        <p:spPr>
          <a:xfrm>
            <a:off x="3058566" y="346340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C860B1-4093-49DF-A475-7601927204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2875722" y="3165810"/>
            <a:ext cx="257010" cy="36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5FD344-7CF0-4D6B-B622-41A9C1E70679}"/>
              </a:ext>
            </a:extLst>
          </p:cNvPr>
          <p:cNvCxnSpPr>
            <a:cxnSpLocks/>
            <a:stCxn id="7" idx="3"/>
            <a:endCxn id="62" idx="0"/>
          </p:cNvCxnSpPr>
          <p:nvPr/>
        </p:nvCxnSpPr>
        <p:spPr>
          <a:xfrm flipH="1">
            <a:off x="2897439" y="3883670"/>
            <a:ext cx="235293" cy="40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A022CB-904E-48D9-87F2-EAD35BDB067F}"/>
              </a:ext>
            </a:extLst>
          </p:cNvPr>
          <p:cNvCxnSpPr>
            <a:cxnSpLocks/>
            <a:stCxn id="7" idx="5"/>
            <a:endCxn id="64" idx="0"/>
          </p:cNvCxnSpPr>
          <p:nvPr/>
        </p:nvCxnSpPr>
        <p:spPr>
          <a:xfrm>
            <a:off x="3490837" y="3883670"/>
            <a:ext cx="276716" cy="40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8AD367E-9809-4E65-9D2F-F861452C81C2}"/>
              </a:ext>
            </a:extLst>
          </p:cNvPr>
          <p:cNvCxnSpPr>
            <a:cxnSpLocks/>
            <a:stCxn id="3" idx="3"/>
            <a:endCxn id="58" idx="0"/>
          </p:cNvCxnSpPr>
          <p:nvPr/>
        </p:nvCxnSpPr>
        <p:spPr>
          <a:xfrm flipH="1">
            <a:off x="2211685" y="3165810"/>
            <a:ext cx="305932" cy="40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0B166B-1DDB-4646-8F2D-6626BBC78395}"/>
              </a:ext>
            </a:extLst>
          </p:cNvPr>
          <p:cNvCxnSpPr>
            <a:cxnSpLocks/>
            <a:stCxn id="5" idx="3"/>
            <a:endCxn id="73" idx="0"/>
          </p:cNvCxnSpPr>
          <p:nvPr/>
        </p:nvCxnSpPr>
        <p:spPr>
          <a:xfrm flipH="1">
            <a:off x="4092606" y="3165810"/>
            <a:ext cx="298375" cy="4016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233E8-0D52-444A-83D3-524A97EE4520}"/>
              </a:ext>
            </a:extLst>
          </p:cNvPr>
          <p:cNvCxnSpPr>
            <a:cxnSpLocks/>
            <a:stCxn id="5" idx="5"/>
            <a:endCxn id="76" idx="0"/>
          </p:cNvCxnSpPr>
          <p:nvPr/>
        </p:nvCxnSpPr>
        <p:spPr>
          <a:xfrm>
            <a:off x="4749086" y="3165810"/>
            <a:ext cx="323729" cy="404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BB3E351-7B0B-435A-A7BF-789D212F75A4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E0336A-EE85-4062-8160-B35767CA787C}"/>
              </a:ext>
            </a:extLst>
          </p:cNvPr>
          <p:cNvSpPr/>
          <p:nvPr/>
        </p:nvSpPr>
        <p:spPr>
          <a:xfrm>
            <a:off x="8522022" y="205498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D9AECC2-DF9F-4574-826B-0608BA482EF4}"/>
              </a:ext>
            </a:extLst>
          </p:cNvPr>
          <p:cNvSpPr/>
          <p:nvPr/>
        </p:nvSpPr>
        <p:spPr>
          <a:xfrm>
            <a:off x="774480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677CD61-E05E-4501-97C2-9F2CC0CBA58E}"/>
              </a:ext>
            </a:extLst>
          </p:cNvPr>
          <p:cNvCxnSpPr>
            <a:cxnSpLocks/>
            <a:stCxn id="20" idx="3"/>
            <a:endCxn id="21" idx="7"/>
          </p:cNvCxnSpPr>
          <p:nvPr/>
        </p:nvCxnSpPr>
        <p:spPr>
          <a:xfrm flipH="1">
            <a:off x="8177074" y="2475245"/>
            <a:ext cx="41911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34C03EC-2B8A-486C-8ED6-5DCDF45607A9}"/>
              </a:ext>
            </a:extLst>
          </p:cNvPr>
          <p:cNvSpPr/>
          <p:nvPr/>
        </p:nvSpPr>
        <p:spPr>
          <a:xfrm>
            <a:off x="932956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EDDDF8-60A8-4DD6-9203-CA20733AB814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8954293" y="2475245"/>
            <a:ext cx="449434" cy="342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DC621C0-3CE5-4DB9-9CFB-D9F1A6F2D989}"/>
              </a:ext>
            </a:extLst>
          </p:cNvPr>
          <p:cNvCxnSpPr>
            <a:cxnSpLocks/>
            <a:stCxn id="21" idx="5"/>
            <a:endCxn id="87" idx="0"/>
          </p:cNvCxnSpPr>
          <p:nvPr/>
        </p:nvCxnSpPr>
        <p:spPr>
          <a:xfrm>
            <a:off x="8177074" y="3165810"/>
            <a:ext cx="278580" cy="402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B4EA76-031F-41B5-9AA1-4EF0E12C9542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 flipH="1">
            <a:off x="6921864" y="3849264"/>
            <a:ext cx="295335" cy="434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689F03-6DCF-4086-A8C8-7605330DFD00}"/>
              </a:ext>
            </a:extLst>
          </p:cNvPr>
          <p:cNvCxnSpPr>
            <a:cxnSpLocks/>
            <a:stCxn id="39" idx="5"/>
            <a:endCxn id="83" idx="0"/>
          </p:cNvCxnSpPr>
          <p:nvPr/>
        </p:nvCxnSpPr>
        <p:spPr>
          <a:xfrm>
            <a:off x="7575304" y="3849264"/>
            <a:ext cx="314045" cy="431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4BC537A-18F1-4B3B-8163-C3199D5BD9AC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57530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978983-8BE8-45B3-BBB3-027F9C1E90EE}"/>
              </a:ext>
            </a:extLst>
          </p:cNvPr>
          <p:cNvCxnSpPr>
            <a:cxnSpLocks/>
            <a:stCxn id="23" idx="3"/>
            <a:endCxn id="90" idx="0"/>
          </p:cNvCxnSpPr>
          <p:nvPr/>
        </p:nvCxnSpPr>
        <p:spPr>
          <a:xfrm flipH="1">
            <a:off x="9161157" y="3165810"/>
            <a:ext cx="242570" cy="391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785AD98-72AE-4940-96B1-185025A6320B}"/>
              </a:ext>
            </a:extLst>
          </p:cNvPr>
          <p:cNvCxnSpPr>
            <a:cxnSpLocks/>
            <a:stCxn id="23" idx="5"/>
            <a:endCxn id="92" idx="0"/>
          </p:cNvCxnSpPr>
          <p:nvPr/>
        </p:nvCxnSpPr>
        <p:spPr>
          <a:xfrm>
            <a:off x="9761832" y="3165810"/>
            <a:ext cx="379534" cy="394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0C97CBB-C750-45BF-82D3-60610CDE9C26}"/>
              </a:ext>
            </a:extLst>
          </p:cNvPr>
          <p:cNvSpPr/>
          <p:nvPr/>
        </p:nvSpPr>
        <p:spPr>
          <a:xfrm>
            <a:off x="714303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7C54EA-69A9-4ED6-BA27-22B17E6F0323}"/>
              </a:ext>
            </a:extLst>
          </p:cNvPr>
          <p:cNvSpPr txBox="1"/>
          <p:nvPr/>
        </p:nvSpPr>
        <p:spPr>
          <a:xfrm>
            <a:off x="1110469" y="1253603"/>
            <a:ext cx="64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r>
              <a:rPr lang="zh-CN" altLang="en-US" b="1" dirty="0"/>
              <a:t>插入节点的父节点是红色叔父节点是黑色  </a:t>
            </a:r>
            <a:r>
              <a:rPr lang="en-US" altLang="zh-CN" b="1" dirty="0"/>
              <a:t>ZIG-ZAG</a:t>
            </a:r>
            <a:r>
              <a:rPr lang="zh-CN" altLang="en-US" b="1" dirty="0"/>
              <a:t>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700DA7-E675-4BDB-9BDC-92B44E050683}"/>
              </a:ext>
            </a:extLst>
          </p:cNvPr>
          <p:cNvSpPr txBox="1"/>
          <p:nvPr/>
        </p:nvSpPr>
        <p:spPr>
          <a:xfrm>
            <a:off x="7380573" y="5699707"/>
            <a:ext cx="9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</a:t>
            </a:r>
            <a:endParaRPr lang="zh-CN" altLang="en-US" b="1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CA76081-C373-413B-B5C4-CF88EC81C2D8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6B9F3-4283-425E-97B7-975EF173E15A}"/>
              </a:ext>
            </a:extLst>
          </p:cNvPr>
          <p:cNvSpPr/>
          <p:nvPr/>
        </p:nvSpPr>
        <p:spPr>
          <a:xfrm>
            <a:off x="2051341" y="351398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855ACE-3115-4576-A3C3-E0BABB99DE7C}"/>
              </a:ext>
            </a:extLst>
          </p:cNvPr>
          <p:cNvSpPr/>
          <p:nvPr/>
        </p:nvSpPr>
        <p:spPr>
          <a:xfrm>
            <a:off x="1905241" y="357318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EAFE755-4262-4BCD-8888-36EC78F84B97}"/>
              </a:ext>
            </a:extLst>
          </p:cNvPr>
          <p:cNvSpPr/>
          <p:nvPr/>
        </p:nvSpPr>
        <p:spPr>
          <a:xfrm>
            <a:off x="2737095" y="4229281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F27B417E-BBDD-4F2D-A11A-0DCB98D4A656}"/>
              </a:ext>
            </a:extLst>
          </p:cNvPr>
          <p:cNvSpPr/>
          <p:nvPr/>
        </p:nvSpPr>
        <p:spPr>
          <a:xfrm>
            <a:off x="2590995" y="428847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0617974-7699-446E-A63A-5F9D867222D5}"/>
              </a:ext>
            </a:extLst>
          </p:cNvPr>
          <p:cNvSpPr/>
          <p:nvPr/>
        </p:nvSpPr>
        <p:spPr>
          <a:xfrm>
            <a:off x="3607209" y="423222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D68E47E0-233E-4943-B233-B97146128E5D}"/>
              </a:ext>
            </a:extLst>
          </p:cNvPr>
          <p:cNvSpPr/>
          <p:nvPr/>
        </p:nvSpPr>
        <p:spPr>
          <a:xfrm>
            <a:off x="3461109" y="429142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E63F74AF-652C-4F00-8E1C-B2ACF0D0D217}"/>
              </a:ext>
            </a:extLst>
          </p:cNvPr>
          <p:cNvSpPr/>
          <p:nvPr/>
        </p:nvSpPr>
        <p:spPr>
          <a:xfrm>
            <a:off x="3786162" y="35674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5FAD38B2-587E-4B80-A3B9-28FB664C5A18}"/>
              </a:ext>
            </a:extLst>
          </p:cNvPr>
          <p:cNvSpPr/>
          <p:nvPr/>
        </p:nvSpPr>
        <p:spPr>
          <a:xfrm>
            <a:off x="4766371" y="356991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8D1030B-95FD-42EA-A504-7CB4BCF4CA07}"/>
              </a:ext>
            </a:extLst>
          </p:cNvPr>
          <p:cNvSpPr/>
          <p:nvPr/>
        </p:nvSpPr>
        <p:spPr>
          <a:xfrm>
            <a:off x="6761520" y="4224775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1768DD25-6C25-46D4-9A34-B5D2A178116D}"/>
              </a:ext>
            </a:extLst>
          </p:cNvPr>
          <p:cNvSpPr/>
          <p:nvPr/>
        </p:nvSpPr>
        <p:spPr>
          <a:xfrm>
            <a:off x="6615420" y="428396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8ADFFF0-18C6-4652-A211-9660D1A5DB79}"/>
              </a:ext>
            </a:extLst>
          </p:cNvPr>
          <p:cNvSpPr/>
          <p:nvPr/>
        </p:nvSpPr>
        <p:spPr>
          <a:xfrm>
            <a:off x="7729005" y="422162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E3C88B06-1217-4F67-9BA2-E6F775BFE5E8}"/>
              </a:ext>
            </a:extLst>
          </p:cNvPr>
          <p:cNvSpPr/>
          <p:nvPr/>
        </p:nvSpPr>
        <p:spPr>
          <a:xfrm>
            <a:off x="7582905" y="428082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78F6FBD-F6CD-4F2A-A3E6-EA794FFE03E1}"/>
              </a:ext>
            </a:extLst>
          </p:cNvPr>
          <p:cNvSpPr/>
          <p:nvPr/>
        </p:nvSpPr>
        <p:spPr>
          <a:xfrm>
            <a:off x="8295310" y="350911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DD39F56D-EF69-426E-B99F-EA9BA4A8941A}"/>
              </a:ext>
            </a:extLst>
          </p:cNvPr>
          <p:cNvSpPr/>
          <p:nvPr/>
        </p:nvSpPr>
        <p:spPr>
          <a:xfrm>
            <a:off x="8149210" y="356830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84602847-05DB-45AF-85F4-CC037F1C2FD7}"/>
              </a:ext>
            </a:extLst>
          </p:cNvPr>
          <p:cNvSpPr/>
          <p:nvPr/>
        </p:nvSpPr>
        <p:spPr>
          <a:xfrm>
            <a:off x="8854713" y="355779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D715A805-181A-4621-A225-516314AB8FA4}"/>
              </a:ext>
            </a:extLst>
          </p:cNvPr>
          <p:cNvSpPr/>
          <p:nvPr/>
        </p:nvSpPr>
        <p:spPr>
          <a:xfrm>
            <a:off x="9834922" y="356030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640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7F08820-BE68-42F2-9F3A-FCD24C60ADC2}"/>
              </a:ext>
            </a:extLst>
          </p:cNvPr>
          <p:cNvSpPr/>
          <p:nvPr/>
        </p:nvSpPr>
        <p:spPr>
          <a:xfrm>
            <a:off x="3642358" y="196805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FBFD644-0012-43E3-8655-73AEA86A2AA5}"/>
              </a:ext>
            </a:extLst>
          </p:cNvPr>
          <p:cNvSpPr/>
          <p:nvPr/>
        </p:nvSpPr>
        <p:spPr>
          <a:xfrm>
            <a:off x="2854743" y="2745546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E346E7-C291-42C1-9B98-CA9C38EBD58E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287014" y="2388315"/>
            <a:ext cx="429510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4465170A-1806-4999-A7AE-492279121D80}"/>
              </a:ext>
            </a:extLst>
          </p:cNvPr>
          <p:cNvSpPr/>
          <p:nvPr/>
        </p:nvSpPr>
        <p:spPr>
          <a:xfrm>
            <a:off x="4439501" y="274554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FAFE56-C5FF-41C0-A019-77FAB7488F4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74629" y="2388315"/>
            <a:ext cx="439038" cy="42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008584-D710-4BF7-9D37-BDB93354E143}"/>
              </a:ext>
            </a:extLst>
          </p:cNvPr>
          <p:cNvCxnSpPr>
            <a:cxnSpLocks/>
            <a:stCxn id="3" idx="5"/>
            <a:endCxn id="59" idx="0"/>
          </p:cNvCxnSpPr>
          <p:nvPr/>
        </p:nvCxnSpPr>
        <p:spPr>
          <a:xfrm>
            <a:off x="3287014" y="3165810"/>
            <a:ext cx="28919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EDCC3F-4A73-47AB-B991-06647F9E7164}"/>
              </a:ext>
            </a:extLst>
          </p:cNvPr>
          <p:cNvCxnSpPr>
            <a:cxnSpLocks/>
            <a:stCxn id="18" idx="3"/>
            <a:endCxn id="49" idx="0"/>
          </p:cNvCxnSpPr>
          <p:nvPr/>
        </p:nvCxnSpPr>
        <p:spPr>
          <a:xfrm flipH="1">
            <a:off x="2052770" y="384926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18B76A-EEF5-4C27-8950-76F93969E15B}"/>
              </a:ext>
            </a:extLst>
          </p:cNvPr>
          <p:cNvCxnSpPr>
            <a:cxnSpLocks/>
            <a:stCxn id="18" idx="5"/>
            <a:endCxn id="54" idx="0"/>
          </p:cNvCxnSpPr>
          <p:nvPr/>
        </p:nvCxnSpPr>
        <p:spPr>
          <a:xfrm>
            <a:off x="2685244" y="384926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FEB00-95D5-4819-8159-086CAD23F0F2}"/>
              </a:ext>
            </a:extLst>
          </p:cNvPr>
          <p:cNvCxnSpPr>
            <a:cxnSpLocks/>
            <a:stCxn id="3" idx="3"/>
            <a:endCxn id="18" idx="7"/>
          </p:cNvCxnSpPr>
          <p:nvPr/>
        </p:nvCxnSpPr>
        <p:spPr>
          <a:xfrm flipH="1">
            <a:off x="2685244" y="3165810"/>
            <a:ext cx="243665" cy="335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DEEE53-52E8-40BC-BE18-593DF4E74F0F}"/>
              </a:ext>
            </a:extLst>
          </p:cNvPr>
          <p:cNvCxnSpPr>
            <a:cxnSpLocks/>
            <a:stCxn id="5" idx="3"/>
            <a:endCxn id="61" idx="0"/>
          </p:cNvCxnSpPr>
          <p:nvPr/>
        </p:nvCxnSpPr>
        <p:spPr>
          <a:xfrm flipH="1">
            <a:off x="4273891" y="3165810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5BEFBF-6749-4A20-A6AE-647F6F2F7839}"/>
              </a:ext>
            </a:extLst>
          </p:cNvPr>
          <p:cNvCxnSpPr>
            <a:cxnSpLocks/>
            <a:stCxn id="5" idx="5"/>
            <a:endCxn id="62" idx="0"/>
          </p:cNvCxnSpPr>
          <p:nvPr/>
        </p:nvCxnSpPr>
        <p:spPr>
          <a:xfrm>
            <a:off x="4871772" y="3165810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6DA9EDA-7B90-49CF-A871-32B7095B8A63}"/>
              </a:ext>
            </a:extLst>
          </p:cNvPr>
          <p:cNvSpPr/>
          <p:nvPr/>
        </p:nvSpPr>
        <p:spPr>
          <a:xfrm>
            <a:off x="2252973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E5A2379-28A2-431E-9DBC-4B164C5EA359}"/>
              </a:ext>
            </a:extLst>
          </p:cNvPr>
          <p:cNvSpPr/>
          <p:nvPr/>
        </p:nvSpPr>
        <p:spPr>
          <a:xfrm>
            <a:off x="608515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B42398-004F-4FC4-8B5C-9A644561C967}"/>
              </a:ext>
            </a:extLst>
          </p:cNvPr>
          <p:cNvSpPr txBox="1"/>
          <p:nvPr/>
        </p:nvSpPr>
        <p:spPr>
          <a:xfrm>
            <a:off x="1110469" y="1253603"/>
            <a:ext cx="6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r>
              <a:rPr lang="zh-CN" altLang="en-US" b="1" dirty="0"/>
              <a:t>插入节点父节点是红色叔父节点是黑色 </a:t>
            </a:r>
            <a:r>
              <a:rPr lang="en-US" altLang="zh-CN" b="1" dirty="0"/>
              <a:t>ZIG-ZIG </a:t>
            </a:r>
            <a:r>
              <a:rPr lang="zh-CN" altLang="en-US" b="1" dirty="0"/>
              <a:t>型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4BF6C46-7F74-4A16-9FCB-5785C23D6BEE}"/>
              </a:ext>
            </a:extLst>
          </p:cNvPr>
          <p:cNvSpPr/>
          <p:nvPr/>
        </p:nvSpPr>
        <p:spPr>
          <a:xfrm>
            <a:off x="8110472" y="194154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9748BB7-5A57-465B-9086-0F5EC1E9DFE4}"/>
              </a:ext>
            </a:extLst>
          </p:cNvPr>
          <p:cNvCxnSpPr>
            <a:cxnSpLocks/>
            <a:stCxn id="38" idx="1"/>
            <a:endCxn id="22" idx="5"/>
          </p:cNvCxnSpPr>
          <p:nvPr/>
        </p:nvCxnSpPr>
        <p:spPr>
          <a:xfrm flipH="1" flipV="1">
            <a:off x="8542743" y="2361811"/>
            <a:ext cx="479813" cy="35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0BAF51-C2D1-4B9C-9E67-E0D3754C49F6}"/>
              </a:ext>
            </a:extLst>
          </p:cNvPr>
          <p:cNvCxnSpPr>
            <a:cxnSpLocks/>
            <a:stCxn id="22" idx="3"/>
            <a:endCxn id="78" idx="7"/>
          </p:cNvCxnSpPr>
          <p:nvPr/>
        </p:nvCxnSpPr>
        <p:spPr>
          <a:xfrm flipH="1">
            <a:off x="7764568" y="2361811"/>
            <a:ext cx="420070" cy="41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7EDEFCD-23B8-4C38-BB95-31A0A0B0C550}"/>
              </a:ext>
            </a:extLst>
          </p:cNvPr>
          <p:cNvSpPr/>
          <p:nvPr/>
        </p:nvSpPr>
        <p:spPr>
          <a:xfrm>
            <a:off x="894839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</a:t>
            </a:r>
            <a:endParaRPr lang="zh-CN" altLang="en-US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5B0640B-805B-41A5-8165-1594E398A168}"/>
              </a:ext>
            </a:extLst>
          </p:cNvPr>
          <p:cNvCxnSpPr>
            <a:cxnSpLocks/>
            <a:stCxn id="38" idx="5"/>
            <a:endCxn id="85" idx="1"/>
          </p:cNvCxnSpPr>
          <p:nvPr/>
        </p:nvCxnSpPr>
        <p:spPr>
          <a:xfrm>
            <a:off x="9380661" y="3065589"/>
            <a:ext cx="41766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60954B-A150-4DFB-836F-AE5F19BF2F14}"/>
              </a:ext>
            </a:extLst>
          </p:cNvPr>
          <p:cNvSpPr/>
          <p:nvPr/>
        </p:nvSpPr>
        <p:spPr>
          <a:xfrm>
            <a:off x="1892425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2F49E70D-2509-4896-847A-669332ACA6CA}"/>
              </a:ext>
            </a:extLst>
          </p:cNvPr>
          <p:cNvSpPr/>
          <p:nvPr/>
        </p:nvSpPr>
        <p:spPr>
          <a:xfrm>
            <a:off x="1746325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A5B9BD-7B39-4153-8C86-792A17E2AA0D}"/>
              </a:ext>
            </a:extLst>
          </p:cNvPr>
          <p:cNvSpPr/>
          <p:nvPr/>
        </p:nvSpPr>
        <p:spPr>
          <a:xfrm>
            <a:off x="2791484" y="427929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A29D3A02-F28D-4258-92BE-5E2EE880B149}"/>
              </a:ext>
            </a:extLst>
          </p:cNvPr>
          <p:cNvSpPr/>
          <p:nvPr/>
        </p:nvSpPr>
        <p:spPr>
          <a:xfrm>
            <a:off x="2645384" y="433849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D51B3C-18F6-43BB-8852-CFF07CDD5FBE}"/>
              </a:ext>
            </a:extLst>
          </p:cNvPr>
          <p:cNvSpPr/>
          <p:nvPr/>
        </p:nvSpPr>
        <p:spPr>
          <a:xfrm>
            <a:off x="3415865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1942FAF-F322-44CF-BDC1-5A87A570823A}"/>
              </a:ext>
            </a:extLst>
          </p:cNvPr>
          <p:cNvSpPr/>
          <p:nvPr/>
        </p:nvSpPr>
        <p:spPr>
          <a:xfrm>
            <a:off x="3269765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996A02CE-11BC-4370-9BBF-B9A9E75AA40A}"/>
              </a:ext>
            </a:extLst>
          </p:cNvPr>
          <p:cNvSpPr/>
          <p:nvPr/>
        </p:nvSpPr>
        <p:spPr>
          <a:xfrm>
            <a:off x="3967447" y="362008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7F8190D-CD62-47AC-9E91-CD1B7556BE04}"/>
              </a:ext>
            </a:extLst>
          </p:cNvPr>
          <p:cNvSpPr/>
          <p:nvPr/>
        </p:nvSpPr>
        <p:spPr>
          <a:xfrm>
            <a:off x="4945453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5DC8427-6924-4CF3-B520-BDDF0F6184A8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7132094" y="3120974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8E5689-98A8-4516-A4B1-DB4C1A92C50B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7764568" y="3120974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97C7D1A-7F87-49BB-AD59-613B1A8B7D1B}"/>
              </a:ext>
            </a:extLst>
          </p:cNvPr>
          <p:cNvSpPr/>
          <p:nvPr/>
        </p:nvSpPr>
        <p:spPr>
          <a:xfrm>
            <a:off x="7332297" y="270071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EFB9A3-CDA6-475E-BE9B-FD97C71353AD}"/>
              </a:ext>
            </a:extLst>
          </p:cNvPr>
          <p:cNvSpPr/>
          <p:nvPr/>
        </p:nvSpPr>
        <p:spPr>
          <a:xfrm>
            <a:off x="6971749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C7F007E4-00D2-4E0E-87AA-4F0423C24606}"/>
              </a:ext>
            </a:extLst>
          </p:cNvPr>
          <p:cNvSpPr/>
          <p:nvPr/>
        </p:nvSpPr>
        <p:spPr>
          <a:xfrm>
            <a:off x="6825649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22F81E4-8ED9-4F84-94B8-C737E85B209F}"/>
              </a:ext>
            </a:extLst>
          </p:cNvPr>
          <p:cNvSpPr/>
          <p:nvPr/>
        </p:nvSpPr>
        <p:spPr>
          <a:xfrm>
            <a:off x="7870808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640C23BC-C31B-42B8-8868-03F87CD7551E}"/>
              </a:ext>
            </a:extLst>
          </p:cNvPr>
          <p:cNvSpPr/>
          <p:nvPr/>
        </p:nvSpPr>
        <p:spPr>
          <a:xfrm>
            <a:off x="7724708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33D5C3C-D83C-46F8-88CA-EBF96EA56AB7}"/>
              </a:ext>
            </a:extLst>
          </p:cNvPr>
          <p:cNvSpPr/>
          <p:nvPr/>
        </p:nvSpPr>
        <p:spPr>
          <a:xfrm>
            <a:off x="972415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</a:t>
            </a:r>
            <a:endParaRPr lang="zh-CN" altLang="en-US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BC710AA-86CD-4ACA-BC00-F75ABD8125D3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 flipH="1">
            <a:off x="955854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4759458-9352-41AF-9ADD-8E544BF862A5}"/>
              </a:ext>
            </a:extLst>
          </p:cNvPr>
          <p:cNvCxnSpPr>
            <a:cxnSpLocks/>
            <a:stCxn id="85" idx="5"/>
            <a:endCxn id="89" idx="0"/>
          </p:cNvCxnSpPr>
          <p:nvPr/>
        </p:nvCxnSpPr>
        <p:spPr>
          <a:xfrm>
            <a:off x="1015643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7D8295B2-9C6A-4ACC-819A-FCE619C0C5A8}"/>
              </a:ext>
            </a:extLst>
          </p:cNvPr>
          <p:cNvSpPr/>
          <p:nvPr/>
        </p:nvSpPr>
        <p:spPr>
          <a:xfrm>
            <a:off x="925210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id="{C7B3C46A-1494-448E-9DA6-E62E2AC527F3}"/>
              </a:ext>
            </a:extLst>
          </p:cNvPr>
          <p:cNvSpPr/>
          <p:nvPr/>
        </p:nvSpPr>
        <p:spPr>
          <a:xfrm>
            <a:off x="1023011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832DA10-3BA9-4F98-94B8-1FCE8A83B66E}"/>
              </a:ext>
            </a:extLst>
          </p:cNvPr>
          <p:cNvSpPr/>
          <p:nvPr/>
        </p:nvSpPr>
        <p:spPr>
          <a:xfrm>
            <a:off x="8589830" y="355100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659ED9AC-0E03-4B6A-8F56-81E57F1CE802}"/>
              </a:ext>
            </a:extLst>
          </p:cNvPr>
          <p:cNvSpPr/>
          <p:nvPr/>
        </p:nvSpPr>
        <p:spPr>
          <a:xfrm>
            <a:off x="8443730" y="361020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7CC871-7E0F-4B0D-A0B0-10F86E86A7F4}"/>
              </a:ext>
            </a:extLst>
          </p:cNvPr>
          <p:cNvCxnSpPr>
            <a:cxnSpLocks/>
            <a:stCxn id="92" idx="0"/>
            <a:endCxn id="38" idx="3"/>
          </p:cNvCxnSpPr>
          <p:nvPr/>
        </p:nvCxnSpPr>
        <p:spPr>
          <a:xfrm flipV="1">
            <a:off x="8750175" y="3065589"/>
            <a:ext cx="272381" cy="485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58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3" y="189203"/>
            <a:ext cx="34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23878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408957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1:</a:t>
            </a:r>
            <a:endParaRPr lang="zh-CN" altLang="en-US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4C6F2BE-41EE-4D28-B422-615AFB135F5D}"/>
              </a:ext>
            </a:extLst>
          </p:cNvPr>
          <p:cNvSpPr/>
          <p:nvPr/>
        </p:nvSpPr>
        <p:spPr>
          <a:xfrm>
            <a:off x="3156726" y="293663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C5631FD-F45A-4F0E-A826-1C6EAD2D3338}"/>
              </a:ext>
            </a:extLst>
          </p:cNvPr>
          <p:cNvSpPr/>
          <p:nvPr/>
        </p:nvSpPr>
        <p:spPr>
          <a:xfrm>
            <a:off x="5159055" y="293663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A5A750B-33CD-4B6F-AB42-0F78027DF181}"/>
              </a:ext>
            </a:extLst>
          </p:cNvPr>
          <p:cNvCxnSpPr>
            <a:cxnSpLocks/>
          </p:cNvCxnSpPr>
          <p:nvPr/>
        </p:nvCxnSpPr>
        <p:spPr>
          <a:xfrm>
            <a:off x="6400800" y="1220669"/>
            <a:ext cx="0" cy="4416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A6C1F506-A9D0-4E0A-BFC4-B63E13937174}"/>
              </a:ext>
            </a:extLst>
          </p:cNvPr>
          <p:cNvSpPr/>
          <p:nvPr/>
        </p:nvSpPr>
        <p:spPr>
          <a:xfrm>
            <a:off x="7946102" y="273988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A143A5-2166-4860-89DF-4D71F5656272}"/>
              </a:ext>
            </a:extLst>
          </p:cNvPr>
          <p:cNvSpPr/>
          <p:nvPr/>
        </p:nvSpPr>
        <p:spPr>
          <a:xfrm>
            <a:off x="7333648" y="342900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76E404-342F-40D2-BDAB-C3D5EBEB76D5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7765919" y="3160150"/>
            <a:ext cx="254349" cy="340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5FB016D-CE57-47D5-B376-35D560D196A3}"/>
              </a:ext>
            </a:extLst>
          </p:cNvPr>
          <p:cNvSpPr/>
          <p:nvPr/>
        </p:nvSpPr>
        <p:spPr>
          <a:xfrm>
            <a:off x="9001804" y="3037670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52FA3FC-842C-4E4E-9BAB-A725A6BCB6DA}"/>
              </a:ext>
            </a:extLst>
          </p:cNvPr>
          <p:cNvSpPr/>
          <p:nvPr/>
        </p:nvSpPr>
        <p:spPr>
          <a:xfrm>
            <a:off x="10324503" y="291396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9786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79D9803B-9DC9-40DB-A5CF-D10B33F8D815}"/>
              </a:ext>
            </a:extLst>
          </p:cNvPr>
          <p:cNvSpPr/>
          <p:nvPr/>
        </p:nvSpPr>
        <p:spPr>
          <a:xfrm>
            <a:off x="1332593" y="349293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458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 </a:t>
            </a:r>
            <a:r>
              <a:rPr lang="zh-CN" altLang="en-US" b="1" dirty="0"/>
              <a:t>完整版</a:t>
            </a:r>
            <a:r>
              <a:rPr lang="en-US" altLang="zh-CN" b="1" dirty="0"/>
              <a:t> )</a:t>
            </a:r>
            <a:r>
              <a:rPr lang="zh-CN" altLang="en-US" b="1" dirty="0"/>
              <a:t>  </a:t>
            </a:r>
          </a:p>
          <a:p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38" idx="7"/>
          </p:cNvCxnSpPr>
          <p:nvPr/>
        </p:nvCxnSpPr>
        <p:spPr>
          <a:xfrm flipH="1">
            <a:off x="1331519" y="2202787"/>
            <a:ext cx="996283" cy="521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47E916-2BDA-41D3-9CC5-B8C925CB7C81}"/>
              </a:ext>
            </a:extLst>
          </p:cNvPr>
          <p:cNvSpPr/>
          <p:nvPr/>
        </p:nvSpPr>
        <p:spPr>
          <a:xfrm>
            <a:off x="899248" y="26524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E7BDA2-FD04-4A1E-96C9-331E43EE3D3C}"/>
              </a:ext>
            </a:extLst>
          </p:cNvPr>
          <p:cNvCxnSpPr>
            <a:cxnSpLocks/>
            <a:stCxn id="52" idx="0"/>
            <a:endCxn id="38" idx="5"/>
          </p:cNvCxnSpPr>
          <p:nvPr/>
        </p:nvCxnSpPr>
        <p:spPr>
          <a:xfrm flipH="1" flipV="1">
            <a:off x="1331519" y="3072666"/>
            <a:ext cx="294267" cy="36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69" idx="0"/>
          </p:cNvCxnSpPr>
          <p:nvPr/>
        </p:nvCxnSpPr>
        <p:spPr>
          <a:xfrm>
            <a:off x="7999015" y="3898798"/>
            <a:ext cx="275700" cy="396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A0ADA94-96F7-436B-87A6-EE4AE7838BFA}"/>
              </a:ext>
            </a:extLst>
          </p:cNvPr>
          <p:cNvSpPr/>
          <p:nvPr/>
        </p:nvSpPr>
        <p:spPr>
          <a:xfrm>
            <a:off x="1465441" y="343373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N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CF50FEF-9646-4087-B9EB-4F5D888B9181}"/>
              </a:ext>
            </a:extLst>
          </p:cNvPr>
          <p:cNvSpPr/>
          <p:nvPr/>
        </p:nvSpPr>
        <p:spPr>
          <a:xfrm>
            <a:off x="7968271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1R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2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2AA7ED-2C80-4206-9F97-4343A83452B3}"/>
              </a:ext>
            </a:extLst>
          </p:cNvPr>
          <p:cNvSpPr txBox="1"/>
          <p:nvPr/>
        </p:nvSpPr>
        <p:spPr>
          <a:xfrm>
            <a:off x="207652" y="189203"/>
            <a:ext cx="761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RED-BLACK TREE : DELETE X (</a:t>
            </a:r>
            <a:r>
              <a:rPr lang="zh-CN" altLang="en-US" b="1" dirty="0"/>
              <a:t>省略删除</a:t>
            </a:r>
            <a:r>
              <a:rPr lang="en-US" altLang="zh-CN" b="1" dirty="0"/>
              <a:t>X</a:t>
            </a:r>
            <a:r>
              <a:rPr lang="zh-CN" altLang="en-US" b="1" dirty="0"/>
              <a:t>的步骤 直接到删后 调整步骤</a:t>
            </a:r>
            <a:r>
              <a:rPr lang="en-US" altLang="zh-CN" b="1" dirty="0"/>
              <a:t> )</a:t>
            </a:r>
            <a:r>
              <a:rPr lang="zh-CN" altLang="en-US" b="1" dirty="0"/>
              <a:t>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772C95-3A0D-4F89-ADC0-F28F75F43807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B36C91-7E1B-4DF4-95FB-F1E195DCD76A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E1DC7D-F250-4F6A-950E-188178396EE0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86A4D62-FAEE-49B2-B4BF-FEE4625661D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F6C998-85FF-419C-9D85-37AAD3A31198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9A91BE-D8BD-4737-9BCE-437FE3000978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939BFA5-E34D-4EB2-BB37-2E659B392D41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1152353" y="3120974"/>
            <a:ext cx="360552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D7B3841-9F32-416A-AE4A-597CCFCB83C2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B9D92DE-0A83-47C1-8CA0-6FD9BA5F7E66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DE6ADE8-C34D-410D-A3C3-12690346C333}"/>
              </a:ext>
            </a:extLst>
          </p:cNvPr>
          <p:cNvSpPr/>
          <p:nvPr/>
        </p:nvSpPr>
        <p:spPr>
          <a:xfrm>
            <a:off x="1206461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DE14988-4814-4466-B94D-414DBFD5909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7FD0F17-9D6A-4C3A-8A19-241A0D0E0705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44038-815D-472B-BF2B-AF03B8D1A2F2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DB269BD9-1319-4961-821E-AC9529BDECA7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9AF3976-9A59-4FB2-81E4-DA73B6DCF7E6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C3E19D8-7593-4F73-B034-DF96DC1EAE4A}"/>
              </a:ext>
            </a:extLst>
          </p:cNvPr>
          <p:cNvCxnSpPr>
            <a:cxnSpLocks/>
            <a:stCxn id="32" idx="7"/>
            <a:endCxn id="8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2669D11-FCAB-4EEE-A905-052EB3523C2A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BD0B7D8-4C00-4B1C-9C6B-1CB70CB65CAB}"/>
              </a:ext>
            </a:extLst>
          </p:cNvPr>
          <p:cNvCxnSpPr>
            <a:cxnSpLocks/>
            <a:stCxn id="32" idx="3"/>
            <a:endCxn id="35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D09CBA-E059-4545-B0DF-671191815746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996D6E-6BBF-4722-83FC-C02FEDD47CE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0158CB0-528F-4172-AAE9-D7235D2B031C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F9971E53-B8BD-44DE-859E-33C3150E9FEE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584A7D6-2FE5-4958-ABE4-B0259D5B8258}"/>
              </a:ext>
            </a:extLst>
          </p:cNvPr>
          <p:cNvSpPr/>
          <p:nvPr/>
        </p:nvSpPr>
        <p:spPr>
          <a:xfrm>
            <a:off x="9525483" y="182290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ADFE101-0ACC-481C-AEB8-F01BC85027F7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9957754" y="2243168"/>
            <a:ext cx="881490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5186998A-80C4-4B0A-ADE9-885AA1BD0527}"/>
              </a:ext>
            </a:extLst>
          </p:cNvPr>
          <p:cNvSpPr/>
          <p:nvPr/>
        </p:nvSpPr>
        <p:spPr>
          <a:xfrm>
            <a:off x="10765078" y="261204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FCE16D-6BA4-4AAF-910F-411A724756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10599468" y="3032304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D4238-33F4-4259-81C6-CF50EEB8A093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1197349" y="3032304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20BECD90-FB30-47E4-9482-A2154158B88F}"/>
              </a:ext>
            </a:extLst>
          </p:cNvPr>
          <p:cNvSpPr/>
          <p:nvPr/>
        </p:nvSpPr>
        <p:spPr>
          <a:xfrm>
            <a:off x="10293024" y="348657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1D54019E-3008-46D6-8BE2-BB27B53CA5F5}"/>
              </a:ext>
            </a:extLst>
          </p:cNvPr>
          <p:cNvSpPr/>
          <p:nvPr/>
        </p:nvSpPr>
        <p:spPr>
          <a:xfrm>
            <a:off x="11271030" y="3476695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2E4AE11-DB98-47EE-8FBF-1E25E21A27ED}"/>
              </a:ext>
            </a:extLst>
          </p:cNvPr>
          <p:cNvCxnSpPr>
            <a:cxnSpLocks/>
            <a:stCxn id="62" idx="0"/>
            <a:endCxn id="67" idx="5"/>
          </p:cNvCxnSpPr>
          <p:nvPr/>
        </p:nvCxnSpPr>
        <p:spPr>
          <a:xfrm flipH="1" flipV="1">
            <a:off x="8752811" y="3032304"/>
            <a:ext cx="648335" cy="451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416CD0B-DA6F-4196-9CE7-8807215A9AF3}"/>
              </a:ext>
            </a:extLst>
          </p:cNvPr>
          <p:cNvSpPr/>
          <p:nvPr/>
        </p:nvSpPr>
        <p:spPr>
          <a:xfrm>
            <a:off x="9147927" y="348331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3C1B872-62B3-44BC-959C-98C5253F384E}"/>
              </a:ext>
            </a:extLst>
          </p:cNvPr>
          <p:cNvCxnSpPr>
            <a:cxnSpLocks/>
            <a:stCxn id="62" idx="3"/>
            <a:endCxn id="65" idx="0"/>
          </p:cNvCxnSpPr>
          <p:nvPr/>
        </p:nvCxnSpPr>
        <p:spPr>
          <a:xfrm flipH="1">
            <a:off x="8982317" y="3903580"/>
            <a:ext cx="239776" cy="40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7D2671E-168A-423D-97A1-36909D67E6AC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9580198" y="3903580"/>
            <a:ext cx="380125" cy="391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DF747F7-0839-4E86-BF27-6C3096CEB89D}"/>
              </a:ext>
            </a:extLst>
          </p:cNvPr>
          <p:cNvSpPr/>
          <p:nvPr/>
        </p:nvSpPr>
        <p:spPr>
          <a:xfrm>
            <a:off x="8675873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95AE881-3F98-4F7B-A840-2176845D5337}"/>
              </a:ext>
            </a:extLst>
          </p:cNvPr>
          <p:cNvSpPr/>
          <p:nvPr/>
        </p:nvSpPr>
        <p:spPr>
          <a:xfrm>
            <a:off x="9653879" y="42949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6EFFCCF-97EF-4F3E-9A4C-6B7FF4DCB86C}"/>
              </a:ext>
            </a:extLst>
          </p:cNvPr>
          <p:cNvSpPr/>
          <p:nvPr/>
        </p:nvSpPr>
        <p:spPr>
          <a:xfrm>
            <a:off x="8320540" y="2612040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B1FDCD1-3CBB-4CAB-BC3B-B69944063F40}"/>
              </a:ext>
            </a:extLst>
          </p:cNvPr>
          <p:cNvSpPr/>
          <p:nvPr/>
        </p:nvSpPr>
        <p:spPr>
          <a:xfrm>
            <a:off x="7566744" y="3478534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A22CEF50-99B2-4F93-9DB6-41D209FA4CED}"/>
              </a:ext>
            </a:extLst>
          </p:cNvPr>
          <p:cNvSpPr/>
          <p:nvPr/>
        </p:nvSpPr>
        <p:spPr>
          <a:xfrm>
            <a:off x="7070845" y="431025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ADCFD0CC-0036-47BD-80FF-4F78E32AA7D3}"/>
              </a:ext>
            </a:extLst>
          </p:cNvPr>
          <p:cNvSpPr/>
          <p:nvPr/>
        </p:nvSpPr>
        <p:spPr>
          <a:xfrm>
            <a:off x="7968271" y="430484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A29BABF-31B9-4100-8923-8227062FCC1A}"/>
              </a:ext>
            </a:extLst>
          </p:cNvPr>
          <p:cNvCxnSpPr>
            <a:cxnSpLocks/>
            <a:stCxn id="71" idx="0"/>
            <a:endCxn id="67" idx="3"/>
          </p:cNvCxnSpPr>
          <p:nvPr/>
        </p:nvCxnSpPr>
        <p:spPr>
          <a:xfrm flipV="1">
            <a:off x="7819963" y="3032304"/>
            <a:ext cx="574743" cy="44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C818343-1836-49C4-990C-406BDBE658C3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7999015" y="3898798"/>
            <a:ext cx="275700" cy="4060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FBE753D-8EC3-4D44-84A3-1755EBDB2F60}"/>
              </a:ext>
            </a:extLst>
          </p:cNvPr>
          <p:cNvCxnSpPr>
            <a:cxnSpLocks/>
            <a:stCxn id="72" idx="0"/>
            <a:endCxn id="71" idx="3"/>
          </p:cNvCxnSpPr>
          <p:nvPr/>
        </p:nvCxnSpPr>
        <p:spPr>
          <a:xfrm flipV="1">
            <a:off x="7377289" y="3898798"/>
            <a:ext cx="263621" cy="411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5CE966-3306-4948-BB43-A566E732748B}"/>
              </a:ext>
            </a:extLst>
          </p:cNvPr>
          <p:cNvCxnSpPr>
            <a:cxnSpLocks/>
            <a:stCxn id="67" idx="7"/>
            <a:endCxn id="54" idx="3"/>
          </p:cNvCxnSpPr>
          <p:nvPr/>
        </p:nvCxnSpPr>
        <p:spPr>
          <a:xfrm flipV="1">
            <a:off x="8752811" y="2243168"/>
            <a:ext cx="846838" cy="44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80A7476-A243-4999-92A2-A6F1108AEEBE}"/>
              </a:ext>
            </a:extLst>
          </p:cNvPr>
          <p:cNvSpPr txBox="1"/>
          <p:nvPr/>
        </p:nvSpPr>
        <p:spPr>
          <a:xfrm>
            <a:off x="7380573" y="5699707"/>
            <a:ext cx="246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4/5/6</a:t>
            </a:r>
            <a:endParaRPr lang="zh-CN" altLang="en-US" b="1" dirty="0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FBEDB0E7-E467-4603-ACFB-16463A63E1CC}"/>
              </a:ext>
            </a:extLst>
          </p:cNvPr>
          <p:cNvSpPr/>
          <p:nvPr/>
        </p:nvSpPr>
        <p:spPr>
          <a:xfrm>
            <a:off x="3571334" y="573922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462E962-76F8-402F-99B0-2DB6556CCC2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2: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80713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0B2DFB6-56AD-433F-8CDB-643B883092F2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5381BB-403A-446A-A1F5-1383EE506C09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FE436CD-8FF8-4C13-9FB0-0D5B72432FB2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308725-65DB-43C0-B533-9E6D18886168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C04FBF-7504-4112-9AF8-1327D8875EDC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DD5AB-E9BB-4A87-B1DA-FE04461DEAB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145A7C-875B-443D-B39A-CC430DF01A2D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18627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07B8042-C9EB-4A2B-B02D-AF10A31368F1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898EAAFF-BEF3-42F1-86A9-F668ABA89B08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7B6E131-59A8-45ED-9849-D8F8769935A7}"/>
              </a:ext>
            </a:extLst>
          </p:cNvPr>
          <p:cNvSpPr/>
          <p:nvPr/>
        </p:nvSpPr>
        <p:spPr>
          <a:xfrm>
            <a:off x="1164536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4B6586-1433-4730-BAFD-17C36903E668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4F012A-5D63-4C78-9047-278D72F7480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6577B7-B224-41E8-9A65-7CEE8C304C6B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DA5F747-9225-4BBE-9AA7-0B43AA679562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7B1F354-2230-44C4-9015-17088DD6503C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9C5879-1959-44AD-84E1-66A6B58DA18C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495DEE4-3777-441E-944E-6DF6424799B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E9A41A-CB19-46C0-B032-EC1EB1C7E59C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1D6B04-D255-49FC-BDD7-564A240DF492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D8600D5-B8B5-4992-BCB0-642F6DB3A186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0CFEF1B-C33D-427D-BBF7-0B37A43D820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8922563-DC0A-4601-878D-A9EA9A59450B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2DC773-F16F-41D1-8AE1-A192953F4CD1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3: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189C136-F6FC-4DA2-B855-91BA18121CAB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FB17C45-8185-4B22-8E6A-89BDC93ABFA4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FDE78F-220D-4A78-9D1B-54B89254D654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33ED3A0-D078-4854-8F5F-47AC4B4522AC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08948BF-AF35-4B50-AC86-813D7B44B0D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12F8FB-F87D-4577-AD7E-D05276DC86EC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9BE5825-A505-40AE-BBAF-2F6D12DCCBA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89599F-325A-4478-B52D-748119C4411A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ED4E219-1291-47DC-9B83-4919B1CBD76A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5349393-7ECE-42F0-BBEE-B59F3973A8BB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C48BD0F-7D14-4CA8-95DC-A7580196EC6F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235FF6A-1762-4023-96FF-8FF15576EC86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76DFD74-F8DB-4B85-878C-966A2A27804E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B6D4A48-6462-4AFF-8033-6CFDE9BF75BD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4362CE43-2B5B-443D-B62C-5761BAED9293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2CA87-6B1C-4874-B4DC-AF8EE9C272F1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CFFAAAE-85E7-4561-BCDD-BD9AF13DEEDD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C37EFF-9C44-484B-982A-E7418B24B55F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B29AAE0-995E-4B77-A8BD-F53739BA4C3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78A97D1-6EF2-42B7-80EB-EF7EF028543A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04102BCF-FA06-41BC-9B70-29654B531A19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F386B80-C0EF-4F0E-BAFC-F32F28530520}"/>
              </a:ext>
            </a:extLst>
          </p:cNvPr>
          <p:cNvSpPr/>
          <p:nvPr/>
        </p:nvSpPr>
        <p:spPr>
          <a:xfrm>
            <a:off x="2760073" y="5840825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5AF6D6-6497-4789-9E80-5C9D54029710}"/>
              </a:ext>
            </a:extLst>
          </p:cNvPr>
          <p:cNvSpPr txBox="1"/>
          <p:nvPr/>
        </p:nvSpPr>
        <p:spPr>
          <a:xfrm>
            <a:off x="6275121" y="5801304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775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9225828" y="4880423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012277" y="4349605"/>
            <a:ext cx="302138" cy="61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0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7EA08DE-3F64-46D2-993D-8DBCC7A39A6D}"/>
              </a:ext>
            </a:extLst>
          </p:cNvPr>
          <p:cNvSpPr/>
          <p:nvPr/>
        </p:nvSpPr>
        <p:spPr>
          <a:xfrm>
            <a:off x="2253636" y="178252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C526B0A-54B8-4564-AD9E-F56076963791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flipH="1" flipV="1">
            <a:off x="2685907" y="2202787"/>
            <a:ext cx="1129169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C4310-8ACC-471D-9E88-8C40601D5C38}"/>
              </a:ext>
            </a:extLst>
          </p:cNvPr>
          <p:cNvCxnSpPr>
            <a:cxnSpLocks/>
            <a:stCxn id="2" idx="3"/>
            <a:endCxn id="9" idx="7"/>
          </p:cNvCxnSpPr>
          <p:nvPr/>
        </p:nvCxnSpPr>
        <p:spPr>
          <a:xfrm flipH="1">
            <a:off x="1152353" y="2202787"/>
            <a:ext cx="1175449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CA6D08E2-CCA1-4451-985A-6C985BA62A53}"/>
              </a:ext>
            </a:extLst>
          </p:cNvPr>
          <p:cNvSpPr/>
          <p:nvPr/>
        </p:nvSpPr>
        <p:spPr>
          <a:xfrm>
            <a:off x="3740910" y="264532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13469B-76D0-417B-A4FA-83DCCB14332B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4173181" y="3065589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8E6793-0128-418D-B534-73341AC45A9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92483" y="312097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784D150-BE53-41D8-93DD-60250097F27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1152353" y="3120974"/>
            <a:ext cx="344704" cy="41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23AC973-9196-46B2-8C69-480D3E0C4AB6}"/>
              </a:ext>
            </a:extLst>
          </p:cNvPr>
          <p:cNvSpPr/>
          <p:nvPr/>
        </p:nvSpPr>
        <p:spPr>
          <a:xfrm>
            <a:off x="720082" y="270071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1DA9F78-88D3-4EB4-B01B-B6B0C68546A0}"/>
              </a:ext>
            </a:extLst>
          </p:cNvPr>
          <p:cNvSpPr/>
          <p:nvPr/>
        </p:nvSpPr>
        <p:spPr>
          <a:xfrm>
            <a:off x="186039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5B34A786-35E3-48F6-9121-A91CB55F62A2}"/>
              </a:ext>
            </a:extLst>
          </p:cNvPr>
          <p:cNvSpPr/>
          <p:nvPr/>
        </p:nvSpPr>
        <p:spPr>
          <a:xfrm>
            <a:off x="1190613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8A8D4E-75CD-481E-B1BB-A7D49D87FC06}"/>
              </a:ext>
            </a:extLst>
          </p:cNvPr>
          <p:cNvSpPr/>
          <p:nvPr/>
        </p:nvSpPr>
        <p:spPr>
          <a:xfrm>
            <a:off x="4649199" y="339470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5EBFE18-8DCA-445B-BF68-2C328BF4A1A6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483589" y="3814969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1A1F23-D9C5-45DE-8232-3258E49F74B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5081470" y="3814969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EFB5A3C-C701-4D8D-92F0-9C7220065FC3}"/>
              </a:ext>
            </a:extLst>
          </p:cNvPr>
          <p:cNvSpPr/>
          <p:nvPr/>
        </p:nvSpPr>
        <p:spPr>
          <a:xfrm>
            <a:off x="4177145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B351A12-A15D-487D-9295-BBDAC9CD4DB5}"/>
              </a:ext>
            </a:extLst>
          </p:cNvPr>
          <p:cNvSpPr/>
          <p:nvPr/>
        </p:nvSpPr>
        <p:spPr>
          <a:xfrm>
            <a:off x="515515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C4BA4D-FA35-442C-BD84-440D56B6D893}"/>
              </a:ext>
            </a:extLst>
          </p:cNvPr>
          <p:cNvCxnSpPr>
            <a:cxnSpLocks/>
            <a:stCxn id="18" idx="7"/>
            <a:endCxn id="5" idx="3"/>
          </p:cNvCxnSpPr>
          <p:nvPr/>
        </p:nvCxnSpPr>
        <p:spPr>
          <a:xfrm flipV="1">
            <a:off x="3384807" y="3065589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ABFEDC9-867D-4977-837F-80979C505392}"/>
              </a:ext>
            </a:extLst>
          </p:cNvPr>
          <p:cNvSpPr/>
          <p:nvPr/>
        </p:nvSpPr>
        <p:spPr>
          <a:xfrm>
            <a:off x="2952536" y="340458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DFA0AA-346B-4053-825A-138F1870D57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786926" y="3824853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B0E98D-EFC2-4E80-9021-B9118970E0AE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3384807" y="3824853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DAE5DFDC-6A5F-4D22-B38E-9393DCF5C109}"/>
              </a:ext>
            </a:extLst>
          </p:cNvPr>
          <p:cNvSpPr/>
          <p:nvPr/>
        </p:nvSpPr>
        <p:spPr>
          <a:xfrm>
            <a:off x="2480482" y="427912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54BE8AD9-AB38-45C5-AFA4-2E13E4D79E52}"/>
              </a:ext>
            </a:extLst>
          </p:cNvPr>
          <p:cNvSpPr/>
          <p:nvPr/>
        </p:nvSpPr>
        <p:spPr>
          <a:xfrm>
            <a:off x="3458488" y="4269244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8EEFBD0-7FC1-4061-8E83-478A64CDD9D6}"/>
              </a:ext>
            </a:extLst>
          </p:cNvPr>
          <p:cNvSpPr/>
          <p:nvPr/>
        </p:nvSpPr>
        <p:spPr>
          <a:xfrm>
            <a:off x="5700835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EDBF6F-066F-43FD-B241-5064690BE8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4:</a:t>
            </a:r>
            <a:endParaRPr lang="zh-CN" altLang="en-US" b="1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52F7A5-1249-4241-A2F8-2B1CA9D33305}"/>
              </a:ext>
            </a:extLst>
          </p:cNvPr>
          <p:cNvSpPr/>
          <p:nvPr/>
        </p:nvSpPr>
        <p:spPr>
          <a:xfrm>
            <a:off x="8204491" y="1762755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2D0561-D72D-4717-90CC-6730781C66DF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8636762" y="2183019"/>
            <a:ext cx="1221933" cy="514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154E19-FEBF-47E0-AADD-9753010B85C5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7195972" y="2183019"/>
            <a:ext cx="1082685" cy="57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92BF1E3-3965-4F0D-B54B-27644D0D02CA}"/>
              </a:ext>
            </a:extLst>
          </p:cNvPr>
          <p:cNvSpPr/>
          <p:nvPr/>
        </p:nvSpPr>
        <p:spPr>
          <a:xfrm>
            <a:off x="9784529" y="2625557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B36631-1359-4320-B782-4E1104F65453}"/>
              </a:ext>
            </a:extLst>
          </p:cNvPr>
          <p:cNvCxnSpPr>
            <a:cxnSpLocks/>
            <a:stCxn id="30" idx="5"/>
            <a:endCxn id="37" idx="1"/>
          </p:cNvCxnSpPr>
          <p:nvPr/>
        </p:nvCxnSpPr>
        <p:spPr>
          <a:xfrm>
            <a:off x="10216800" y="3045821"/>
            <a:ext cx="550184" cy="401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488A827-8AA8-479A-9F5C-81FB94A77CC1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6536102" y="3101206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E823CC-2BF6-4DF6-8B24-95FE796AEE0C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7195972" y="3101206"/>
            <a:ext cx="360067" cy="454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9869E88-92BB-4F6C-97DF-339223201D59}"/>
              </a:ext>
            </a:extLst>
          </p:cNvPr>
          <p:cNvSpPr/>
          <p:nvPr/>
        </p:nvSpPr>
        <p:spPr>
          <a:xfrm>
            <a:off x="6763701" y="26809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91986C6-19A1-4EBF-A48D-7294546BECF9}"/>
              </a:ext>
            </a:extLst>
          </p:cNvPr>
          <p:cNvSpPr/>
          <p:nvPr/>
        </p:nvSpPr>
        <p:spPr>
          <a:xfrm>
            <a:off x="6229658" y="353604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D387754C-9F67-4ABA-9BE5-5C2F67DF488C}"/>
              </a:ext>
            </a:extLst>
          </p:cNvPr>
          <p:cNvSpPr/>
          <p:nvPr/>
        </p:nvSpPr>
        <p:spPr>
          <a:xfrm>
            <a:off x="7249595" y="355581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73D2456-91AC-4380-B242-DDA2C77EC347}"/>
              </a:ext>
            </a:extLst>
          </p:cNvPr>
          <p:cNvSpPr/>
          <p:nvPr/>
        </p:nvSpPr>
        <p:spPr>
          <a:xfrm>
            <a:off x="10692818" y="3374937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F0FBAB-82D5-443E-9E71-E6F1BF586BF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10527208" y="3795201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5A6234D-B1CF-4980-95BF-BDD975CCF189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11125089" y="3795201"/>
            <a:ext cx="380610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134455D-E278-4B99-A688-6BD10EC23005}"/>
              </a:ext>
            </a:extLst>
          </p:cNvPr>
          <p:cNvSpPr/>
          <p:nvPr/>
        </p:nvSpPr>
        <p:spPr>
          <a:xfrm>
            <a:off x="10220764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BDC61C2-D648-4838-91AE-01DE8C7F087D}"/>
              </a:ext>
            </a:extLst>
          </p:cNvPr>
          <p:cNvSpPr/>
          <p:nvPr/>
        </p:nvSpPr>
        <p:spPr>
          <a:xfrm>
            <a:off x="11199255" y="423959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03DEB7-3CCB-46B4-92BB-7DAF66C45D7A}"/>
              </a:ext>
            </a:extLst>
          </p:cNvPr>
          <p:cNvCxnSpPr>
            <a:cxnSpLocks/>
            <a:stCxn id="43" idx="7"/>
            <a:endCxn id="30" idx="3"/>
          </p:cNvCxnSpPr>
          <p:nvPr/>
        </p:nvCxnSpPr>
        <p:spPr>
          <a:xfrm flipV="1">
            <a:off x="9428426" y="3045821"/>
            <a:ext cx="430269" cy="41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5353AD6-65F8-4491-907F-998D2A33C5C0}"/>
              </a:ext>
            </a:extLst>
          </p:cNvPr>
          <p:cNvSpPr/>
          <p:nvPr/>
        </p:nvSpPr>
        <p:spPr>
          <a:xfrm>
            <a:off x="8996155" y="338482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EC7E6B-5E59-4892-8BB7-2BF292B33873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830545" y="3805085"/>
            <a:ext cx="239776" cy="454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48E482-5183-470F-AD43-EB80F4E060F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428426" y="3805085"/>
            <a:ext cx="380125" cy="444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C80B83D1-975B-4A49-8566-E6A21A106F73}"/>
              </a:ext>
            </a:extLst>
          </p:cNvPr>
          <p:cNvSpPr/>
          <p:nvPr/>
        </p:nvSpPr>
        <p:spPr>
          <a:xfrm>
            <a:off x="8524101" y="425936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3D7045B-90F2-4A58-BE85-388DC83E6B9F}"/>
              </a:ext>
            </a:extLst>
          </p:cNvPr>
          <p:cNvSpPr/>
          <p:nvPr/>
        </p:nvSpPr>
        <p:spPr>
          <a:xfrm>
            <a:off x="9502107" y="424947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3F58B1C-0174-4165-BB07-E35201A8A352}"/>
              </a:ext>
            </a:extLst>
          </p:cNvPr>
          <p:cNvSpPr/>
          <p:nvPr/>
        </p:nvSpPr>
        <p:spPr>
          <a:xfrm>
            <a:off x="3059021" y="198644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45B042-2606-4FBC-BA51-E5DF33E4FDFC}"/>
              </a:ext>
            </a:extLst>
          </p:cNvPr>
          <p:cNvSpPr/>
          <p:nvPr/>
        </p:nvSpPr>
        <p:spPr>
          <a:xfrm>
            <a:off x="3908551" y="275167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1673B-95AA-4C9B-A39A-C63768401008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3491292" y="2406706"/>
            <a:ext cx="491425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B87DF5-B541-4F59-A789-74D2845DE258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959553" y="3171943"/>
            <a:ext cx="274369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660088-39C4-4749-968E-B61A8A41CD94}"/>
              </a:ext>
            </a:extLst>
          </p:cNvPr>
          <p:cNvCxnSpPr>
            <a:cxnSpLocks/>
            <a:stCxn id="13" idx="5"/>
            <a:endCxn id="16" idx="0"/>
          </p:cNvCxnSpPr>
          <p:nvPr/>
        </p:nvCxnSpPr>
        <p:spPr>
          <a:xfrm>
            <a:off x="2592027" y="3171943"/>
            <a:ext cx="266585" cy="430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0E7E486-5553-4ED5-B46B-455D95DDBD94}"/>
              </a:ext>
            </a:extLst>
          </p:cNvPr>
          <p:cNvCxnSpPr>
            <a:cxnSpLocks/>
            <a:stCxn id="3" idx="3"/>
            <a:endCxn id="13" idx="7"/>
          </p:cNvCxnSpPr>
          <p:nvPr/>
        </p:nvCxnSpPr>
        <p:spPr>
          <a:xfrm flipH="1">
            <a:off x="2592027" y="2406706"/>
            <a:ext cx="541160" cy="417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EFA659-B242-441D-A50C-5BDE3194280E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3732401" y="3171943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14438E-2194-4E93-A6D3-397EF1D6BD70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4340822" y="3171943"/>
            <a:ext cx="390423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070B68C-89AA-4E93-87BA-3AA602D492C3}"/>
              </a:ext>
            </a:extLst>
          </p:cNvPr>
          <p:cNvSpPr/>
          <p:nvPr/>
        </p:nvSpPr>
        <p:spPr>
          <a:xfrm>
            <a:off x="2159756" y="2751679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</a:t>
            </a:r>
            <a:endParaRPr lang="zh-CN" altLang="en-US" sz="12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6E53D6E-93C3-49F8-BD15-CDA954FFEC56}"/>
              </a:ext>
            </a:extLst>
          </p:cNvPr>
          <p:cNvSpPr/>
          <p:nvPr/>
        </p:nvSpPr>
        <p:spPr>
          <a:xfrm>
            <a:off x="1799208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AC16A1C-120D-4088-B473-3979280138E0}"/>
              </a:ext>
            </a:extLst>
          </p:cNvPr>
          <p:cNvSpPr/>
          <p:nvPr/>
        </p:nvSpPr>
        <p:spPr>
          <a:xfrm>
            <a:off x="1653108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A26517-AF02-40F4-A91D-70EC8BB9EA30}"/>
              </a:ext>
            </a:extLst>
          </p:cNvPr>
          <p:cNvSpPr/>
          <p:nvPr/>
        </p:nvSpPr>
        <p:spPr>
          <a:xfrm>
            <a:off x="2698267" y="360197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F1A8CF-A376-41DA-B377-5A97CD116CFC}"/>
              </a:ext>
            </a:extLst>
          </p:cNvPr>
          <p:cNvSpPr/>
          <p:nvPr/>
        </p:nvSpPr>
        <p:spPr>
          <a:xfrm>
            <a:off x="2552167" y="366117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224627A-A15C-4C46-A72B-5CD91AAE1EBB}"/>
              </a:ext>
            </a:extLst>
          </p:cNvPr>
          <p:cNvSpPr/>
          <p:nvPr/>
        </p:nvSpPr>
        <p:spPr>
          <a:xfrm>
            <a:off x="3425957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56C41DC-D26D-4A25-8C3F-175690BD3CE3}"/>
              </a:ext>
            </a:extLst>
          </p:cNvPr>
          <p:cNvSpPr/>
          <p:nvPr/>
        </p:nvSpPr>
        <p:spPr>
          <a:xfrm>
            <a:off x="4424801" y="3668746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9B2B8-C8CB-475E-AE95-342208D51B60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5: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679DAFC-B6B2-44D3-9C41-2D526131BAD7}"/>
              </a:ext>
            </a:extLst>
          </p:cNvPr>
          <p:cNvSpPr/>
          <p:nvPr/>
        </p:nvSpPr>
        <p:spPr>
          <a:xfrm>
            <a:off x="5594510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E63A1B6-A371-49B0-B11F-95AE1CBC312E}"/>
              </a:ext>
            </a:extLst>
          </p:cNvPr>
          <p:cNvSpPr/>
          <p:nvPr/>
        </p:nvSpPr>
        <p:spPr>
          <a:xfrm>
            <a:off x="8546518" y="2663763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DA21F96-9A7D-4FBB-9D3F-E479D998A306}"/>
              </a:ext>
            </a:extLst>
          </p:cNvPr>
          <p:cNvSpPr/>
          <p:nvPr/>
        </p:nvSpPr>
        <p:spPr>
          <a:xfrm>
            <a:off x="9356292" y="344225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7972FFD-202C-4EAA-ACA9-F76BF7BBF3C6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8978789" y="3084027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0152365-A7B9-44F3-B000-89584F5D5DBE}"/>
              </a:ext>
            </a:extLst>
          </p:cNvPr>
          <p:cNvCxnSpPr>
            <a:cxnSpLocks/>
            <a:stCxn id="33" idx="3"/>
            <a:endCxn id="44" idx="0"/>
          </p:cNvCxnSpPr>
          <p:nvPr/>
        </p:nvCxnSpPr>
        <p:spPr>
          <a:xfrm flipH="1">
            <a:off x="8346109" y="3084027"/>
            <a:ext cx="274575" cy="426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A1498A-6D8F-4FFA-AFDF-11C7E46F23F7}"/>
              </a:ext>
            </a:extLst>
          </p:cNvPr>
          <p:cNvCxnSpPr>
            <a:cxnSpLocks/>
            <a:stCxn id="33" idx="1"/>
            <a:endCxn id="49" idx="5"/>
          </p:cNvCxnSpPr>
          <p:nvPr/>
        </p:nvCxnSpPr>
        <p:spPr>
          <a:xfrm flipH="1" flipV="1">
            <a:off x="8170044" y="2324673"/>
            <a:ext cx="450640" cy="411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D00A13-FB49-4955-BB59-6AC56ABEF88E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 flipH="1">
            <a:off x="9180142" y="3862516"/>
            <a:ext cx="250316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043DB8-712B-4264-BDCE-1E617E1C68BB}"/>
              </a:ext>
            </a:extLst>
          </p:cNvPr>
          <p:cNvCxnSpPr>
            <a:cxnSpLocks/>
            <a:stCxn id="34" idx="5"/>
            <a:endCxn id="47" idx="0"/>
          </p:cNvCxnSpPr>
          <p:nvPr/>
        </p:nvCxnSpPr>
        <p:spPr>
          <a:xfrm>
            <a:off x="9788563" y="3862516"/>
            <a:ext cx="377171" cy="496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8235192-90BB-416D-B254-8F06501E30A8}"/>
              </a:ext>
            </a:extLst>
          </p:cNvPr>
          <p:cNvSpPr/>
          <p:nvPr/>
        </p:nvSpPr>
        <p:spPr>
          <a:xfrm>
            <a:off x="8185764" y="3510669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0578BC93-85B4-4BD2-87A2-56ECD49A1AA1}"/>
              </a:ext>
            </a:extLst>
          </p:cNvPr>
          <p:cNvSpPr/>
          <p:nvPr/>
        </p:nvSpPr>
        <p:spPr>
          <a:xfrm>
            <a:off x="8039664" y="3569863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FEA30B42-F84A-45DE-BB8B-1C526C5F1481}"/>
              </a:ext>
            </a:extLst>
          </p:cNvPr>
          <p:cNvSpPr/>
          <p:nvPr/>
        </p:nvSpPr>
        <p:spPr>
          <a:xfrm>
            <a:off x="8873698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7A15B11A-7FF0-4867-846E-4CA7108D284A}"/>
              </a:ext>
            </a:extLst>
          </p:cNvPr>
          <p:cNvSpPr/>
          <p:nvPr/>
        </p:nvSpPr>
        <p:spPr>
          <a:xfrm>
            <a:off x="9859290" y="4359319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4CEE53C-4E76-4DDB-ADC3-761BA3CC6BEE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7478674" y="2324673"/>
            <a:ext cx="333265" cy="406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B111195-AEAB-4597-924F-1FD55420C089}"/>
              </a:ext>
            </a:extLst>
          </p:cNvPr>
          <p:cNvSpPr/>
          <p:nvPr/>
        </p:nvSpPr>
        <p:spPr>
          <a:xfrm>
            <a:off x="7737773" y="1904409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</a:t>
            </a:r>
            <a:r>
              <a:rPr lang="en-US" altLang="zh-CN" sz="1100" b="1" dirty="0"/>
              <a:t>L</a:t>
            </a:r>
            <a:endParaRPr lang="zh-CN" altLang="en-US" sz="1100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F8DF43E-4504-4941-BB06-C04885F3F8C8}"/>
              </a:ext>
            </a:extLst>
          </p:cNvPr>
          <p:cNvSpPr/>
          <p:nvPr/>
        </p:nvSpPr>
        <p:spPr>
          <a:xfrm>
            <a:off x="7204949" y="2688446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66D2491C-A4D6-4B2D-BD06-267AE4474616}"/>
              </a:ext>
            </a:extLst>
          </p:cNvPr>
          <p:cNvSpPr/>
          <p:nvPr/>
        </p:nvSpPr>
        <p:spPr>
          <a:xfrm>
            <a:off x="7058849" y="274764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29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FF96F-F4A3-4228-B7E5-DD34606D05DF}"/>
              </a:ext>
            </a:extLst>
          </p:cNvPr>
          <p:cNvSpPr txBox="1"/>
          <p:nvPr/>
        </p:nvSpPr>
        <p:spPr>
          <a:xfrm>
            <a:off x="207652" y="851129"/>
            <a:ext cx="12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CASE 6:</a:t>
            </a:r>
            <a:endParaRPr lang="zh-CN" altLang="en-US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C96D01-6794-4EF1-8023-72BE874FA266}"/>
              </a:ext>
            </a:extLst>
          </p:cNvPr>
          <p:cNvSpPr/>
          <p:nvPr/>
        </p:nvSpPr>
        <p:spPr>
          <a:xfrm>
            <a:off x="3330847" y="2587502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068B2A-C22A-4D2A-B755-2F6FADB97AD9}"/>
              </a:ext>
            </a:extLst>
          </p:cNvPr>
          <p:cNvSpPr/>
          <p:nvPr/>
        </p:nvSpPr>
        <p:spPr>
          <a:xfrm>
            <a:off x="4140621" y="3365991"/>
            <a:ext cx="506437" cy="492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A7406B8-203E-49D5-9AD1-4B459CF8335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763118" y="3007766"/>
            <a:ext cx="451669" cy="4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609591-D8B5-40D8-A924-21D9E793DF58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 flipH="1">
            <a:off x="3130437" y="3007766"/>
            <a:ext cx="274576" cy="485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FFC58C-8B8C-4B2A-A22B-CBBBE57B0BDA}"/>
              </a:ext>
            </a:extLst>
          </p:cNvPr>
          <p:cNvCxnSpPr>
            <a:cxnSpLocks/>
            <a:stCxn id="3" idx="1"/>
            <a:endCxn id="15" idx="5"/>
          </p:cNvCxnSpPr>
          <p:nvPr/>
        </p:nvCxnSpPr>
        <p:spPr>
          <a:xfrm flipH="1" flipV="1">
            <a:off x="2658412" y="2102442"/>
            <a:ext cx="746601" cy="55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B6BD364-94ED-4720-B5E1-DF8B6F673CC3}"/>
              </a:ext>
            </a:extLst>
          </p:cNvPr>
          <p:cNvCxnSpPr>
            <a:cxnSpLocks/>
            <a:stCxn id="4" idx="3"/>
            <a:endCxn id="28" idx="0"/>
          </p:cNvCxnSpPr>
          <p:nvPr/>
        </p:nvCxnSpPr>
        <p:spPr>
          <a:xfrm flipH="1">
            <a:off x="3931736" y="3786255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51BB76-36E2-4674-9E0D-EC64F7A96FF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>
            <a:off x="4572892" y="3786255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06C83A4-1D9E-47BC-B5E7-A6740F429DD0}"/>
              </a:ext>
            </a:extLst>
          </p:cNvPr>
          <p:cNvSpPr/>
          <p:nvPr/>
        </p:nvSpPr>
        <p:spPr>
          <a:xfrm>
            <a:off x="2823993" y="3493602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DD96D-707A-4B4C-943F-5BDD1B6EDB43}"/>
              </a:ext>
            </a:extLst>
          </p:cNvPr>
          <p:cNvCxnSpPr>
            <a:cxnSpLocks/>
            <a:stCxn id="15" idx="3"/>
            <a:endCxn id="20" idx="7"/>
          </p:cNvCxnSpPr>
          <p:nvPr/>
        </p:nvCxnSpPr>
        <p:spPr>
          <a:xfrm flipH="1">
            <a:off x="1604024" y="2102442"/>
            <a:ext cx="696283" cy="559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B8D79091-DF52-4B6A-9B6E-07141BEADBA6}"/>
              </a:ext>
            </a:extLst>
          </p:cNvPr>
          <p:cNvSpPr/>
          <p:nvPr/>
        </p:nvSpPr>
        <p:spPr>
          <a:xfrm>
            <a:off x="2226141" y="1682178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780890-0FCF-4D22-AA6F-295EB4FD88DE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44154" y="3010270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C49BFE-FBFE-4C0E-82FD-FF5772D63BD3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1604024" y="3010270"/>
            <a:ext cx="355706" cy="44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BC16367-95EF-463F-B212-0302EFDFFF7B}"/>
              </a:ext>
            </a:extLst>
          </p:cNvPr>
          <p:cNvSpPr/>
          <p:nvPr/>
        </p:nvSpPr>
        <p:spPr>
          <a:xfrm>
            <a:off x="1171753" y="2590006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5498DDF-23E1-438C-8144-D5531533A7BE}"/>
              </a:ext>
            </a:extLst>
          </p:cNvPr>
          <p:cNvSpPr/>
          <p:nvPr/>
        </p:nvSpPr>
        <p:spPr>
          <a:xfrm>
            <a:off x="637710" y="3445107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64217E90-E905-4551-AB3E-0165141DDB7C}"/>
              </a:ext>
            </a:extLst>
          </p:cNvPr>
          <p:cNvSpPr/>
          <p:nvPr/>
        </p:nvSpPr>
        <p:spPr>
          <a:xfrm>
            <a:off x="1653286" y="3450420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E69547-3983-42C2-A491-3B099EA33B66}"/>
              </a:ext>
            </a:extLst>
          </p:cNvPr>
          <p:cNvSpPr/>
          <p:nvPr/>
        </p:nvSpPr>
        <p:spPr>
          <a:xfrm>
            <a:off x="3771392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B2542C-2F2A-42AD-81A4-8C6EE3194553}"/>
              </a:ext>
            </a:extLst>
          </p:cNvPr>
          <p:cNvSpPr/>
          <p:nvPr/>
        </p:nvSpPr>
        <p:spPr>
          <a:xfrm>
            <a:off x="3625292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EDF66BF-51F4-459F-A3B7-18D75BCA5431}"/>
              </a:ext>
            </a:extLst>
          </p:cNvPr>
          <p:cNvSpPr/>
          <p:nvPr/>
        </p:nvSpPr>
        <p:spPr>
          <a:xfrm>
            <a:off x="4816223" y="4224047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26C305FC-48B3-48E6-8CB7-555E07FE4AF2}"/>
              </a:ext>
            </a:extLst>
          </p:cNvPr>
          <p:cNvSpPr/>
          <p:nvPr/>
        </p:nvSpPr>
        <p:spPr>
          <a:xfrm>
            <a:off x="4670123" y="428324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84EE45A-F48B-41FF-BD5C-61E48BB4A2C3}"/>
              </a:ext>
            </a:extLst>
          </p:cNvPr>
          <p:cNvSpPr/>
          <p:nvPr/>
        </p:nvSpPr>
        <p:spPr>
          <a:xfrm>
            <a:off x="9462889" y="1693075"/>
            <a:ext cx="506437" cy="4923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6424AA3-C3E5-42E9-BB00-459612F881DE}"/>
              </a:ext>
            </a:extLst>
          </p:cNvPr>
          <p:cNvSpPr/>
          <p:nvPr/>
        </p:nvSpPr>
        <p:spPr>
          <a:xfrm>
            <a:off x="10352175" y="2498068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SR</a:t>
            </a:r>
            <a:endParaRPr lang="zh-CN" altLang="en-US" sz="1100" b="1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A37A051-8302-4E7F-88BB-2A5023BF1DA8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9895160" y="2113339"/>
            <a:ext cx="531181" cy="456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C1D3904-76C3-4AD4-8C5F-5AA9E10D3CD0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9032903" y="2914465"/>
            <a:ext cx="431338" cy="500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6055B4E-90F5-4E14-A560-A9FEB8ABC515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10143290" y="2918332"/>
            <a:ext cx="283051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3DF98ED-F750-4B7D-8CD5-FEFFF0D68E33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10784446" y="2918332"/>
            <a:ext cx="403675" cy="49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D0490300-6532-4825-B879-36725006688C}"/>
              </a:ext>
            </a:extLst>
          </p:cNvPr>
          <p:cNvSpPr/>
          <p:nvPr/>
        </p:nvSpPr>
        <p:spPr>
          <a:xfrm>
            <a:off x="915779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A0C942-9560-41C3-A64C-96C8CAF1303A}"/>
              </a:ext>
            </a:extLst>
          </p:cNvPr>
          <p:cNvSpPr/>
          <p:nvPr/>
        </p:nvSpPr>
        <p:spPr>
          <a:xfrm>
            <a:off x="9982946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1A7BD0A-857B-4713-80D8-238D9D6801B2}"/>
              </a:ext>
            </a:extLst>
          </p:cNvPr>
          <p:cNvSpPr/>
          <p:nvPr/>
        </p:nvSpPr>
        <p:spPr>
          <a:xfrm>
            <a:off x="9836846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5341667-A4FC-48EF-BDEB-34C02E4B7124}"/>
              </a:ext>
            </a:extLst>
          </p:cNvPr>
          <p:cNvSpPr/>
          <p:nvPr/>
        </p:nvSpPr>
        <p:spPr>
          <a:xfrm>
            <a:off x="11027777" y="3356124"/>
            <a:ext cx="320689" cy="290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674D9FA1-65E3-4195-B912-1E0565521116}"/>
              </a:ext>
            </a:extLst>
          </p:cNvPr>
          <p:cNvSpPr/>
          <p:nvPr/>
        </p:nvSpPr>
        <p:spPr>
          <a:xfrm>
            <a:off x="10881677" y="3415318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C289A33-C214-432D-BBF5-235BB584CE0D}"/>
              </a:ext>
            </a:extLst>
          </p:cNvPr>
          <p:cNvCxnSpPr>
            <a:cxnSpLocks/>
            <a:stCxn id="55" idx="3"/>
            <a:endCxn id="58" idx="7"/>
          </p:cNvCxnSpPr>
          <p:nvPr/>
        </p:nvCxnSpPr>
        <p:spPr>
          <a:xfrm flipH="1">
            <a:off x="8291354" y="2914465"/>
            <a:ext cx="383444" cy="567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2C3696B-7D4B-42CE-BFFF-4B867365A402}"/>
              </a:ext>
            </a:extLst>
          </p:cNvPr>
          <p:cNvSpPr/>
          <p:nvPr/>
        </p:nvSpPr>
        <p:spPr>
          <a:xfrm>
            <a:off x="8600632" y="2494201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F9228A4-74E7-44F4-A103-4B5E6CA19757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7631484" y="3830614"/>
            <a:ext cx="301765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6F040DB-BA90-4751-A974-02DDACB252D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8291354" y="3830614"/>
            <a:ext cx="380610" cy="434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CA20B4B-DFEF-47EF-B94E-6195F469E018}"/>
              </a:ext>
            </a:extLst>
          </p:cNvPr>
          <p:cNvSpPr/>
          <p:nvPr/>
        </p:nvSpPr>
        <p:spPr>
          <a:xfrm>
            <a:off x="7859083" y="3410350"/>
            <a:ext cx="506437" cy="492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79897B2A-B5FF-4BDC-B59F-C7023F13006B}"/>
              </a:ext>
            </a:extLst>
          </p:cNvPr>
          <p:cNvSpPr/>
          <p:nvPr/>
        </p:nvSpPr>
        <p:spPr>
          <a:xfrm>
            <a:off x="732504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DB5B51F-1879-46A9-9B6A-6DA3A6090D36}"/>
              </a:ext>
            </a:extLst>
          </p:cNvPr>
          <p:cNvSpPr/>
          <p:nvPr/>
        </p:nvSpPr>
        <p:spPr>
          <a:xfrm>
            <a:off x="8365520" y="4265451"/>
            <a:ext cx="612888" cy="53175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AF069C6-10C1-4FB3-A47C-D7B4FF8FEB4D}"/>
              </a:ext>
            </a:extLst>
          </p:cNvPr>
          <p:cNvCxnSpPr>
            <a:cxnSpLocks/>
            <a:stCxn id="55" idx="7"/>
            <a:endCxn id="42" idx="3"/>
          </p:cNvCxnSpPr>
          <p:nvPr/>
        </p:nvCxnSpPr>
        <p:spPr>
          <a:xfrm flipV="1">
            <a:off x="9032903" y="2113339"/>
            <a:ext cx="504152" cy="45296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F93B3520-9FEC-42EF-B974-D2CB8BC5BB0A}"/>
              </a:ext>
            </a:extLst>
          </p:cNvPr>
          <p:cNvSpPr/>
          <p:nvPr/>
        </p:nvSpPr>
        <p:spPr>
          <a:xfrm>
            <a:off x="5939062" y="2900478"/>
            <a:ext cx="612890" cy="2902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9979287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4605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4500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1293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655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5233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0248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0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17829F9-1AB2-49B3-8AC3-D1B922607BEB}"/>
              </a:ext>
            </a:extLst>
          </p:cNvPr>
          <p:cNvSpPr/>
          <p:nvPr/>
        </p:nvSpPr>
        <p:spPr>
          <a:xfrm>
            <a:off x="4454075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C01BFF-AD7B-42C4-A7A5-77F3AA29F92F}"/>
              </a:ext>
            </a:extLst>
          </p:cNvPr>
          <p:cNvSpPr/>
          <p:nvPr/>
        </p:nvSpPr>
        <p:spPr>
          <a:xfrm>
            <a:off x="4756530" y="3857296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1ADBDF5-5F9B-4B6F-ACFE-C8AD4B63638E}"/>
              </a:ext>
            </a:extLst>
          </p:cNvPr>
          <p:cNvSpPr/>
          <p:nvPr/>
        </p:nvSpPr>
        <p:spPr>
          <a:xfrm>
            <a:off x="4065622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8B71C9-1111-4B12-BB4D-481578A21DBC}"/>
              </a:ext>
            </a:extLst>
          </p:cNvPr>
          <p:cNvSpPr/>
          <p:nvPr/>
        </p:nvSpPr>
        <p:spPr>
          <a:xfrm>
            <a:off x="2712006" y="385729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CF970F-8E84-4130-9328-EE2479A1B4C1}"/>
              </a:ext>
            </a:extLst>
          </p:cNvPr>
          <p:cNvSpPr/>
          <p:nvPr/>
        </p:nvSpPr>
        <p:spPr>
          <a:xfrm>
            <a:off x="3424232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9BC9F-EC97-40CF-A1B9-1A3ED0AC1169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>
          <a:xfrm flipH="1">
            <a:off x="3940556" y="2484693"/>
            <a:ext cx="602106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AB4ACF-5B09-4E7B-A6C3-611FC4D90EE3}"/>
              </a:ext>
            </a:extLst>
          </p:cNvPr>
          <p:cNvCxnSpPr>
            <a:cxnSpLocks/>
            <a:stCxn id="2" idx="7"/>
            <a:endCxn id="13" idx="3"/>
          </p:cNvCxnSpPr>
          <p:nvPr/>
        </p:nvCxnSpPr>
        <p:spPr>
          <a:xfrm flipV="1">
            <a:off x="4970399" y="1727912"/>
            <a:ext cx="84988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EFFA83-D486-48A8-BBC0-A974531656D2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228330" y="3422480"/>
            <a:ext cx="284489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EC675D-EF77-479F-88D2-6828600BE50D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3940556" y="3422480"/>
            <a:ext cx="213653" cy="5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99D931E-64AF-4982-8D3D-DBF02A7AF25E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5272854" y="3385339"/>
            <a:ext cx="244971" cy="55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6EC3F5-51FF-4EEB-BDDF-9531F2F707F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5945562" y="3385339"/>
            <a:ext cx="277773" cy="55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10A3EEF-319F-4A57-A425-3E4E2C52C961}"/>
              </a:ext>
            </a:extLst>
          </p:cNvPr>
          <p:cNvSpPr/>
          <p:nvPr/>
        </p:nvSpPr>
        <p:spPr>
          <a:xfrm>
            <a:off x="5731693" y="123560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7522F2E-151F-4CDC-8178-4F99145A393E}"/>
              </a:ext>
            </a:extLst>
          </p:cNvPr>
          <p:cNvCxnSpPr>
            <a:cxnSpLocks/>
            <a:stCxn id="17" idx="1"/>
            <a:endCxn id="2" idx="5"/>
          </p:cNvCxnSpPr>
          <p:nvPr/>
        </p:nvCxnSpPr>
        <p:spPr>
          <a:xfrm flipH="1" flipV="1">
            <a:off x="4970399" y="2484693"/>
            <a:ext cx="547426" cy="49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6B7ECBF-E539-49A2-A5B7-4C22B87BF4C4}"/>
              </a:ext>
            </a:extLst>
          </p:cNvPr>
          <p:cNvSpPr/>
          <p:nvPr/>
        </p:nvSpPr>
        <p:spPr>
          <a:xfrm>
            <a:off x="7028371" y="1992385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9B593C-256C-49D9-AE61-2B7FAA4C6FB5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248017" y="1727912"/>
            <a:ext cx="868941" cy="34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8C06048-5D1D-4C31-A19D-D7BADB0CDE35}"/>
              </a:ext>
            </a:extLst>
          </p:cNvPr>
          <p:cNvSpPr/>
          <p:nvPr/>
        </p:nvSpPr>
        <p:spPr>
          <a:xfrm>
            <a:off x="5429238" y="2893031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2EEAB0-3B8B-47D8-93E9-9F1CD531A381}"/>
              </a:ext>
            </a:extLst>
          </p:cNvPr>
          <p:cNvSpPr/>
          <p:nvPr/>
        </p:nvSpPr>
        <p:spPr>
          <a:xfrm>
            <a:off x="7779618" y="2870984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3EC7391-2176-4E62-9B6C-148287A97E7F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7544695" y="2484693"/>
            <a:ext cx="323510" cy="47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EAB8252-C709-4D14-9EAC-BE88FF221C70}"/>
              </a:ext>
            </a:extLst>
          </p:cNvPr>
          <p:cNvSpPr/>
          <p:nvPr/>
        </p:nvSpPr>
        <p:spPr>
          <a:xfrm>
            <a:off x="6134748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7EBB0D8-2C08-4559-BABA-9B42668FFA88}"/>
              </a:ext>
            </a:extLst>
          </p:cNvPr>
          <p:cNvSpPr/>
          <p:nvPr/>
        </p:nvSpPr>
        <p:spPr>
          <a:xfrm>
            <a:off x="6279103" y="293017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22B452-DB1B-4D35-915C-31A619A4057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6795427" y="2484693"/>
            <a:ext cx="321531" cy="52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6895870-8F81-4E91-8BFF-852A8A7293EE}"/>
              </a:ext>
            </a:extLst>
          </p:cNvPr>
          <p:cNvSpPr/>
          <p:nvPr/>
        </p:nvSpPr>
        <p:spPr>
          <a:xfrm>
            <a:off x="8495953" y="3857297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707E5B-7E37-4127-9F84-C00A85459C73}"/>
              </a:ext>
            </a:extLst>
          </p:cNvPr>
          <p:cNvCxnSpPr>
            <a:cxnSpLocks/>
            <a:stCxn id="18" idx="5"/>
            <a:endCxn id="23" idx="1"/>
          </p:cNvCxnSpPr>
          <p:nvPr/>
        </p:nvCxnSpPr>
        <p:spPr>
          <a:xfrm>
            <a:off x="8295942" y="3363292"/>
            <a:ext cx="288598" cy="57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1FED0D0-CAC3-4AFC-9220-3BB95D179A55}"/>
              </a:ext>
            </a:extLst>
          </p:cNvPr>
          <p:cNvSpPr/>
          <p:nvPr/>
        </p:nvSpPr>
        <p:spPr>
          <a:xfrm>
            <a:off x="7043005" y="3843362"/>
            <a:ext cx="604911" cy="576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E5C384D-BA2B-4C3A-9102-E6C6AC186DD0}"/>
              </a:ext>
            </a:extLst>
          </p:cNvPr>
          <p:cNvCxnSpPr>
            <a:cxnSpLocks/>
            <a:stCxn id="18" idx="3"/>
            <a:endCxn id="25" idx="7"/>
          </p:cNvCxnSpPr>
          <p:nvPr/>
        </p:nvCxnSpPr>
        <p:spPr>
          <a:xfrm flipH="1">
            <a:off x="7559329" y="3363292"/>
            <a:ext cx="308876" cy="56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527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347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86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5551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b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24519</TotalTime>
  <Words>3471</Words>
  <Application>Microsoft Office PowerPoint</Application>
  <PresentationFormat>宽屏</PresentationFormat>
  <Paragraphs>2892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登天</dc:creator>
  <cp:lastModifiedBy>白 登天</cp:lastModifiedBy>
  <cp:revision>155</cp:revision>
  <dcterms:created xsi:type="dcterms:W3CDTF">2020-02-11T03:29:33Z</dcterms:created>
  <dcterms:modified xsi:type="dcterms:W3CDTF">2020-04-08T12:11:13Z</dcterms:modified>
</cp:coreProperties>
</file>