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00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0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8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2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3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0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8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8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2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5278-EF53-43E0-A118-C702D966A9A4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98317" y="404664"/>
            <a:ext cx="648072" cy="28803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new</a:t>
            </a:r>
            <a:endParaRPr lang="zh-CN" altLang="en-US" sz="1400" dirty="0"/>
          </a:p>
        </p:txBody>
      </p:sp>
      <p:sp>
        <p:nvSpPr>
          <p:cNvPr id="5" name="菱形 4"/>
          <p:cNvSpPr/>
          <p:nvPr/>
        </p:nvSpPr>
        <p:spPr>
          <a:xfrm>
            <a:off x="2719286" y="870486"/>
            <a:ext cx="1215135" cy="38733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has el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714785" y="1484784"/>
            <a:ext cx="1219636" cy="337829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</a:t>
            </a:r>
            <a:r>
              <a:rPr lang="en-US" altLang="zh-CN" sz="1400" dirty="0" smtClean="0"/>
              <a:t>arse from el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3322353" y="692696"/>
            <a:ext cx="4501" cy="17779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556992" y="895237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compile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4556990" y="2564904"/>
            <a:ext cx="1224139" cy="32523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call attach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52320" y="2301614"/>
            <a:ext cx="60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直接箭头连接符 35"/>
          <p:cNvCxnSpPr>
            <a:stCxn id="5" idx="2"/>
            <a:endCxn id="6" idx="0"/>
          </p:cNvCxnSpPr>
          <p:nvPr/>
        </p:nvCxnSpPr>
        <p:spPr>
          <a:xfrm flipH="1">
            <a:off x="3324603" y="1257820"/>
            <a:ext cx="2251" cy="2269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3"/>
            <a:endCxn id="9" idx="1"/>
          </p:cNvCxnSpPr>
          <p:nvPr/>
        </p:nvCxnSpPr>
        <p:spPr>
          <a:xfrm>
            <a:off x="3934421" y="1064153"/>
            <a:ext cx="62257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556993" y="3137664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556993" y="3739241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attach</a:t>
            </a:r>
            <a:endParaRPr lang="zh-CN" altLang="en-US" sz="1400" dirty="0"/>
          </a:p>
        </p:txBody>
      </p:sp>
      <p:cxnSp>
        <p:nvCxnSpPr>
          <p:cNvPr id="55" name="直接箭头连接符 54"/>
          <p:cNvCxnSpPr>
            <a:stCxn id="10" idx="2"/>
            <a:endCxn id="50" idx="0"/>
          </p:cNvCxnSpPr>
          <p:nvPr/>
        </p:nvCxnSpPr>
        <p:spPr>
          <a:xfrm>
            <a:off x="5169060" y="2890138"/>
            <a:ext cx="1" cy="2475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0" idx="2"/>
            <a:endCxn id="51" idx="0"/>
          </p:cNvCxnSpPr>
          <p:nvPr/>
        </p:nvCxnSpPr>
        <p:spPr>
          <a:xfrm>
            <a:off x="5169061" y="3475495"/>
            <a:ext cx="0" cy="2637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704292" y="2466443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719286" y="1916832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90805" y="1753071"/>
            <a:ext cx="858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compiled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719286" y="3573016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719286" y="4149080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29250" y="3409255"/>
            <a:ext cx="7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29250" y="3985319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attached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流程图: 联系 72"/>
          <p:cNvSpPr/>
          <p:nvPr/>
        </p:nvSpPr>
        <p:spPr>
          <a:xfrm>
            <a:off x="5102053" y="4340818"/>
            <a:ext cx="144000" cy="144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6" idx="2"/>
            <a:endCxn id="48" idx="0"/>
          </p:cNvCxnSpPr>
          <p:nvPr/>
        </p:nvCxnSpPr>
        <p:spPr>
          <a:xfrm>
            <a:off x="3324603" y="1822613"/>
            <a:ext cx="4501" cy="25103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556990" y="4556236"/>
            <a:ext cx="1224136" cy="33783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r>
              <a:rPr lang="en-US" altLang="zh-CN" sz="1400" dirty="0" smtClean="0"/>
              <a:t>all detach</a:t>
            </a:r>
            <a:endParaRPr lang="zh-CN" altLang="en-US" sz="1400" dirty="0"/>
          </a:p>
        </p:txBody>
      </p:sp>
      <p:sp>
        <p:nvSpPr>
          <p:cNvPr id="83" name="圆角矩形 82"/>
          <p:cNvSpPr/>
          <p:nvPr/>
        </p:nvSpPr>
        <p:spPr>
          <a:xfrm>
            <a:off x="4556990" y="5085200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detach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2" idx="2"/>
            <a:endCxn id="83" idx="0"/>
          </p:cNvCxnSpPr>
          <p:nvPr/>
        </p:nvCxnSpPr>
        <p:spPr>
          <a:xfrm>
            <a:off x="5169058" y="4894067"/>
            <a:ext cx="0" cy="1911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2714785" y="5517248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462813" y="5357281"/>
            <a:ext cx="86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6085660" y="5085200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detach</a:t>
            </a:r>
            <a:endParaRPr lang="zh-CN" altLang="en-US" sz="1400" dirty="0"/>
          </a:p>
        </p:txBody>
      </p:sp>
      <p:sp>
        <p:nvSpPr>
          <p:cNvPr id="97" name="圆角矩形 96"/>
          <p:cNvSpPr/>
          <p:nvPr/>
        </p:nvSpPr>
        <p:spPr>
          <a:xfrm>
            <a:off x="6085660" y="4556236"/>
            <a:ext cx="1224136" cy="33783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r>
              <a:rPr lang="en-US" altLang="zh-CN" sz="1400" dirty="0" smtClean="0"/>
              <a:t>all dispose</a:t>
            </a:r>
            <a:endParaRPr lang="zh-CN" altLang="en-US" sz="1400" dirty="0"/>
          </a:p>
        </p:txBody>
      </p:sp>
      <p:cxnSp>
        <p:nvCxnSpPr>
          <p:cNvPr id="98" name="直接箭头连接符 97"/>
          <p:cNvCxnSpPr>
            <a:stCxn id="97" idx="2"/>
            <a:endCxn id="96" idx="0"/>
          </p:cNvCxnSpPr>
          <p:nvPr/>
        </p:nvCxnSpPr>
        <p:spPr>
          <a:xfrm>
            <a:off x="6697728" y="4894067"/>
            <a:ext cx="0" cy="1911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6085660" y="5665058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dispose</a:t>
            </a:r>
            <a:endParaRPr lang="zh-CN" altLang="en-US" sz="1400" dirty="0"/>
          </a:p>
        </p:txBody>
      </p:sp>
      <p:cxnSp>
        <p:nvCxnSpPr>
          <p:cNvPr id="103" name="直接箭头连接符 102"/>
          <p:cNvCxnSpPr>
            <a:stCxn id="96" idx="2"/>
            <a:endCxn id="102" idx="0"/>
          </p:cNvCxnSpPr>
          <p:nvPr/>
        </p:nvCxnSpPr>
        <p:spPr>
          <a:xfrm>
            <a:off x="6697728" y="5423031"/>
            <a:ext cx="0" cy="24202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714785" y="6109263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462813" y="594929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disposed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流程图: 联系 107"/>
          <p:cNvSpPr/>
          <p:nvPr/>
        </p:nvSpPr>
        <p:spPr>
          <a:xfrm>
            <a:off x="6625728" y="6237312"/>
            <a:ext cx="144000" cy="144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流程图: 联系 108"/>
          <p:cNvSpPr/>
          <p:nvPr/>
        </p:nvSpPr>
        <p:spPr>
          <a:xfrm>
            <a:off x="5097058" y="5661248"/>
            <a:ext cx="144000" cy="144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>
            <a:stCxn id="83" idx="2"/>
            <a:endCxn id="109" idx="0"/>
          </p:cNvCxnSpPr>
          <p:nvPr/>
        </p:nvCxnSpPr>
        <p:spPr>
          <a:xfrm>
            <a:off x="5169058" y="5423031"/>
            <a:ext cx="0" cy="23821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2" idx="2"/>
            <a:endCxn id="108" idx="0"/>
          </p:cNvCxnSpPr>
          <p:nvPr/>
        </p:nvCxnSpPr>
        <p:spPr>
          <a:xfrm>
            <a:off x="6697728" y="6002889"/>
            <a:ext cx="0" cy="23442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联系 115"/>
          <p:cNvSpPr/>
          <p:nvPr/>
        </p:nvSpPr>
        <p:spPr>
          <a:xfrm>
            <a:off x="3254854" y="2636928"/>
            <a:ext cx="144000" cy="144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719286" y="2073644"/>
            <a:ext cx="1219636" cy="337829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 data</a:t>
            </a:r>
            <a:endParaRPr lang="zh-CN" altLang="en-US" sz="1400" dirty="0"/>
          </a:p>
        </p:txBody>
      </p:sp>
      <p:cxnSp>
        <p:nvCxnSpPr>
          <p:cNvPr id="52" name="肘形连接符 51"/>
          <p:cNvCxnSpPr>
            <a:stCxn id="9" idx="2"/>
          </p:cNvCxnSpPr>
          <p:nvPr/>
        </p:nvCxnSpPr>
        <p:spPr>
          <a:xfrm rot="5400000">
            <a:off x="4044809" y="1127181"/>
            <a:ext cx="1018365" cy="123013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8" idx="2"/>
            <a:endCxn id="116" idx="0"/>
          </p:cNvCxnSpPr>
          <p:nvPr/>
        </p:nvCxnSpPr>
        <p:spPr>
          <a:xfrm flipH="1">
            <a:off x="3326854" y="2411473"/>
            <a:ext cx="2250" cy="225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169061" y="4077072"/>
            <a:ext cx="0" cy="2637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0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cire</dc:creator>
  <cp:lastModifiedBy>cire</cp:lastModifiedBy>
  <cp:revision>9</cp:revision>
  <dcterms:created xsi:type="dcterms:W3CDTF">2016-09-11T13:49:53Z</dcterms:created>
  <dcterms:modified xsi:type="dcterms:W3CDTF">2017-02-06T14:37:59Z</dcterms:modified>
</cp:coreProperties>
</file>