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7" r:id="rId3"/>
    <p:sldId id="267" r:id="rId4"/>
    <p:sldId id="260" r:id="rId5"/>
    <p:sldId id="262" r:id="rId6"/>
    <p:sldId id="263" r:id="rId7"/>
    <p:sldId id="264" r:id="rId8"/>
    <p:sldId id="261" r:id="rId9"/>
    <p:sldId id="259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12FD0-6B43-4D86-AC0F-EB733619A8FB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38F27-59B9-48FC-855B-67755541B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30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38F27-59B9-48FC-855B-67755541B09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615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38F27-59B9-48FC-855B-67755541B09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06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38F27-59B9-48FC-855B-67755541B09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80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38F27-59B9-48FC-855B-67755541B09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972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38F27-59B9-48FC-855B-67755541B09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119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38F27-59B9-48FC-855B-67755541B09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981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38F27-59B9-48FC-855B-67755541B09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14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38F27-59B9-48FC-855B-67755541B09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67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E2C-C730-4696-BE61-EBFE85C49C38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08CF-BDE7-49C2-BC6A-8C60856F8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34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E2C-C730-4696-BE61-EBFE85C49C38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08CF-BDE7-49C2-BC6A-8C60856F8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8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E2C-C730-4696-BE61-EBFE85C49C38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08CF-BDE7-49C2-BC6A-8C60856F8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3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E2C-C730-4696-BE61-EBFE85C49C38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08CF-BDE7-49C2-BC6A-8C60856F8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75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E2C-C730-4696-BE61-EBFE85C49C38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08CF-BDE7-49C2-BC6A-8C60856F8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4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E2C-C730-4696-BE61-EBFE85C49C38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08CF-BDE7-49C2-BC6A-8C60856F8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9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E2C-C730-4696-BE61-EBFE85C49C38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08CF-BDE7-49C2-BC6A-8C60856F8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38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E2C-C730-4696-BE61-EBFE85C49C38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08CF-BDE7-49C2-BC6A-8C60856F8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12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E2C-C730-4696-BE61-EBFE85C49C38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08CF-BDE7-49C2-BC6A-8C60856F8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48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E2C-C730-4696-BE61-EBFE85C49C38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08CF-BDE7-49C2-BC6A-8C60856F8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56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CE2C-C730-4696-BE61-EBFE85C49C38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B08CF-BDE7-49C2-BC6A-8C60856F8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8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ECE2C-C730-4696-BE61-EBFE85C49C38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08CF-BDE7-49C2-BC6A-8C60856F8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0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53053" y="4391489"/>
            <a:ext cx="2079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感谢！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86380" y="2267033"/>
            <a:ext cx="4103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有任何疑问及问题，请及时反馈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89755" y="1672673"/>
            <a:ext cx="207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微名片草图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1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62308" y="176105"/>
            <a:ext cx="2622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通讯录管理管理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22" y="575924"/>
            <a:ext cx="8533333" cy="6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62309" y="176105"/>
            <a:ext cx="306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通讯录管理参考图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37" y="559854"/>
            <a:ext cx="5333333" cy="26476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399" y="3697794"/>
            <a:ext cx="5399971" cy="3028571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>
            <a:off x="4206240" y="2176272"/>
            <a:ext cx="1773936" cy="3282696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952922" y="2492752"/>
            <a:ext cx="1272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点击查看出现下拉菜单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17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60" y="545437"/>
            <a:ext cx="3666227" cy="28319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2309" y="176105"/>
            <a:ext cx="1207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登陆页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19249" y="176105"/>
            <a:ext cx="150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62309" y="3562028"/>
            <a:ext cx="150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向导页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60" y="3878920"/>
            <a:ext cx="3666227" cy="28851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647" y="545436"/>
            <a:ext cx="3988653" cy="28319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646" y="3878920"/>
            <a:ext cx="3988653" cy="288513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19249" y="3562028"/>
            <a:ext cx="227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企业基本信息页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16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62309" y="176105"/>
            <a:ext cx="1207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模板选择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19249" y="176105"/>
            <a:ext cx="190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企业员工管理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819" y="545436"/>
            <a:ext cx="3781124" cy="28319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247" y="470326"/>
            <a:ext cx="4237258" cy="29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7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-1" y="176105"/>
            <a:ext cx="379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企业员工管理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栏目管理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48" y="545437"/>
            <a:ext cx="8298612" cy="605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1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-1" y="176105"/>
            <a:ext cx="435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企业员工管理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栏目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管理参考图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27" y="840318"/>
            <a:ext cx="8323809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0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-1" y="176105"/>
            <a:ext cx="379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企业员工管理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员工管理参考图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20" y="683836"/>
            <a:ext cx="8619944" cy="5762909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8100204" y="2303253"/>
            <a:ext cx="1555860" cy="412515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736981" y="2715768"/>
            <a:ext cx="127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员工编辑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72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-1" y="176105"/>
            <a:ext cx="379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企业员工管理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员工编辑页参考图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83" y="545437"/>
            <a:ext cx="6773606" cy="609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6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62309" y="176105"/>
            <a:ext cx="174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员工签到管理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33" y="638451"/>
            <a:ext cx="8228571" cy="5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2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62309" y="176105"/>
            <a:ext cx="306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员工签到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管理参考图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86" y="985827"/>
            <a:ext cx="10485714" cy="26952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627" y="3741450"/>
            <a:ext cx="5063706" cy="2857758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>
            <a:off x="7662672" y="3501117"/>
            <a:ext cx="1132476" cy="979443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228910" y="4295894"/>
            <a:ext cx="1272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点击查看员工签到详细信息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46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94</Words>
  <Application>Microsoft Office PowerPoint</Application>
  <PresentationFormat>宽屏</PresentationFormat>
  <Paragraphs>28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waypdc</dc:creator>
  <cp:lastModifiedBy>waypdc</cp:lastModifiedBy>
  <cp:revision>18</cp:revision>
  <dcterms:created xsi:type="dcterms:W3CDTF">2017-01-12T06:09:12Z</dcterms:created>
  <dcterms:modified xsi:type="dcterms:W3CDTF">2017-01-12T08:55:57Z</dcterms:modified>
</cp:coreProperties>
</file>