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  <p:sldId id="263" r:id="rId9"/>
    <p:sldId id="264" r:id="rId1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3" d="100"/>
          <a:sy n="53" d="100"/>
        </p:scale>
        <p:origin x="-96" y="-51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viewProps" Target="view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presProps" Target="presProps.xml" /><Relationship Id="rId5" Type="http://schemas.openxmlformats.org/officeDocument/2006/relationships/slide" Target="slides/slide4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tableStyles" Target="tableStyle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6A903-4BD3-4910-9BFF-DE3A4BB1DA29}" type="datetimeFigureOut">
              <a:rPr lang="ru-RU" smtClean="0"/>
              <a:t>05.04.2019</a:t>
            </a:fld>
            <a:endParaRPr lang="ru-RU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6EDF154-FFC7-49D1-B0DB-150D1E912FEC}" type="slidenum">
              <a:rPr lang="ru-RU" smtClean="0"/>
              <a:t>‹#›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6A903-4BD3-4910-9BFF-DE3A4BB1DA29}" type="datetimeFigureOut">
              <a:rPr lang="ru-RU" smtClean="0"/>
              <a:t>05.04.2019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DF154-FFC7-49D1-B0DB-150D1E912FE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6A903-4BD3-4910-9BFF-DE3A4BB1DA29}" type="datetimeFigureOut">
              <a:rPr lang="ru-RU" smtClean="0"/>
              <a:t>05.04.2019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DF154-FFC7-49D1-B0DB-150D1E912FE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6A903-4BD3-4910-9BFF-DE3A4BB1DA29}" type="datetimeFigureOut">
              <a:rPr lang="ru-RU" smtClean="0"/>
              <a:t>05.04.2019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DF154-FFC7-49D1-B0DB-150D1E912FE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6A903-4BD3-4910-9BFF-DE3A4BB1DA29}" type="datetimeFigureOut">
              <a:rPr lang="ru-RU" smtClean="0"/>
              <a:t>05.04.2019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DF154-FFC7-49D1-B0DB-150D1E912FE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6A903-4BD3-4910-9BFF-DE3A4BB1DA29}" type="datetimeFigureOut">
              <a:rPr lang="ru-RU" smtClean="0"/>
              <a:t>05.04.2019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DF154-FFC7-49D1-B0DB-150D1E912FEC}" type="slidenum">
              <a:rPr lang="ru-RU" smtClean="0"/>
              <a:t>‹#›</a:t>
            </a:fld>
            <a:endParaRPr lang="ru-RU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6A903-4BD3-4910-9BFF-DE3A4BB1DA29}" type="datetimeFigureOut">
              <a:rPr lang="ru-RU" smtClean="0"/>
              <a:t>05.04.2019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DF154-FFC7-49D1-B0DB-150D1E912FEC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6A903-4BD3-4910-9BFF-DE3A4BB1DA29}" type="datetimeFigureOut">
              <a:rPr lang="ru-RU" smtClean="0"/>
              <a:t>05.04.2019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DF154-FFC7-49D1-B0DB-150D1E912FE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6A903-4BD3-4910-9BFF-DE3A4BB1DA29}" type="datetimeFigureOut">
              <a:rPr lang="ru-RU" smtClean="0"/>
              <a:t>05.04.2019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DF154-FFC7-49D1-B0DB-150D1E912FE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6A903-4BD3-4910-9BFF-DE3A4BB1DA29}" type="datetimeFigureOut">
              <a:rPr lang="ru-RU" smtClean="0"/>
              <a:t>05.04.2019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DF154-FFC7-49D1-B0DB-150D1E912FE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6A903-4BD3-4910-9BFF-DE3A4BB1DA29}" type="datetimeFigureOut">
              <a:rPr lang="ru-RU" smtClean="0"/>
              <a:t>05.04.2019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DF154-FFC7-49D1-B0DB-150D1E912FE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87B6A903-4BD3-4910-9BFF-DE3A4BB1DA29}" type="datetimeFigureOut">
              <a:rPr lang="ru-RU" smtClean="0"/>
              <a:t>05.04.2019</a:t>
            </a:fld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76EDF154-FFC7-49D1-B0DB-150D1E912FEC}" type="slidenum">
              <a:rPr lang="ru-RU" smtClean="0"/>
              <a:t>‹#›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71600" y="3212976"/>
            <a:ext cx="7992888" cy="792088"/>
          </a:xfrm>
        </p:spPr>
        <p:txBody>
          <a:bodyPr>
            <a:noAutofit/>
          </a:bodyPr>
          <a:lstStyle/>
          <a:p>
            <a:r>
              <a:rPr lang="ru-RU" sz="9600" dirty="0"/>
              <a:t>Амур-Юниор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203848" y="4077072"/>
            <a:ext cx="7315200" cy="1144632"/>
          </a:xfrm>
        </p:spPr>
        <p:txBody>
          <a:bodyPr/>
          <a:lstStyle/>
          <a:p>
            <a:r>
              <a:rPr lang="ru-RU" dirty="0"/>
              <a:t>Город Благовещенск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12403" y="2276872"/>
            <a:ext cx="47525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err="1"/>
              <a:t>CanSat</a:t>
            </a:r>
            <a:r>
              <a:rPr lang="en-US" sz="2200" dirty="0"/>
              <a:t>, </a:t>
            </a:r>
            <a:r>
              <a:rPr lang="ru-RU" sz="2200" dirty="0"/>
              <a:t>Лига «Юниор», 2018-2019</a:t>
            </a:r>
          </a:p>
        </p:txBody>
      </p:sp>
    </p:spTree>
    <p:extLst>
      <p:ext uri="{BB962C8B-B14F-4D97-AF65-F5344CB8AC3E}">
        <p14:creationId xmlns:p14="http://schemas.microsoft.com/office/powerpoint/2010/main" val="3152647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55576" y="0"/>
            <a:ext cx="7992888" cy="1154097"/>
          </a:xfrm>
        </p:spPr>
        <p:txBody>
          <a:bodyPr>
            <a:noAutofit/>
          </a:bodyPr>
          <a:lstStyle/>
          <a:p>
            <a:r>
              <a:rPr lang="ru-RU" sz="7200" b="1" dirty="0"/>
              <a:t>Состав команды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908720"/>
            <a:ext cx="9144000" cy="3539527"/>
          </a:xfrm>
        </p:spPr>
        <p:txBody>
          <a:bodyPr>
            <a:normAutofit/>
          </a:bodyPr>
          <a:lstStyle/>
          <a:p>
            <a:pPr marL="45720" indent="0" algn="ctr">
              <a:buNone/>
            </a:pPr>
            <a:r>
              <a:rPr lang="ru-RU" sz="2200" dirty="0" err="1"/>
              <a:t>Канухин</a:t>
            </a:r>
            <a:r>
              <a:rPr lang="ru-RU" sz="2200" dirty="0"/>
              <a:t> Александр</a:t>
            </a:r>
          </a:p>
          <a:p>
            <a:pPr marL="45720" indent="0" algn="ctr">
              <a:buNone/>
            </a:pPr>
            <a:r>
              <a:rPr lang="ru-RU" sz="2200" dirty="0"/>
              <a:t>Головин Глеб</a:t>
            </a:r>
          </a:p>
          <a:p>
            <a:pPr marL="45720" indent="0" algn="ctr">
              <a:buNone/>
            </a:pPr>
            <a:r>
              <a:rPr lang="ru-RU" sz="2200" dirty="0"/>
              <a:t>Некрасов Даниил</a:t>
            </a:r>
          </a:p>
          <a:p>
            <a:pPr marL="45720" indent="0" algn="ctr">
              <a:buNone/>
            </a:pPr>
            <a:r>
              <a:rPr lang="ru-RU" sz="2200" dirty="0"/>
              <a:t>Семёнов Михаил</a:t>
            </a:r>
          </a:p>
          <a:p>
            <a:pPr marL="45720" indent="0" algn="ctr">
              <a:buNone/>
            </a:pPr>
            <a:r>
              <a:rPr lang="ru-RU" sz="2200" dirty="0" err="1"/>
              <a:t>Коростин</a:t>
            </a:r>
            <a:r>
              <a:rPr lang="ru-RU" sz="2200" dirty="0"/>
              <a:t> Александр</a:t>
            </a:r>
          </a:p>
        </p:txBody>
      </p:sp>
      <p:pic>
        <p:nvPicPr>
          <p:cNvPr id="4" name="Picture 2" descr="C:\Users\Ученик\Desktop\IMG_20180129_19265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290" y="3018811"/>
            <a:ext cx="6408712" cy="3604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9124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11560" y="548680"/>
            <a:ext cx="7776864" cy="5760681"/>
          </a:xfrm>
        </p:spPr>
        <p:txBody>
          <a:bodyPr>
            <a:normAutofit/>
          </a:bodyPr>
          <a:lstStyle/>
          <a:p>
            <a:pPr marL="45720" indent="0" algn="ctr">
              <a:buNone/>
            </a:pPr>
            <a:r>
              <a:rPr lang="ru-RU" sz="7200" b="1" dirty="0"/>
              <a:t>Цель: </a:t>
            </a:r>
            <a:r>
              <a:rPr lang="ru-RU" sz="7200" dirty="0"/>
              <a:t>спасение отсека полезной нагрузки головной части ракеты-носителя</a:t>
            </a:r>
            <a:endParaRPr lang="ru-RU" sz="7200" b="1" dirty="0"/>
          </a:p>
        </p:txBody>
      </p:sp>
    </p:spTree>
    <p:extLst>
      <p:ext uri="{BB962C8B-B14F-4D97-AF65-F5344CB8AC3E}">
        <p14:creationId xmlns:p14="http://schemas.microsoft.com/office/powerpoint/2010/main" val="862734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99592" y="836712"/>
            <a:ext cx="7200800" cy="5283968"/>
          </a:xfrm>
        </p:spPr>
        <p:txBody>
          <a:bodyPr>
            <a:noAutofit/>
          </a:bodyPr>
          <a:lstStyle/>
          <a:p>
            <a:pPr marL="45720" indent="0">
              <a:buNone/>
            </a:pPr>
            <a:r>
              <a:rPr lang="ru-RU" sz="4000" dirty="0"/>
              <a:t>Спасение отсека полезной нагрузки будет осуществляться посредством выброса парашюта через отверстие, которое будет заранее прорезано сбоку и закрыто вырезанной частью тубуса</a:t>
            </a:r>
          </a:p>
        </p:txBody>
      </p:sp>
    </p:spTree>
    <p:extLst>
      <p:ext uri="{BB962C8B-B14F-4D97-AF65-F5344CB8AC3E}">
        <p14:creationId xmlns:p14="http://schemas.microsoft.com/office/powerpoint/2010/main" val="2303568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43808" y="188640"/>
            <a:ext cx="7315200" cy="1154097"/>
          </a:xfrm>
        </p:spPr>
        <p:txBody>
          <a:bodyPr>
            <a:noAutofit/>
          </a:bodyPr>
          <a:lstStyle/>
          <a:p>
            <a:r>
              <a:rPr lang="ru-RU" sz="7200" b="1" dirty="0"/>
              <a:t>Задачи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27584" y="1235986"/>
            <a:ext cx="7560840" cy="5616624"/>
          </a:xfrm>
        </p:spPr>
        <p:txBody>
          <a:bodyPr>
            <a:noAutofit/>
          </a:bodyPr>
          <a:lstStyle/>
          <a:p>
            <a:pPr marL="45720" indent="0">
              <a:buNone/>
            </a:pPr>
            <a:r>
              <a:rPr lang="en-US" sz="2800" dirty="0"/>
              <a:t>1</a:t>
            </a:r>
            <a:r>
              <a:rPr lang="ru-RU" sz="2800" dirty="0"/>
              <a:t>)Собрать и протестировать электронную систему на базе </a:t>
            </a:r>
            <a:r>
              <a:rPr lang="ru-RU" sz="2800" dirty="0" err="1"/>
              <a:t>Arduino</a:t>
            </a:r>
            <a:r>
              <a:rPr lang="ru-RU" sz="2800" dirty="0"/>
              <a:t>.</a:t>
            </a:r>
            <a:br>
              <a:rPr lang="ru-RU" sz="2800" dirty="0"/>
            </a:br>
            <a:r>
              <a:rPr lang="en-US" sz="2800" dirty="0"/>
              <a:t>2</a:t>
            </a:r>
            <a:r>
              <a:rPr lang="ru-RU" sz="2800" dirty="0"/>
              <a:t>) Разработать программу тестирования системы на земле и включения данной программы через отдельный выключатель. </a:t>
            </a:r>
            <a:br>
              <a:rPr lang="ru-RU" sz="2800" dirty="0"/>
            </a:br>
            <a:r>
              <a:rPr lang="en-US" sz="2800" dirty="0"/>
              <a:t>3</a:t>
            </a:r>
            <a:r>
              <a:rPr lang="ru-RU" sz="2800" dirty="0"/>
              <a:t>) Разработать основную программу спасения. </a:t>
            </a:r>
            <a:endParaRPr lang="en-US" sz="2800" dirty="0"/>
          </a:p>
          <a:p>
            <a:pPr marL="45720" indent="0">
              <a:buNone/>
            </a:pPr>
            <a:r>
              <a:rPr lang="en-US" sz="2800" b="1" dirty="0"/>
              <a:t>4</a:t>
            </a:r>
            <a:r>
              <a:rPr lang="ru-RU" sz="2800" b="1" dirty="0"/>
              <a:t>)</a:t>
            </a:r>
            <a:r>
              <a:rPr lang="ru-RU" sz="2800" dirty="0"/>
              <a:t>Рассчитать и сшить парашют для системы спасения.</a:t>
            </a:r>
            <a:br>
              <a:rPr lang="ru-RU" sz="2800" dirty="0"/>
            </a:br>
            <a:r>
              <a:rPr lang="ru-RU" sz="2800" dirty="0"/>
              <a:t>5) Передать во время миссии по радиоканалу на приемную станцию организаторов телеметрию.</a:t>
            </a:r>
          </a:p>
        </p:txBody>
      </p:sp>
    </p:spTree>
    <p:extLst>
      <p:ext uri="{BB962C8B-B14F-4D97-AF65-F5344CB8AC3E}">
        <p14:creationId xmlns:p14="http://schemas.microsoft.com/office/powerpoint/2010/main" val="40346625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0217"/>
            <a:ext cx="9144000" cy="1154097"/>
          </a:xfrm>
        </p:spPr>
        <p:txBody>
          <a:bodyPr>
            <a:noAutofit/>
          </a:bodyPr>
          <a:lstStyle/>
          <a:p>
            <a:pPr algn="ctr"/>
            <a:r>
              <a:rPr lang="ru-RU" sz="6000" dirty="0"/>
              <a:t>Расчёт парашюта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27584" y="1124744"/>
                <a:ext cx="7315200" cy="5472608"/>
              </a:xfrm>
            </p:spPr>
            <p:txBody>
              <a:bodyPr>
                <a:normAutofit/>
              </a:bodyPr>
              <a:lstStyle/>
              <a:p>
                <a:pPr marL="45720" indent="0">
                  <a:buNone/>
                </a:pPr>
                <a:r>
                  <a:rPr lang="ru-RU" sz="3200" dirty="0"/>
                  <a:t>Выбран купольный парашют</a:t>
                </a:r>
                <a:endParaRPr lang="en-US" sz="3200" dirty="0"/>
              </a:p>
              <a:p>
                <a:pPr marL="45720" indent="0">
                  <a:buNone/>
                </a:pPr>
                <a:r>
                  <a:rPr lang="ru-RU" sz="3200" dirty="0"/>
                  <a:t>Площадь: </a:t>
                </a:r>
                <a:r>
                  <a:rPr lang="en-US" sz="3200" dirty="0"/>
                  <a:t>S 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i="1">
                            <a:latin typeface="Cambria Math"/>
                          </a:rPr>
                          <m:t>2∗</m:t>
                        </m:r>
                        <m:r>
                          <a:rPr lang="en-US" sz="3200" i="1">
                            <a:latin typeface="Cambria Math"/>
                          </a:rPr>
                          <m:t>𝑀</m:t>
                        </m:r>
                        <m:r>
                          <a:rPr lang="en-US" sz="3200" i="1">
                            <a:latin typeface="Cambria Math"/>
                          </a:rPr>
                          <m:t>∗</m:t>
                        </m:r>
                        <m:r>
                          <a:rPr lang="en-US" sz="3200" i="1">
                            <a:latin typeface="Cambria Math"/>
                          </a:rPr>
                          <m:t>𝑔</m:t>
                        </m:r>
                      </m:num>
                      <m:den>
                        <m:sSub>
                          <m:sSub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latin typeface="Cambria Math"/>
                              </a:rPr>
                              <m:t>𝐶</m:t>
                            </m:r>
                          </m:e>
                          <m:sub>
                            <m:r>
                              <a:rPr lang="en-US" sz="3200" i="1">
                                <a:latin typeface="Cambria Math"/>
                              </a:rPr>
                              <m:t>𝑑</m:t>
                            </m:r>
                          </m:sub>
                        </m:sSub>
                        <m:r>
                          <a:rPr lang="en-US" sz="3200" i="1">
                            <a:latin typeface="Cambria Math"/>
                          </a:rPr>
                          <m:t>∗</m:t>
                        </m:r>
                        <m:sSub>
                          <m:sSub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en-US" sz="3200" i="1">
                                <a:latin typeface="Cambria Math"/>
                              </a:rPr>
                              <m:t>𝑜</m:t>
                            </m:r>
                          </m:sub>
                        </m:sSub>
                        <m:r>
                          <a:rPr lang="en-US" sz="3200" i="1">
                            <a:latin typeface="Cambria Math"/>
                          </a:rPr>
                          <m:t>∗</m:t>
                        </m:r>
                        <m:sSup>
                          <m:sSup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latin typeface="Cambria Math"/>
                              </a:rPr>
                              <m:t>𝑉</m:t>
                            </m:r>
                          </m:e>
                          <m:sup>
                            <m:r>
                              <a:rPr lang="ru-RU" sz="32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3200" i="1">
                            <a:latin typeface="Cambria Math"/>
                          </a:rPr>
                          <m:t> </m:t>
                        </m:r>
                      </m:den>
                    </m:f>
                  </m:oMath>
                </a14:m>
                <a:endParaRPr lang="ru-RU" sz="3200" b="0" dirty="0"/>
              </a:p>
              <a:p>
                <a:pPr marL="45720" indent="0">
                  <a:buNone/>
                </a:pPr>
                <a:r>
                  <a:rPr lang="en-US" sz="3200" dirty="0"/>
                  <a:t>S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i="1">
                            <a:latin typeface="Cambria Math"/>
                          </a:rPr>
                          <m:t>2∗</m:t>
                        </m:r>
                        <m:r>
                          <a:rPr lang="en-US" sz="3200" i="1">
                            <a:latin typeface="Cambria Math"/>
                          </a:rPr>
                          <m:t>𝑀</m:t>
                        </m:r>
                        <m:r>
                          <a:rPr lang="en-US" sz="3200" i="1">
                            <a:latin typeface="Cambria Math"/>
                          </a:rPr>
                          <m:t>∗9,81</m:t>
                        </m:r>
                      </m:num>
                      <m:den>
                        <m:r>
                          <a:rPr lang="en-US" sz="3200" b="0" i="1" smtClean="0">
                            <a:latin typeface="Cambria Math"/>
                          </a:rPr>
                          <m:t>1,3</m:t>
                        </m:r>
                        <m:r>
                          <a:rPr lang="en-US" sz="3200" i="1">
                            <a:latin typeface="Cambria Math"/>
                          </a:rPr>
                          <m:t>∗</m:t>
                        </m:r>
                        <m:r>
                          <a:rPr lang="ru-RU" sz="3200" b="0" i="1" smtClean="0">
                            <a:latin typeface="Cambria Math"/>
                          </a:rPr>
                          <m:t>1,204</m:t>
                        </m:r>
                        <m:r>
                          <a:rPr lang="en-US" sz="3200" i="1">
                            <a:latin typeface="Cambria Math"/>
                          </a:rPr>
                          <m:t>∗</m:t>
                        </m:r>
                        <m:sSup>
                          <m:sSup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u-RU" sz="3200" b="0" i="1" smtClean="0">
                                <a:latin typeface="Cambria Math"/>
                              </a:rPr>
                              <m:t>7</m:t>
                            </m:r>
                          </m:e>
                          <m:sup>
                            <m:r>
                              <a:rPr lang="ru-RU" sz="32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3200" i="1">
                            <a:latin typeface="Cambria Math"/>
                          </a:rPr>
                          <m:t> </m:t>
                        </m:r>
                      </m:den>
                    </m:f>
                  </m:oMath>
                </a14:m>
                <a:r>
                  <a:rPr lang="en-US" sz="3200" b="0" dirty="0"/>
                  <a:t> </a:t>
                </a:r>
                <a:r>
                  <a:rPr lang="ru-RU" sz="3200" dirty="0"/>
                  <a:t>≈</a:t>
                </a:r>
                <a:r>
                  <a:rPr lang="en-US" sz="3200" dirty="0"/>
                  <a:t> </a:t>
                </a:r>
                <a:r>
                  <a:rPr lang="ru-RU" sz="3200" dirty="0"/>
                  <a:t>0,256</a:t>
                </a:r>
                <a:r>
                  <a:rPr lang="en-US" sz="3200" dirty="0"/>
                  <a:t>M</a:t>
                </a:r>
              </a:p>
              <a:p>
                <a:pPr marL="45720" indent="0">
                  <a:buNone/>
                </a:pPr>
                <a:r>
                  <a:rPr lang="ru-RU" sz="3200" dirty="0"/>
                  <a:t>R = sqrt(S/п) = 0,285 * sqrt(M)</a:t>
                </a:r>
              </a:p>
              <a:p>
                <a:pPr marL="45720" indent="0">
                  <a:buNone/>
                </a:pPr>
                <a:r>
                  <a:rPr lang="ru-RU" sz="3200" dirty="0"/>
                  <a:t>r = R / 15 = 0,019 * sqrt(M)</a:t>
                </a:r>
              </a:p>
              <a:p>
                <a:pPr marL="45720" indent="0">
                  <a:buNone/>
                </a:pPr>
                <a:r>
                  <a:rPr lang="ru-RU" sz="3200" dirty="0"/>
                  <a:t>Rобщ = R + r = 0,304 * sqrt(M)</a:t>
                </a:r>
              </a:p>
              <a:p>
                <a:pPr marL="45720" indent="0">
                  <a:buNone/>
                </a:pPr>
                <a:r>
                  <a:rPr lang="en-US" sz="3200" dirty="0"/>
                  <a:t>L</a:t>
                </a:r>
                <a:r>
                  <a:rPr lang="ru-RU" sz="3200" dirty="0"/>
                  <a:t> = 2.4R = 0,684 * sqrt(M)</a:t>
                </a:r>
              </a:p>
              <a:p>
                <a:pPr marL="45720" indent="0">
                  <a:buNone/>
                </a:pPr>
                <a:endParaRPr lang="en-US" sz="3200" b="0" dirty="0"/>
              </a:p>
              <a:p>
                <a:pPr marL="45720" indent="0">
                  <a:buNone/>
                </a:pPr>
                <a:endParaRPr lang="ru-RU" sz="3200" baseline="30000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7584" y="1124744"/>
                <a:ext cx="7315200" cy="5472608"/>
              </a:xfrm>
              <a:blipFill>
                <a:blip r:embed="rId2"/>
                <a:stretch>
                  <a:fillRect l="-1500" t="-14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31833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26" name="Picture 2" descr="C:\Users\Админ\Desktop\Lbfuhfvvf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73" t="16482" r="42882" b="3519"/>
          <a:stretch/>
        </p:blipFill>
        <p:spPr bwMode="auto">
          <a:xfrm>
            <a:off x="0" y="-27021"/>
            <a:ext cx="9144000" cy="6901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14013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93A87-1173-E94E-B3A0-13BA3A75B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5293" y="0"/>
            <a:ext cx="7315200" cy="1154097"/>
          </a:xfrm>
        </p:spPr>
        <p:txBody>
          <a:bodyPr/>
          <a:lstStyle/>
          <a:p>
            <a:r>
              <a:rPr lang="ru-RU"/>
              <a:t>Источник питания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FED1D8-9B6E-9246-8C9B-263305186D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381905"/>
            <a:ext cx="7315200" cy="5367238"/>
          </a:xfrm>
        </p:spPr>
        <p:txBody>
          <a:bodyPr>
            <a:normAutofit/>
          </a:bodyPr>
          <a:lstStyle/>
          <a:p>
            <a:r>
              <a:rPr lang="ru-RU" sz="3200"/>
              <a:t>В качестве источника питания будет использована Li-ion батарея из телефона samsung по ряду причин: она проста в эксплуатации, распространена повсеместно и хорошо держит заряд.</a:t>
            </a:r>
          </a:p>
          <a:p>
            <a:r>
              <a:rPr lang="ru-RU" sz="3200"/>
              <a:t>Степень заряда будет определяться программно и выводиться на индикатор</a:t>
            </a:r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24819737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6F6AE-2E16-D444-A6D1-6E92DC5D3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5294" y="-587882"/>
            <a:ext cx="7315200" cy="1175763"/>
          </a:xfrm>
        </p:spPr>
        <p:txBody>
          <a:bodyPr/>
          <a:lstStyle/>
          <a:p>
            <a:r>
              <a:rPr lang="ru-RU"/>
              <a:t>Эксперименты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9CF71-9A09-F943-99A4-E135CDD22E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006511"/>
            <a:ext cx="7315200" cy="4844978"/>
          </a:xfrm>
        </p:spPr>
        <p:txBody>
          <a:bodyPr>
            <a:normAutofit/>
          </a:bodyPr>
          <a:lstStyle/>
          <a:p>
            <a:r>
              <a:rPr lang="ru-RU" sz="3200"/>
              <a:t>Проверены электронные модули.</a:t>
            </a:r>
          </a:p>
          <a:p>
            <a:r>
              <a:rPr lang="ru-RU" sz="3200"/>
              <a:t>Планируется проверить парашют, общую работу системы в полевых условиях</a:t>
            </a:r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13805932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Перспектива">
  <a:themeElements>
    <a:clrScheme name="Перспектива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Классическая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Перспектива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61</TotalTime>
  <Words>160</Words>
  <Application>Microsoft Office PowerPoint</Application>
  <PresentationFormat>On-screen Show (4:3)</PresentationFormat>
  <Paragraphs>19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Перспектива</vt:lpstr>
      <vt:lpstr>Амур-Юниор</vt:lpstr>
      <vt:lpstr>Состав команды</vt:lpstr>
      <vt:lpstr>PowerPoint Presentation</vt:lpstr>
      <vt:lpstr>PowerPoint Presentation</vt:lpstr>
      <vt:lpstr>Задачи</vt:lpstr>
      <vt:lpstr>Расчёт парашюта</vt:lpstr>
      <vt:lpstr>PowerPoint Presentation</vt:lpstr>
      <vt:lpstr>Источник питания</vt:lpstr>
      <vt:lpstr>Эксперименты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Амур-Юниор</dc:title>
  <dc:creator>Lenovo</dc:creator>
  <cp:lastModifiedBy>jasonvoorhese806@gmail.com</cp:lastModifiedBy>
  <cp:revision>10</cp:revision>
  <dcterms:created xsi:type="dcterms:W3CDTF">2019-02-25T09:08:25Z</dcterms:created>
  <dcterms:modified xsi:type="dcterms:W3CDTF">2019-04-05T03:51:46Z</dcterms:modified>
</cp:coreProperties>
</file>