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50" d="100"/>
          <a:sy n="50" d="100"/>
        </p:scale>
        <p:origin x="-122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543800" cy="914400"/>
          </a:xfrm>
        </p:spPr>
        <p:txBody>
          <a:bodyPr/>
          <a:lstStyle/>
          <a:p>
            <a:pPr algn="ctr"/>
            <a:r>
              <a:rPr lang="en-US" sz="7200" b="1" i="1" dirty="0">
                <a:latin typeface="Aparajita" pitchFamily="34" charset="0"/>
                <a:cs typeface="Aparajita" pitchFamily="34" charset="0"/>
              </a:rPr>
              <a:t>“</a:t>
            </a:r>
            <a:r>
              <a:rPr lang="ru-RU" sz="7200" b="1" i="1" dirty="0">
                <a:cs typeface="Aparajita" pitchFamily="34" charset="0"/>
              </a:rPr>
              <a:t>Амур-Юниор</a:t>
            </a:r>
            <a:r>
              <a:rPr lang="en-US" sz="7200" b="1" i="1" dirty="0">
                <a:latin typeface="Aparajita" pitchFamily="34" charset="0"/>
                <a:cs typeface="Aparajita" pitchFamily="34" charset="0"/>
              </a:rPr>
              <a:t>”</a:t>
            </a:r>
            <a:endParaRPr lang="ru-RU" sz="7200" b="1" i="1" dirty="0">
              <a:cs typeface="Aparajit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50100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Город Благовещенск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98149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 Narrow" pitchFamily="34" charset="0"/>
              </a:rPr>
              <a:t>Лига «Юниор» 2017-2018</a:t>
            </a:r>
            <a:endParaRPr lang="ru-RU" sz="3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52128" y="1268760"/>
            <a:ext cx="7543800" cy="2520280"/>
          </a:xfrm>
        </p:spPr>
        <p:txBody>
          <a:bodyPr/>
          <a:lstStyle/>
          <a:p>
            <a:pPr algn="ctr"/>
            <a:r>
              <a:rPr lang="ru-RU" b="1" i="1" dirty="0" smtClean="0"/>
              <a:t>Состав команды: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Капитан: Семёнов Михаил</a:t>
            </a:r>
            <a:br>
              <a:rPr lang="ru-RU" sz="2400" dirty="0" smtClean="0"/>
            </a:br>
            <a:r>
              <a:rPr lang="ru-RU" sz="2400" dirty="0" smtClean="0"/>
              <a:t>Некрасов Даниил</a:t>
            </a:r>
            <a:br>
              <a:rPr lang="ru-RU" sz="2400" dirty="0" smtClean="0"/>
            </a:br>
            <a:r>
              <a:rPr lang="ru-RU" sz="2400" dirty="0" err="1" smtClean="0"/>
              <a:t>Канухин</a:t>
            </a:r>
            <a:r>
              <a:rPr lang="ru-RU" sz="2400" dirty="0" smtClean="0"/>
              <a:t> Александр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Головин Глеб</a:t>
            </a:r>
            <a:br>
              <a:rPr lang="ru-RU" sz="2400" dirty="0" smtClean="0"/>
            </a:br>
            <a:r>
              <a:rPr lang="ru-RU" sz="2400" dirty="0" err="1" smtClean="0"/>
              <a:t>Коростин</a:t>
            </a:r>
            <a:r>
              <a:rPr lang="ru-RU" sz="2400" dirty="0" smtClean="0"/>
              <a:t> Александр</a:t>
            </a:r>
            <a:br>
              <a:rPr lang="ru-RU" sz="2400" dirty="0" smtClean="0"/>
            </a:br>
            <a:r>
              <a:rPr lang="ru-RU" sz="2400" dirty="0" smtClean="0"/>
              <a:t>Кожемяко Илья</a:t>
            </a:r>
            <a:br>
              <a:rPr lang="ru-RU" sz="2400" dirty="0" smtClean="0"/>
            </a:br>
            <a:endParaRPr lang="ru-RU" dirty="0"/>
          </a:p>
        </p:txBody>
      </p:sp>
      <p:pic>
        <p:nvPicPr>
          <p:cNvPr id="2050" name="Picture 2" descr="C:\Users\Ученик\Desktop\IMG_20180129_1926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408712" cy="36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5373216"/>
            <a:ext cx="7543800" cy="914400"/>
          </a:xfrm>
        </p:spPr>
        <p:txBody>
          <a:bodyPr/>
          <a:lstStyle/>
          <a:p>
            <a:r>
              <a:rPr lang="ru-RU" b="1" dirty="0" smtClean="0">
                <a:effectLst/>
              </a:rPr>
              <a:t>Цель</a:t>
            </a:r>
            <a:r>
              <a:rPr lang="ru-RU" dirty="0" smtClean="0">
                <a:effectLst/>
              </a:rPr>
              <a:t>:</a:t>
            </a:r>
            <a:r>
              <a:rPr lang="ru-RU" dirty="0">
                <a:effectLst/>
              </a:rPr>
              <a:t> спасение отсека полезной нагрузки (головной части) </a:t>
            </a:r>
            <a:r>
              <a:rPr lang="ru-RU" dirty="0" smtClean="0">
                <a:effectLst/>
              </a:rPr>
              <a:t>ракеты-носителя.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373216"/>
            <a:ext cx="7543800" cy="914400"/>
          </a:xfrm>
        </p:spPr>
        <p:txBody>
          <a:bodyPr/>
          <a:lstStyle/>
          <a:p>
            <a:pPr algn="ctr"/>
            <a:r>
              <a:rPr lang="ru-RU" sz="3600" dirty="0" smtClean="0">
                <a:effectLst/>
              </a:rPr>
              <a:t>Спасение </a:t>
            </a:r>
            <a:r>
              <a:rPr lang="ru-RU" sz="3600" dirty="0">
                <a:effectLst/>
              </a:rPr>
              <a:t>отсека полезной нагрузки (головной части) </a:t>
            </a:r>
            <a:r>
              <a:rPr lang="ru-RU" sz="3600" dirty="0" smtClean="0">
                <a:effectLst/>
              </a:rPr>
              <a:t>ракеты-носителя будет осуществляться с </a:t>
            </a:r>
            <a:r>
              <a:rPr lang="ru-RU" sz="3600" dirty="0" smtClean="0">
                <a:effectLst/>
              </a:rPr>
              <a:t>применением пружины, основываясь на операции выталкивания обтекателя в определённый момент времени.</a:t>
            </a:r>
            <a:r>
              <a:rPr lang="ru-RU" sz="3600" dirty="0">
                <a:effectLst/>
              </a:rPr>
              <a:t/>
            </a:r>
            <a:br>
              <a:rPr lang="ru-RU" sz="3600" dirty="0">
                <a:effectLst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826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r>
              <a:rPr lang="ru-RU" sz="2800" dirty="0" smtClean="0"/>
              <a:t>На сегодня у нас выполнено:</a:t>
            </a:r>
            <a:br>
              <a:rPr lang="ru-RU" sz="2800" dirty="0" smtClean="0"/>
            </a:br>
            <a:r>
              <a:rPr lang="ru-RU" sz="2800" dirty="0" smtClean="0"/>
              <a:t>1. В САПР </a:t>
            </a:r>
            <a:r>
              <a:rPr lang="en-US" sz="2800" dirty="0" smtClean="0"/>
              <a:t>“</a:t>
            </a:r>
            <a:r>
              <a:rPr lang="ru-RU" sz="2800" dirty="0" smtClean="0"/>
              <a:t>Компас</a:t>
            </a:r>
            <a:r>
              <a:rPr lang="en-US" sz="2800" dirty="0" smtClean="0"/>
              <a:t>”</a:t>
            </a:r>
            <a:r>
              <a:rPr lang="ru-RU" sz="2800" dirty="0" smtClean="0"/>
              <a:t> смоделирован прототип механизма системы спасения</a:t>
            </a:r>
            <a:endParaRPr lang="ru-RU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144000" cy="543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4869160"/>
                <a:ext cx="8784976" cy="914400"/>
              </a:xfrm>
            </p:spPr>
            <p:txBody>
              <a:bodyPr/>
              <a:lstStyle/>
              <a:p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 smtClean="0"/>
                  <a:t>2. Выбрали форму и рассчитали площадь купола парашюта.</a:t>
                </a:r>
                <a:br>
                  <a:rPr lang="ru-RU" sz="2200" dirty="0" smtClean="0"/>
                </a:br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/>
                  <a:t>Мы выбрали куполообразный парашют, так как по нашему мнению, такая форма парашюта обеспечивает наиболее безопасный спуск на землю.</a:t>
                </a:r>
                <a:br>
                  <a:rPr lang="ru-RU" sz="2200" dirty="0"/>
                </a:br>
                <a:r>
                  <a:rPr lang="ru-RU" sz="2200" dirty="0" smtClean="0"/>
                  <a:t>Мы </a:t>
                </a:r>
                <a:r>
                  <a:rPr lang="ru-RU" sz="2200" dirty="0"/>
                  <a:t>вычислили площадь парашюта по </a:t>
                </a:r>
                <a:r>
                  <a:rPr lang="ru-RU" sz="2200" dirty="0" smtClean="0"/>
                  <a:t>формуле:</a:t>
                </a:r>
                <a:r>
                  <a:rPr lang="ru-RU" sz="2200" dirty="0"/>
                  <a:t/>
                </a:r>
                <a:br>
                  <a:rPr lang="ru-RU" sz="2200" dirty="0"/>
                </a:br>
                <a:r>
                  <a:rPr lang="en-US" sz="2200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2∗</m:t>
                        </m:r>
                        <m:r>
                          <a:rPr lang="en-US" sz="2200" i="1">
                            <a:latin typeface="Cambria Math"/>
                          </a:rPr>
                          <m:t>𝑀</m:t>
                        </m:r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r>
                          <a:rPr lang="en-US" sz="2200" i="1">
                            <a:latin typeface="Cambria Math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. Где </a:t>
                </a:r>
                <a:r>
                  <a:rPr lang="en-US" sz="2200" dirty="0"/>
                  <a:t>M-</a:t>
                </a:r>
                <a:r>
                  <a:rPr lang="ru-RU" sz="2200" dirty="0"/>
                  <a:t>масса с пускаемого объекта.   </a:t>
                </a:r>
                <a:r>
                  <a:rPr lang="en-US" sz="2200" dirty="0"/>
                  <a:t>Cd-</a:t>
                </a:r>
                <a:r>
                  <a:rPr lang="ru-RU" sz="2200" dirty="0"/>
                  <a:t>коэффициент сопротивления парашюта.              </a:t>
                </a:r>
                <a:r>
                  <a:rPr lang="en-US" sz="2200" dirty="0"/>
                  <a:t>Ro-</a:t>
                </a:r>
                <a:r>
                  <a:rPr lang="ru-RU" sz="2200" dirty="0"/>
                  <a:t>Плотность воздуха</a:t>
                </a:r>
                <a:br>
                  <a:rPr lang="ru-RU" sz="2200" dirty="0"/>
                </a:br>
                <a:r>
                  <a:rPr lang="en-US" sz="2200" dirty="0"/>
                  <a:t>g-</a:t>
                </a:r>
                <a:r>
                  <a:rPr lang="ru-RU" sz="2200" dirty="0"/>
                  <a:t> ускорение свободного падения</a:t>
                </a:r>
                <a:br>
                  <a:rPr lang="ru-RU" sz="2200" dirty="0"/>
                </a:br>
                <a:r>
                  <a:rPr lang="en-US" sz="2200" dirty="0"/>
                  <a:t>V</a:t>
                </a:r>
                <a:r>
                  <a:rPr lang="ru-RU" sz="2200" dirty="0"/>
                  <a:t>-Желаемая скорость снижения  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2∗0,</m:t>
                        </m:r>
                        <m:r>
                          <a:rPr lang="ru-RU" sz="2200" b="0" i="1" smtClean="0">
                            <a:latin typeface="Cambria Math"/>
                          </a:rPr>
                          <m:t>42</m:t>
                        </m:r>
                        <m:r>
                          <a:rPr lang="en-US" sz="2200" i="1">
                            <a:latin typeface="Cambria Math"/>
                          </a:rPr>
                          <m:t>∗9,8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1,3∗1,204∗</m:t>
                        </m:r>
                        <m:r>
                          <a:rPr lang="ru-RU" sz="2200" b="0" i="1" smtClean="0">
                            <a:latin typeface="Cambria Math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sz="2200" dirty="0"/>
                  <a:t>=0,</a:t>
                </a:r>
                <a:r>
                  <a:rPr lang="ru-RU" sz="2200" dirty="0" smtClean="0"/>
                  <a:t>10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/>
                      </a:rPr>
                      <m:t>7 </m:t>
                    </m:r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м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/>
                </a:r>
                <a:br>
                  <a:rPr lang="ru-RU" sz="2200" dirty="0"/>
                </a:br>
                <a:endParaRPr lang="ru-RU" sz="2200" dirty="0"/>
              </a:p>
            </p:txBody>
          </p:sp>
        </mc:Choice>
        <mc:Fallback xmlns=""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4869160"/>
                <a:ext cx="8784976" cy="914400"/>
              </a:xfrm>
              <a:blipFill rotWithShape="1">
                <a:blip r:embed="rId2"/>
                <a:stretch>
                  <a:fillRect l="-902" t="-392667" r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2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3789040"/>
                <a:ext cx="9144000" cy="914400"/>
              </a:xfrm>
            </p:spPr>
            <p:txBody>
              <a:bodyPr/>
              <a:lstStyle/>
              <a:p>
                <a:r>
                  <a:rPr lang="ru-RU" sz="2200" dirty="0" smtClean="0"/>
                  <a:t>3.Рассчитали диаметр купола и длину строп парашюта</a:t>
                </a:r>
                <a:br>
                  <a:rPr lang="ru-RU" sz="2200" dirty="0" smtClean="0"/>
                </a:br>
                <a:r>
                  <a:rPr lang="ru-RU" sz="2200" dirty="0" smtClean="0"/>
                  <a:t/>
                </a:r>
                <a:br>
                  <a:rPr lang="ru-RU" sz="2200" dirty="0" smtClean="0"/>
                </a:br>
                <a:r>
                  <a:rPr lang="ru-RU" sz="2200" dirty="0"/>
                  <a:t>После расчёта площади мы начали расчёт диаметра купола и длины строп парашюта. Мы использовали такую формулу </a:t>
                </a:r>
                <a:r>
                  <a:rPr lang="en-US" sz="2200" dirty="0"/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</a:rPr>
                          <m:t>0,</m:t>
                        </m:r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  <m:r>
                          <a:rPr lang="ru-RU" sz="2200" b="0" i="1" smtClean="0">
                            <a:latin typeface="Cambria Math"/>
                          </a:rPr>
                          <m:t>07</m:t>
                        </m:r>
                        <m:r>
                          <a:rPr lang="ru-RU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/3,14</m:t>
                        </m:r>
                      </m:e>
                    </m:rad>
                  </m:oMath>
                </a14:m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 smtClean="0"/>
                  <a:t>R=0,</a:t>
                </a:r>
                <a:r>
                  <a:rPr lang="ru-RU" sz="2200" dirty="0" smtClean="0"/>
                  <a:t>185м</a:t>
                </a:r>
                <a:r>
                  <a:rPr lang="en-US" sz="2200" dirty="0" smtClean="0"/>
                  <a:t>          D=</a:t>
                </a:r>
                <a:r>
                  <a:rPr lang="ru-RU" sz="2200" dirty="0" smtClean="0"/>
                  <a:t>2</a:t>
                </a:r>
                <a:r>
                  <a:rPr lang="en-US" sz="2200" dirty="0" smtClean="0"/>
                  <a:t>R=0,370</a:t>
                </a:r>
                <a:r>
                  <a:rPr lang="ru-RU" sz="2200" dirty="0" smtClean="0"/>
                  <a:t> м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ru-RU" sz="2200" dirty="0"/>
                  <a:t>Это мы нашли диаметр парашюта</a:t>
                </a:r>
                <a:r>
                  <a:rPr lang="en-US" sz="2200" dirty="0"/>
                  <a:t>,</a:t>
                </a:r>
                <a:r>
                  <a:rPr lang="ru-RU" sz="2200" dirty="0"/>
                  <a:t> а длину строп </a:t>
                </a:r>
                <a:r>
                  <a:rPr lang="ru-RU" sz="2200" dirty="0" smtClean="0"/>
                  <a:t>следующим образом:      </a:t>
                </a:r>
                <a:r>
                  <a:rPr lang="en-US" sz="2200" dirty="0"/>
                  <a:t>L</a:t>
                </a:r>
                <a:r>
                  <a:rPr lang="ru-RU" sz="2200" dirty="0"/>
                  <a:t>=</a:t>
                </a:r>
                <a:r>
                  <a:rPr lang="en-US" sz="2200" dirty="0"/>
                  <a:t>D1,</a:t>
                </a:r>
                <a:r>
                  <a:rPr lang="ru-RU" sz="2200" dirty="0"/>
                  <a:t>2</a:t>
                </a:r>
                <a:r>
                  <a:rPr lang="en-US" sz="2200" dirty="0" smtClean="0"/>
                  <a:t>=</a:t>
                </a:r>
                <a:r>
                  <a:rPr lang="ru-RU" sz="2200" dirty="0" smtClean="0"/>
                  <a:t>0</a:t>
                </a:r>
                <a:r>
                  <a:rPr lang="en-US" sz="2200" dirty="0" smtClean="0"/>
                  <a:t>,444 </a:t>
                </a:r>
                <a:r>
                  <a:rPr lang="ru-RU" sz="2200" dirty="0" smtClean="0"/>
                  <a:t>м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endParaRPr lang="ru-RU" sz="2200" dirty="0"/>
              </a:p>
            </p:txBody>
          </p:sp>
        </mc:Choice>
        <mc:Fallback xmlns="">
          <p:sp>
            <p:nvSpPr>
              <p:cNvPr id="3" name="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3789040"/>
                <a:ext cx="9144000" cy="914400"/>
              </a:xfrm>
              <a:blipFill rotWithShape="1">
                <a:blip r:embed="rId2"/>
                <a:stretch>
                  <a:fillRect l="-867" t="-25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5085184"/>
            <a:ext cx="8964488" cy="914400"/>
          </a:xfrm>
        </p:spPr>
        <p:txBody>
          <a:bodyPr/>
          <a:lstStyle/>
          <a:p>
            <a:r>
              <a:rPr lang="ru-RU" sz="4200" dirty="0" smtClean="0"/>
              <a:t>Капитан: Семёнов Михаил.</a:t>
            </a:r>
            <a:br>
              <a:rPr lang="ru-RU" sz="4200" dirty="0" smtClean="0"/>
            </a:br>
            <a:r>
              <a:rPr lang="ru-RU" sz="4200" dirty="0" smtClean="0"/>
              <a:t>Конструкторы: Некрасов Даниил, Головин Глеб, </a:t>
            </a:r>
            <a:r>
              <a:rPr lang="ru-RU" sz="4400" dirty="0"/>
              <a:t>Кожемяко </a:t>
            </a:r>
            <a:r>
              <a:rPr lang="ru-RU" sz="4400" dirty="0" smtClean="0"/>
              <a:t>Илья</a:t>
            </a:r>
            <a:r>
              <a:rPr lang="en-US" sz="4400" dirty="0" smtClean="0"/>
              <a:t>.</a:t>
            </a:r>
            <a:r>
              <a:rPr lang="ru-RU" sz="4200" dirty="0" smtClean="0"/>
              <a:t/>
            </a:r>
            <a:br>
              <a:rPr lang="ru-RU" sz="4200" dirty="0" smtClean="0"/>
            </a:br>
            <a:r>
              <a:rPr lang="ru-RU" sz="4200" dirty="0" smtClean="0"/>
              <a:t>Программисты: </a:t>
            </a:r>
            <a:r>
              <a:rPr lang="ru-RU" sz="4200" dirty="0" err="1" smtClean="0"/>
              <a:t>Канухин</a:t>
            </a:r>
            <a:r>
              <a:rPr lang="ru-RU" sz="4200" dirty="0" smtClean="0"/>
              <a:t> Александр, </a:t>
            </a:r>
            <a:r>
              <a:rPr lang="ru-RU" sz="4200" dirty="0" err="1" smtClean="0"/>
              <a:t>Коростин</a:t>
            </a:r>
            <a:r>
              <a:rPr lang="ru-RU" sz="4200" dirty="0" smtClean="0"/>
              <a:t> Александр.</a:t>
            </a:r>
            <a:br>
              <a:rPr lang="ru-RU" sz="4200" dirty="0" smtClean="0"/>
            </a:br>
            <a:r>
              <a:rPr lang="ru-RU" sz="4200" dirty="0" smtClean="0"/>
              <a:t/>
            </a:r>
            <a:br>
              <a:rPr lang="ru-RU" sz="4200" dirty="0" smtClean="0"/>
            </a:b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39939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-459432"/>
            <a:ext cx="7543800" cy="6480720"/>
          </a:xfrm>
        </p:spPr>
        <p:txBody>
          <a:bodyPr/>
          <a:lstStyle/>
          <a:p>
            <a:r>
              <a:rPr lang="ru-RU" sz="2800" b="1" dirty="0" smtClean="0"/>
              <a:t>Для выполнения поставленной цели, необходимо выполнить следующие действия:</a:t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400" b="1" dirty="0" smtClean="0"/>
              <a:t>1)</a:t>
            </a:r>
            <a:r>
              <a:rPr lang="ru-RU" sz="2400" dirty="0" smtClean="0">
                <a:effectLst/>
              </a:rPr>
              <a:t>Рассчитать </a:t>
            </a:r>
            <a:r>
              <a:rPr lang="ru-RU" sz="2400" dirty="0">
                <a:effectLst/>
              </a:rPr>
              <a:t>и сшить парашют для </a:t>
            </a:r>
            <a:r>
              <a:rPr lang="ru-RU" sz="2400" dirty="0" smtClean="0">
                <a:effectLst/>
              </a:rPr>
              <a:t>системы спасения.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2)Собрать </a:t>
            </a:r>
            <a:r>
              <a:rPr lang="ru-RU" sz="2400" dirty="0">
                <a:effectLst/>
              </a:rPr>
              <a:t>и протестировать электронную систему на базе </a:t>
            </a:r>
            <a:r>
              <a:rPr lang="ru-RU" sz="2400" dirty="0" err="1" smtClean="0">
                <a:effectLst/>
              </a:rPr>
              <a:t>Arduino</a:t>
            </a:r>
            <a:r>
              <a:rPr lang="ru-RU" sz="2400" dirty="0" smtClean="0">
                <a:effectLst/>
              </a:rPr>
              <a:t>.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3)</a:t>
            </a:r>
            <a:r>
              <a:rPr lang="ru-RU" sz="2400" dirty="0">
                <a:effectLst/>
              </a:rPr>
              <a:t> Разработать программу тестирования системы на земле и включения данной программы через отдельный </a:t>
            </a:r>
            <a:r>
              <a:rPr lang="ru-RU" sz="2400" dirty="0" smtClean="0">
                <a:effectLst/>
              </a:rPr>
              <a:t>выключатель. 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4)</a:t>
            </a:r>
            <a:r>
              <a:rPr lang="ru-RU" sz="2400" dirty="0">
                <a:effectLst/>
              </a:rPr>
              <a:t> Разработать основную программу </a:t>
            </a:r>
            <a:r>
              <a:rPr lang="ru-RU" sz="2400" dirty="0" smtClean="0">
                <a:effectLst/>
              </a:rPr>
              <a:t>спасения. 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5) Передать во время миссии по радиоканалу на приемную станцию организаторов телеметрию</a:t>
            </a:r>
            <a:r>
              <a:rPr lang="ru-RU" sz="2200" dirty="0" smtClean="0">
                <a:effectLst/>
              </a:rPr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07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369</TotalTime>
  <Words>68</Words>
  <Application>Microsoft Office PowerPoint</Application>
  <PresentationFormat>Экран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“Амур-Юниор”</vt:lpstr>
      <vt:lpstr>Состав команды: Капитан: Семёнов Михаил Некрасов Даниил Канухин Александр Головин Глеб Коростин Александр Кожемяко Илья </vt:lpstr>
      <vt:lpstr>Цель: спасение отсека полезной нагрузки (головной части) ракеты-носителя.  </vt:lpstr>
      <vt:lpstr>Спасение отсека полезной нагрузки (головной части) ракеты-носителя будет осуществляться с применением пружины, основываясь на операции выталкивания обтекателя в определённый момент времени. </vt:lpstr>
      <vt:lpstr>На сегодня у нас выполнено: 1. В САПР “Компас” смоделирован прототип механизма системы спасения</vt:lpstr>
      <vt:lpstr> 2. Выбрали форму и рассчитали площадь купола парашюта.  Мы выбрали куполообразный парашют, так как по нашему мнению, такая форма парашюта обеспечивает наиболее безопасный спуск на землю. Мы вычислили площадь парашюта по формуле: S=(2∗M∗g)/(C_d∗R_o∗V^2  ) . Где M-масса с пускаемого объекта.   Cd-коэффициент сопротивления парашюта.              Ro-Плотность воздуха g- ускорение свободного падения V-Желаемая скорость снижения   S=(2∗0,42∗9,8)/(1,3∗1,204∗49)=0,107 м^2 </vt:lpstr>
      <vt:lpstr>3.Рассчитали диаметр купола и длину строп парашюта  После расчёта площади мы начали расчёт диаметра купола и длины строп парашюта. Мы использовали такую формулу R=√(0,107 /3,14) R=0,185м          D=2R=0,370 м Это мы нашли диаметр парашюта, а длину строп следующим образом:      L=D1,2=0,444 м </vt:lpstr>
      <vt:lpstr>Капитан: Семёнов Михаил. Конструкторы: Некрасов Даниил, Головин Глеб, Кожемяко Илья. Программисты: Канухин Александр, Коростин Александр.  </vt:lpstr>
      <vt:lpstr>Для выполнения поставленной цели, необходимо выполнить следующие действия:  1)Рассчитать и сшить парашют для системы спасения. 2)Собрать и протестировать электронную систему на базе Arduino. 3) Разработать программу тестирования системы на земле и включения данной программы через отдельный выключатель.  4) Разработать основную программу спасения.  5) Передать во время миссии по радиоканалу на приемную станцию организаторов телеметрию.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20</cp:revision>
  <dcterms:created xsi:type="dcterms:W3CDTF">2018-01-22T07:30:53Z</dcterms:created>
  <dcterms:modified xsi:type="dcterms:W3CDTF">2018-03-12T10:04:33Z</dcterms:modified>
</cp:coreProperties>
</file>