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  <p:sldId id="280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tags" Target="tags/tag1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Tim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17A9-EEE0-4AC3-BD6E-73C8BFA5A66E}" type="datetimeFigureOut">
              <a:t>4/26/2019</a:t>
            </a:fld>
          </a:p>
        </p:txBody>
      </p:sp>
      <p:sp>
        <p:nvSpPr>
          <p:cNvPr id="4" name="SlideImag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sz="1200"/>
            </a:defPPr>
          </a:lstStyle>
          <a:p>
            <a:r>
              <a:rPr smtClean="0"/>
              <a:t>First Level</a:t>
            </a:r>
          </a:p>
          <a:p>
            <a:pPr lvl="1"/>
            <a:r>
              <a:rPr smtClean="0"/>
              <a:t>Second Level</a:t>
            </a:r>
          </a:p>
          <a:p>
            <a:pPr lvl="2"/>
            <a:r>
              <a:rPr smtClean="0"/>
              <a:t>Third level</a:t>
            </a:r>
          </a:p>
          <a:p>
            <a:pPr lvl="3"/>
            <a:r>
              <a:rPr smtClean="0"/>
              <a:t>Fourth level</a:t>
            </a:r>
          </a:p>
          <a:p>
            <a:pPr lvl="4"/>
            <a:r>
              <a:rPr smtClean="0"/>
              <a:t>Fifth level</a:t>
            </a:r>
          </a:p>
        </p:txBody>
      </p:sp>
      <p:sp>
        <p:nvSpPr>
          <p:cNvPr id="6" name="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Numb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90399-D8D2-475B-BEE1-62FC0E225A05}" type="slidenum">
              <a:rPr smtClean="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中国电信eSIM终端工作视图及合作流程指引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中国电信eSIM终端工作视图及合作流程指引V1.1
2019年4月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9E3F3-C78F-4B5B-950F-36C090356C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6E893-A9B0-4D38-9DF5-8C0F81BF5C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A1B841-16D5-4E7F-83EC-9C4798FE9D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37E2C2-DD94-4B54-AAF2-4AEBBAD8DB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130444-81D9-438F-84DA-DC3DD63B90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E523A0-315C-4AE8-97DE-B0A0F3B668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2DA5291-2A0B-4FB3-8C62-37E236E5DA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C3A9EF-DFD8-4D67-8B89-5E437C1EAC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FC51858-89BF-46BE-9E6E-84F316EEF4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DA30EB-25F2-49C5-8D95-F0396647F6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F0FCA1-D649-46A5-A9EE-3C42F8820D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solidFill>
                  <a:srgbClr val="000000"/>
                </a:solidFill>
                <a:latin typeface="Microsoft YaHei"/>
              </a:rPr>
              <a:t>中国电信eSIM终端工作视图及合作流程指引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508000" y="2413000"/>
            <a:ext cx="8128000" cy="2032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5133"/>
            <a:ext cx="9144000" cy="514773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4.0 Client Profile"/>
  <p:tag name="AS_VERSION" val="18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12</Slides>
  <Notes>12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3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  <Application>Aspose.Slides for .NET</Application>
  <AppVersion>18.0700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2019-04-26T07:43:19.226</cp:lastPrinted>
  <dcterms:created xsi:type="dcterms:W3CDTF">2019-04-26T07:43:19Z</dcterms:created>
  <dcterms:modified xsi:type="dcterms:W3CDTF">2019-04-26T07:43:19Z</dcterms:modified>
</cp:coreProperties>
</file>