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0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285750" indent="-285750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</a:t>
            </a:r>
            <a:r>
              <a:rPr lang="en-US" dirty="0" smtClean="0"/>
              <a:t>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881438" y="273050"/>
            <a:ext cx="4886325" cy="585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694EB-902A-F54B-A1A7-47A1D4B2F5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DD30-AB8E-2B44-8E97-5011A925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bpython.com/creating-powerpoi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code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, we will analyze this deck’s template and create an analyzed template deck for use with python-</a:t>
            </a:r>
            <a:r>
              <a:rPr lang="en-US" dirty="0" err="1" smtClean="0"/>
              <a:t>pptx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Template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Slide</dc:title>
  <dc:creator>Chris Rawles</dc:creator>
  <cp:lastModifiedBy>Chris Rawles</cp:lastModifiedBy>
  <cp:revision>6</cp:revision>
  <dcterms:created xsi:type="dcterms:W3CDTF">2017-05-25T15:29:58Z</dcterms:created>
  <dcterms:modified xsi:type="dcterms:W3CDTF">2017-05-25T16:11:35Z</dcterms:modified>
</cp:coreProperties>
</file>