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0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</a:t>
            </a:r>
            <a:r>
              <a:rPr lang="en-US" dirty="0" smtClean="0"/>
              <a:t>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81438" y="273050"/>
            <a:ext cx="4886325" cy="585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46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hyperlink" Target="http://pbpython.com/creating-powerpoint.html" TargetMode="Externa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code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, we will analyze this deck’s template and create an analyzed template deck for use with python-</a:t>
            </a:r>
            <a:r>
              <a:rPr lang="en-US" dirty="0" err="1" smtClean="0"/>
              <a:t>pptx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 width,height = 5.59,6.40 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 width,height = 3.29,5.13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Placeholder index:1 type:Picture Placeholder 2 width,height = 6.00,4.50 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 width,height = 6.00,0.88 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 width,height = 9.00,4.95 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Title for Layout 11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 width,height = 6.58,6.40 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 width,height = 7.00,1.92 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 width,height = 9.00,4.95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 width,height = 8.50,1.64 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 width,height = 4.42,4.95 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 width,height = 4.42,4.95 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 width,height = 4.42,0.70 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 width,height = 4.42,4.32 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 width,height = 4.42,0.70 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 width,height = 4.42,4.32 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2 width,height = 3.29,5.13 in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r>
              <a:t>Placeholder index:13 type:Picture Placeholder 3 width,height = 5.34,6.40 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Template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</dc:title>
  <dc:creator>Chris Rawles</dc:creator>
  <cp:lastModifiedBy>Chris Rawles</cp:lastModifiedBy>
  <cp:revision>6</cp:revision>
  <dcterms:created xsi:type="dcterms:W3CDTF">2017-05-25T15:29:58Z</dcterms:created>
  <dcterms:modified xsi:type="dcterms:W3CDTF">2017-05-25T16:11:35Z</dcterms:modified>
</cp:coreProperties>
</file>