
<file path=[Content_Types].xml><?xml version="1.0" encoding="utf-8"?>
<Types xmlns="http://schemas.openxmlformats.org/package/2006/content-types">
  <Default Extension="png" ContentType="image/png"/>
  <Default Extension="jpeg" ContentType="image/jpe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6"/>
  </p:notesMasterIdLst>
  <p:handoutMasterIdLst>
    <p:handoutMasterId r:id="rId18"/>
  </p:handoutMasterIdLst>
  <p:sldIdLst>
    <p:sldId id="270" r:id="rId4"/>
    <p:sldId id="257" r:id="rId5"/>
    <p:sldId id="279" r:id="rId7"/>
    <p:sldId id="280" r:id="rId8"/>
    <p:sldId id="292" r:id="rId9"/>
    <p:sldId id="281" r:id="rId10"/>
    <p:sldId id="282" r:id="rId11"/>
    <p:sldId id="290" r:id="rId12"/>
    <p:sldId id="291" r:id="rId13"/>
    <p:sldId id="293" r:id="rId14"/>
    <p:sldId id="294" r:id="rId15"/>
    <p:sldId id="297"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3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229EA5-983F-42B5-BCB2-B38E65010D1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11.xml"/><Relationship Id="rId5" Type="http://schemas.openxmlformats.org/officeDocument/2006/relationships/image" Target="../media/image4.pn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3.jpeg"/><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7.png"/><Relationship Id="rId3" Type="http://schemas.openxmlformats.org/officeDocument/2006/relationships/tags" Target="../tags/tag17.xml"/><Relationship Id="rId2" Type="http://schemas.openxmlformats.org/officeDocument/2006/relationships/image" Target="../media/image3.jpeg"/><Relationship Id="rId12" Type="http://schemas.microsoft.com/office/2007/relationships/hdphoto" Target="../media/image9.wdp"/><Relationship Id="rId11" Type="http://schemas.openxmlformats.org/officeDocument/2006/relationships/image" Target="../media/image8.png"/><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33.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32.xml"/><Relationship Id="rId5" Type="http://schemas.openxmlformats.org/officeDocument/2006/relationships/image" Target="../media/image4.png"/><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image" Target="../media/image3.jpeg"/><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image" Target="../media/image7.png"/><Relationship Id="rId3" Type="http://schemas.openxmlformats.org/officeDocument/2006/relationships/tags" Target="../tags/tag41.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image" Target="../media/image4.png"/><Relationship Id="rId3" Type="http://schemas.openxmlformats.org/officeDocument/2006/relationships/tags" Target="../tags/tag49.xml"/><Relationship Id="rId2" Type="http://schemas.openxmlformats.org/officeDocument/2006/relationships/image" Target="../media/image3.jpeg"/><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59.xml"/><Relationship Id="rId8" Type="http://schemas.microsoft.com/office/2007/relationships/hdphoto" Target="../media/image12.wdp"/><Relationship Id="rId7" Type="http://schemas.openxmlformats.org/officeDocument/2006/relationships/image" Target="../media/image11.png"/><Relationship Id="rId6" Type="http://schemas.openxmlformats.org/officeDocument/2006/relationships/tags" Target="../tags/tag58.xml"/><Relationship Id="rId5" Type="http://schemas.openxmlformats.org/officeDocument/2006/relationships/image" Target="../media/image3.jpe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10.jpeg"/><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67.xml"/><Relationship Id="rId8" Type="http://schemas.microsoft.com/office/2007/relationships/hdphoto" Target="../media/image12.wdp"/><Relationship Id="rId7" Type="http://schemas.openxmlformats.org/officeDocument/2006/relationships/image" Target="../media/image11.png"/><Relationship Id="rId6" Type="http://schemas.openxmlformats.org/officeDocument/2006/relationships/tags" Target="../tags/tag66.xml"/><Relationship Id="rId5" Type="http://schemas.openxmlformats.org/officeDocument/2006/relationships/image" Target="../media/image3.jpe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10.jpeg"/><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79.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78.xml"/><Relationship Id="rId5" Type="http://schemas.openxmlformats.org/officeDocument/2006/relationships/image" Target="../media/image4.png"/><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13.jpeg"/><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86.xml"/><Relationship Id="rId8" Type="http://schemas.microsoft.com/office/2007/relationships/hdphoto" Target="../media/image12.wdp"/><Relationship Id="rId7" Type="http://schemas.openxmlformats.org/officeDocument/2006/relationships/image" Target="../media/image11.png"/><Relationship Id="rId6" Type="http://schemas.openxmlformats.org/officeDocument/2006/relationships/tags" Target="../tags/tag85.xml"/><Relationship Id="rId5" Type="http://schemas.openxmlformats.org/officeDocument/2006/relationships/image" Target="../media/image3.jpe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2.jpeg"/><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microsoft.com/office/2007/relationships/hdphoto" Target="../media/image6.wdp"/><Relationship Id="rId5" Type="http://schemas.openxmlformats.org/officeDocument/2006/relationships/image" Target="../media/image5.png"/><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jpeg"/><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102.xml"/><Relationship Id="rId7" Type="http://schemas.microsoft.com/office/2007/relationships/hdphoto" Target="../media/image15.wdp"/><Relationship Id="rId6" Type="http://schemas.openxmlformats.org/officeDocument/2006/relationships/image" Target="../media/image14.png"/><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3.jpeg"/><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microsoft.com/office/2007/relationships/hdphoto" Target="../media/image17.wdp"/><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microsoft.com/office/2007/relationships/hdphoto" Target="../media/image17.wdp"/><Relationship Id="rId8" Type="http://schemas.openxmlformats.org/officeDocument/2006/relationships/image" Target="../media/image16.png"/><Relationship Id="rId7" Type="http://schemas.openxmlformats.org/officeDocument/2006/relationships/tags" Target="../tags/tag111.xml"/><Relationship Id="rId6" Type="http://schemas.microsoft.com/office/2007/relationships/hdphoto" Target="../media/image15.wdp"/><Relationship Id="rId5" Type="http://schemas.openxmlformats.org/officeDocument/2006/relationships/image" Target="../media/image14.png"/><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image" Target="../media/image3.jpeg"/><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3.jpeg"/><Relationship Id="rId14" Type="http://schemas.microsoft.com/office/2007/relationships/hdphoto" Target="../media/image6.wdp"/><Relationship Id="rId13" Type="http://schemas.openxmlformats.org/officeDocument/2006/relationships/image" Target="../media/image5.png"/><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image" Target="../media/image3.jpeg"/><Relationship Id="rId14" Type="http://schemas.openxmlformats.org/officeDocument/2006/relationships/image" Target="../media/image20.png"/><Relationship Id="rId13" Type="http://schemas.openxmlformats.org/officeDocument/2006/relationships/tags" Target="../tags/tag137.xml"/><Relationship Id="rId12" Type="http://schemas.microsoft.com/office/2007/relationships/hdphoto" Target="../media/image19.wdp"/><Relationship Id="rId11" Type="http://schemas.openxmlformats.org/officeDocument/2006/relationships/image" Target="../media/image18.png"/><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tx2"/>
        </a:solidFill>
        <a:effectLst/>
      </p:bgPr>
    </p:bg>
    <p:spTree>
      <p:nvGrpSpPr>
        <p:cNvPr id="1" name=""/>
        <p:cNvGrpSpPr/>
        <p:nvPr/>
      </p:nvGrpSpPr>
      <p:grpSpPr>
        <a:xfrm>
          <a:off x="0" y="0"/>
          <a:ext cx="0" cy="0"/>
          <a:chOff x="0" y="0"/>
          <a:chExt cx="0" cy="0"/>
        </a:xfrm>
      </p:grpSpPr>
      <p:grpSp>
        <p:nvGrpSpPr>
          <p:cNvPr id="16" name="Group 7"/>
          <p:cNvGrpSpPr/>
          <p:nvPr/>
        </p:nvGrpSpPr>
        <p:grpSpPr bwMode="auto">
          <a:xfrm>
            <a:off x="5236931" y="1999514"/>
            <a:ext cx="1717477" cy="1187539"/>
            <a:chOff x="0" y="0"/>
            <a:chExt cx="4354" cy="3010"/>
          </a:xfrm>
        </p:grpSpPr>
        <p:sp>
          <p:nvSpPr>
            <p:cNvPr id="17" name="Freeform 58"/>
            <p:cNvSpPr>
              <a:spLocks noEditPoints="1" noChangeArrowheads="1"/>
            </p:cNvSpPr>
            <p:nvPr/>
          </p:nvSpPr>
          <p:spPr bwMode="auto">
            <a:xfrm>
              <a:off x="1401" y="2980"/>
              <a:ext cx="1550" cy="30"/>
            </a:xfrm>
            <a:custGeom>
              <a:avLst/>
              <a:gdLst>
                <a:gd name="T0" fmla="*/ 0 w 1239"/>
                <a:gd name="T1" fmla="*/ 0 h 24"/>
                <a:gd name="T2" fmla="*/ 175 w 1239"/>
                <a:gd name="T3" fmla="*/ 0 h 24"/>
                <a:gd name="T4" fmla="*/ 169 w 1239"/>
                <a:gd name="T5" fmla="*/ 3 h 24"/>
                <a:gd name="T6" fmla="*/ 163 w 1239"/>
                <a:gd name="T7" fmla="*/ 7 h 24"/>
                <a:gd name="T8" fmla="*/ 153 w 1239"/>
                <a:gd name="T9" fmla="*/ 11 h 24"/>
                <a:gd name="T10" fmla="*/ 143 w 1239"/>
                <a:gd name="T11" fmla="*/ 14 h 24"/>
                <a:gd name="T12" fmla="*/ 140 w 1239"/>
                <a:gd name="T13" fmla="*/ 15 h 24"/>
                <a:gd name="T14" fmla="*/ 138 w 1239"/>
                <a:gd name="T15" fmla="*/ 16 h 24"/>
                <a:gd name="T16" fmla="*/ 127 w 1239"/>
                <a:gd name="T17" fmla="*/ 19 h 24"/>
                <a:gd name="T18" fmla="*/ 116 w 1239"/>
                <a:gd name="T19" fmla="*/ 21 h 24"/>
                <a:gd name="T20" fmla="*/ 110 w 1239"/>
                <a:gd name="T21" fmla="*/ 22 h 24"/>
                <a:gd name="T22" fmla="*/ 104 w 1239"/>
                <a:gd name="T23" fmla="*/ 23 h 24"/>
                <a:gd name="T24" fmla="*/ 97 w 1239"/>
                <a:gd name="T25" fmla="*/ 24 h 24"/>
                <a:gd name="T26" fmla="*/ 89 w 1239"/>
                <a:gd name="T27" fmla="*/ 24 h 24"/>
                <a:gd name="T28" fmla="*/ 79 w 1239"/>
                <a:gd name="T29" fmla="*/ 24 h 24"/>
                <a:gd name="T30" fmla="*/ 70 w 1239"/>
                <a:gd name="T31" fmla="*/ 23 h 24"/>
                <a:gd name="T32" fmla="*/ 66 w 1239"/>
                <a:gd name="T33" fmla="*/ 22 h 24"/>
                <a:gd name="T34" fmla="*/ 61 w 1239"/>
                <a:gd name="T35" fmla="*/ 22 h 24"/>
                <a:gd name="T36" fmla="*/ 49 w 1239"/>
                <a:gd name="T37" fmla="*/ 19 h 24"/>
                <a:gd name="T38" fmla="*/ 37 w 1239"/>
                <a:gd name="T39" fmla="*/ 16 h 24"/>
                <a:gd name="T40" fmla="*/ 36 w 1239"/>
                <a:gd name="T41" fmla="*/ 16 h 24"/>
                <a:gd name="T42" fmla="*/ 35 w 1239"/>
                <a:gd name="T43" fmla="*/ 15 h 24"/>
                <a:gd name="T44" fmla="*/ 24 w 1239"/>
                <a:gd name="T45" fmla="*/ 12 h 24"/>
                <a:gd name="T46" fmla="*/ 13 w 1239"/>
                <a:gd name="T47" fmla="*/ 7 h 24"/>
                <a:gd name="T48" fmla="*/ 6 w 1239"/>
                <a:gd name="T49" fmla="*/ 3 h 24"/>
                <a:gd name="T50" fmla="*/ 0 w 1239"/>
                <a:gd name="T51" fmla="*/ 0 h 24"/>
                <a:gd name="T52" fmla="*/ 1063 w 1239"/>
                <a:gd name="T53" fmla="*/ 0 h 24"/>
                <a:gd name="T54" fmla="*/ 1239 w 1239"/>
                <a:gd name="T55" fmla="*/ 0 h 24"/>
                <a:gd name="T56" fmla="*/ 1233 w 1239"/>
                <a:gd name="T57" fmla="*/ 3 h 24"/>
                <a:gd name="T58" fmla="*/ 1227 w 1239"/>
                <a:gd name="T59" fmla="*/ 7 h 24"/>
                <a:gd name="T60" fmla="*/ 1217 w 1239"/>
                <a:gd name="T61" fmla="*/ 11 h 24"/>
                <a:gd name="T62" fmla="*/ 1207 w 1239"/>
                <a:gd name="T63" fmla="*/ 14 h 24"/>
                <a:gd name="T64" fmla="*/ 1204 w 1239"/>
                <a:gd name="T65" fmla="*/ 15 h 24"/>
                <a:gd name="T66" fmla="*/ 1201 w 1239"/>
                <a:gd name="T67" fmla="*/ 16 h 24"/>
                <a:gd name="T68" fmla="*/ 1191 w 1239"/>
                <a:gd name="T69" fmla="*/ 19 h 24"/>
                <a:gd name="T70" fmla="*/ 1180 w 1239"/>
                <a:gd name="T71" fmla="*/ 21 h 24"/>
                <a:gd name="T72" fmla="*/ 1174 w 1239"/>
                <a:gd name="T73" fmla="*/ 22 h 24"/>
                <a:gd name="T74" fmla="*/ 1168 w 1239"/>
                <a:gd name="T75" fmla="*/ 23 h 24"/>
                <a:gd name="T76" fmla="*/ 1160 w 1239"/>
                <a:gd name="T77" fmla="*/ 24 h 24"/>
                <a:gd name="T78" fmla="*/ 1153 w 1239"/>
                <a:gd name="T79" fmla="*/ 24 h 24"/>
                <a:gd name="T80" fmla="*/ 1143 w 1239"/>
                <a:gd name="T81" fmla="*/ 24 h 24"/>
                <a:gd name="T82" fmla="*/ 1134 w 1239"/>
                <a:gd name="T83" fmla="*/ 23 h 24"/>
                <a:gd name="T84" fmla="*/ 1130 w 1239"/>
                <a:gd name="T85" fmla="*/ 22 h 24"/>
                <a:gd name="T86" fmla="*/ 1125 w 1239"/>
                <a:gd name="T87" fmla="*/ 22 h 24"/>
                <a:gd name="T88" fmla="*/ 1113 w 1239"/>
                <a:gd name="T89" fmla="*/ 19 h 24"/>
                <a:gd name="T90" fmla="*/ 1101 w 1239"/>
                <a:gd name="T91" fmla="*/ 16 h 24"/>
                <a:gd name="T92" fmla="*/ 1100 w 1239"/>
                <a:gd name="T93" fmla="*/ 16 h 24"/>
                <a:gd name="T94" fmla="*/ 1099 w 1239"/>
                <a:gd name="T95" fmla="*/ 15 h 24"/>
                <a:gd name="T96" fmla="*/ 1088 w 1239"/>
                <a:gd name="T97" fmla="*/ 12 h 24"/>
                <a:gd name="T98" fmla="*/ 1076 w 1239"/>
                <a:gd name="T99" fmla="*/ 7 h 24"/>
                <a:gd name="T100" fmla="*/ 1069 w 1239"/>
                <a:gd name="T101" fmla="*/ 3 h 24"/>
                <a:gd name="T102" fmla="*/ 1063 w 1239"/>
                <a:gd name="T103" fmla="*/ 0 h 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39"/>
                <a:gd name="T157" fmla="*/ 0 h 24"/>
                <a:gd name="T158" fmla="*/ 1239 w 1239"/>
                <a:gd name="T159" fmla="*/ 24 h 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39" h="24">
                  <a:moveTo>
                    <a:pt x="0" y="0"/>
                  </a:moveTo>
                  <a:lnTo>
                    <a:pt x="175" y="0"/>
                  </a:lnTo>
                  <a:lnTo>
                    <a:pt x="169" y="3"/>
                  </a:lnTo>
                  <a:lnTo>
                    <a:pt x="163" y="7"/>
                  </a:lnTo>
                  <a:lnTo>
                    <a:pt x="153" y="11"/>
                  </a:lnTo>
                  <a:lnTo>
                    <a:pt x="143" y="14"/>
                  </a:lnTo>
                  <a:lnTo>
                    <a:pt x="140" y="15"/>
                  </a:lnTo>
                  <a:lnTo>
                    <a:pt x="138" y="16"/>
                  </a:lnTo>
                  <a:lnTo>
                    <a:pt x="127" y="19"/>
                  </a:lnTo>
                  <a:lnTo>
                    <a:pt x="116" y="21"/>
                  </a:lnTo>
                  <a:lnTo>
                    <a:pt x="110" y="22"/>
                  </a:lnTo>
                  <a:lnTo>
                    <a:pt x="104" y="23"/>
                  </a:lnTo>
                  <a:lnTo>
                    <a:pt x="97" y="24"/>
                  </a:lnTo>
                  <a:lnTo>
                    <a:pt x="89" y="24"/>
                  </a:lnTo>
                  <a:lnTo>
                    <a:pt x="79" y="24"/>
                  </a:lnTo>
                  <a:lnTo>
                    <a:pt x="70" y="23"/>
                  </a:lnTo>
                  <a:lnTo>
                    <a:pt x="66" y="22"/>
                  </a:lnTo>
                  <a:lnTo>
                    <a:pt x="61" y="22"/>
                  </a:lnTo>
                  <a:lnTo>
                    <a:pt x="49" y="19"/>
                  </a:lnTo>
                  <a:lnTo>
                    <a:pt x="37" y="16"/>
                  </a:lnTo>
                  <a:lnTo>
                    <a:pt x="36" y="16"/>
                  </a:lnTo>
                  <a:lnTo>
                    <a:pt x="35" y="15"/>
                  </a:lnTo>
                  <a:lnTo>
                    <a:pt x="24" y="12"/>
                  </a:lnTo>
                  <a:lnTo>
                    <a:pt x="13" y="7"/>
                  </a:lnTo>
                  <a:lnTo>
                    <a:pt x="6" y="3"/>
                  </a:lnTo>
                  <a:lnTo>
                    <a:pt x="0" y="0"/>
                  </a:lnTo>
                  <a:close/>
                  <a:moveTo>
                    <a:pt x="1063" y="0"/>
                  </a:moveTo>
                  <a:lnTo>
                    <a:pt x="1239" y="0"/>
                  </a:lnTo>
                  <a:lnTo>
                    <a:pt x="1233" y="3"/>
                  </a:lnTo>
                  <a:lnTo>
                    <a:pt x="1227" y="7"/>
                  </a:lnTo>
                  <a:lnTo>
                    <a:pt x="1217" y="11"/>
                  </a:lnTo>
                  <a:lnTo>
                    <a:pt x="1207" y="14"/>
                  </a:lnTo>
                  <a:lnTo>
                    <a:pt x="1204" y="15"/>
                  </a:lnTo>
                  <a:lnTo>
                    <a:pt x="1201" y="16"/>
                  </a:lnTo>
                  <a:lnTo>
                    <a:pt x="1191" y="19"/>
                  </a:lnTo>
                  <a:lnTo>
                    <a:pt x="1180" y="21"/>
                  </a:lnTo>
                  <a:lnTo>
                    <a:pt x="1174" y="22"/>
                  </a:lnTo>
                  <a:lnTo>
                    <a:pt x="1168" y="23"/>
                  </a:lnTo>
                  <a:lnTo>
                    <a:pt x="1160" y="24"/>
                  </a:lnTo>
                  <a:lnTo>
                    <a:pt x="1153" y="24"/>
                  </a:lnTo>
                  <a:lnTo>
                    <a:pt x="1143" y="24"/>
                  </a:lnTo>
                  <a:lnTo>
                    <a:pt x="1134" y="23"/>
                  </a:lnTo>
                  <a:lnTo>
                    <a:pt x="1130" y="22"/>
                  </a:lnTo>
                  <a:lnTo>
                    <a:pt x="1125" y="22"/>
                  </a:lnTo>
                  <a:lnTo>
                    <a:pt x="1113" y="19"/>
                  </a:lnTo>
                  <a:lnTo>
                    <a:pt x="1101" y="16"/>
                  </a:lnTo>
                  <a:lnTo>
                    <a:pt x="1100" y="16"/>
                  </a:lnTo>
                  <a:lnTo>
                    <a:pt x="1099" y="15"/>
                  </a:lnTo>
                  <a:lnTo>
                    <a:pt x="1088" y="12"/>
                  </a:lnTo>
                  <a:lnTo>
                    <a:pt x="1076" y="7"/>
                  </a:lnTo>
                  <a:lnTo>
                    <a:pt x="1069" y="3"/>
                  </a:lnTo>
                  <a:lnTo>
                    <a:pt x="1063" y="0"/>
                  </a:lnTo>
                  <a:close/>
                </a:path>
              </a:pathLst>
            </a:custGeom>
            <a:solidFill>
              <a:srgbClr val="FB315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18" name="Freeform 59"/>
            <p:cNvSpPr>
              <a:spLocks noEditPoints="1" noChangeArrowheads="1"/>
            </p:cNvSpPr>
            <p:nvPr/>
          </p:nvSpPr>
          <p:spPr bwMode="auto">
            <a:xfrm>
              <a:off x="1341" y="2920"/>
              <a:ext cx="1673" cy="90"/>
            </a:xfrm>
            <a:custGeom>
              <a:avLst/>
              <a:gdLst>
                <a:gd name="T0" fmla="*/ 274 w 1338"/>
                <a:gd name="T1" fmla="*/ 0 h 72"/>
                <a:gd name="T2" fmla="*/ 261 w 1338"/>
                <a:gd name="T3" fmla="*/ 16 h 72"/>
                <a:gd name="T4" fmla="*/ 247 w 1338"/>
                <a:gd name="T5" fmla="*/ 31 h 72"/>
                <a:gd name="T6" fmla="*/ 230 w 1338"/>
                <a:gd name="T7" fmla="*/ 44 h 72"/>
                <a:gd name="T8" fmla="*/ 212 w 1338"/>
                <a:gd name="T9" fmla="*/ 55 h 72"/>
                <a:gd name="T10" fmla="*/ 192 w 1338"/>
                <a:gd name="T11" fmla="*/ 62 h 72"/>
                <a:gd name="T12" fmla="*/ 187 w 1338"/>
                <a:gd name="T13" fmla="*/ 64 h 72"/>
                <a:gd name="T14" fmla="*/ 165 w 1338"/>
                <a:gd name="T15" fmla="*/ 69 h 72"/>
                <a:gd name="T16" fmla="*/ 153 w 1338"/>
                <a:gd name="T17" fmla="*/ 71 h 72"/>
                <a:gd name="T18" fmla="*/ 138 w 1338"/>
                <a:gd name="T19" fmla="*/ 72 h 72"/>
                <a:gd name="T20" fmla="*/ 119 w 1338"/>
                <a:gd name="T21" fmla="*/ 71 h 72"/>
                <a:gd name="T22" fmla="*/ 110 w 1338"/>
                <a:gd name="T23" fmla="*/ 70 h 72"/>
                <a:gd name="T24" fmla="*/ 86 w 1338"/>
                <a:gd name="T25" fmla="*/ 64 h 72"/>
                <a:gd name="T26" fmla="*/ 84 w 1338"/>
                <a:gd name="T27" fmla="*/ 63 h 72"/>
                <a:gd name="T28" fmla="*/ 62 w 1338"/>
                <a:gd name="T29" fmla="*/ 55 h 72"/>
                <a:gd name="T30" fmla="*/ 43 w 1338"/>
                <a:gd name="T31" fmla="*/ 44 h 72"/>
                <a:gd name="T32" fmla="*/ 26 w 1338"/>
                <a:gd name="T33" fmla="*/ 31 h 72"/>
                <a:gd name="T34" fmla="*/ 12 w 1338"/>
                <a:gd name="T35" fmla="*/ 16 h 72"/>
                <a:gd name="T36" fmla="*/ 0 w 1338"/>
                <a:gd name="T37" fmla="*/ 0 h 72"/>
                <a:gd name="T38" fmla="*/ 1338 w 1338"/>
                <a:gd name="T39" fmla="*/ 0 h 72"/>
                <a:gd name="T40" fmla="*/ 1325 w 1338"/>
                <a:gd name="T41" fmla="*/ 16 h 72"/>
                <a:gd name="T42" fmla="*/ 1311 w 1338"/>
                <a:gd name="T43" fmla="*/ 31 h 72"/>
                <a:gd name="T44" fmla="*/ 1294 w 1338"/>
                <a:gd name="T45" fmla="*/ 44 h 72"/>
                <a:gd name="T46" fmla="*/ 1276 w 1338"/>
                <a:gd name="T47" fmla="*/ 55 h 72"/>
                <a:gd name="T48" fmla="*/ 1256 w 1338"/>
                <a:gd name="T49" fmla="*/ 62 h 72"/>
                <a:gd name="T50" fmla="*/ 1250 w 1338"/>
                <a:gd name="T51" fmla="*/ 64 h 72"/>
                <a:gd name="T52" fmla="*/ 1229 w 1338"/>
                <a:gd name="T53" fmla="*/ 69 h 72"/>
                <a:gd name="T54" fmla="*/ 1217 w 1338"/>
                <a:gd name="T55" fmla="*/ 71 h 72"/>
                <a:gd name="T56" fmla="*/ 1202 w 1338"/>
                <a:gd name="T57" fmla="*/ 72 h 72"/>
                <a:gd name="T58" fmla="*/ 1183 w 1338"/>
                <a:gd name="T59" fmla="*/ 71 h 72"/>
                <a:gd name="T60" fmla="*/ 1174 w 1338"/>
                <a:gd name="T61" fmla="*/ 70 h 72"/>
                <a:gd name="T62" fmla="*/ 1150 w 1338"/>
                <a:gd name="T63" fmla="*/ 64 h 72"/>
                <a:gd name="T64" fmla="*/ 1148 w 1338"/>
                <a:gd name="T65" fmla="*/ 63 h 72"/>
                <a:gd name="T66" fmla="*/ 1125 w 1338"/>
                <a:gd name="T67" fmla="*/ 55 h 72"/>
                <a:gd name="T68" fmla="*/ 1106 w 1338"/>
                <a:gd name="T69" fmla="*/ 44 h 72"/>
                <a:gd name="T70" fmla="*/ 1089 w 1338"/>
                <a:gd name="T71" fmla="*/ 31 h 72"/>
                <a:gd name="T72" fmla="*/ 1075 w 1338"/>
                <a:gd name="T73" fmla="*/ 16 h 72"/>
                <a:gd name="T74" fmla="*/ 1062 w 1338"/>
                <a:gd name="T75" fmla="*/ 0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8"/>
                <a:gd name="T115" fmla="*/ 0 h 72"/>
                <a:gd name="T116" fmla="*/ 1338 w 1338"/>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8" h="72">
                  <a:moveTo>
                    <a:pt x="0" y="0"/>
                  </a:moveTo>
                  <a:lnTo>
                    <a:pt x="274" y="0"/>
                  </a:lnTo>
                  <a:lnTo>
                    <a:pt x="268" y="8"/>
                  </a:lnTo>
                  <a:lnTo>
                    <a:pt x="261" y="16"/>
                  </a:lnTo>
                  <a:lnTo>
                    <a:pt x="254" y="24"/>
                  </a:lnTo>
                  <a:lnTo>
                    <a:pt x="247" y="31"/>
                  </a:lnTo>
                  <a:lnTo>
                    <a:pt x="239" y="37"/>
                  </a:lnTo>
                  <a:lnTo>
                    <a:pt x="230" y="44"/>
                  </a:lnTo>
                  <a:lnTo>
                    <a:pt x="221" y="49"/>
                  </a:lnTo>
                  <a:lnTo>
                    <a:pt x="212" y="55"/>
                  </a:lnTo>
                  <a:lnTo>
                    <a:pt x="202" y="59"/>
                  </a:lnTo>
                  <a:lnTo>
                    <a:pt x="192" y="62"/>
                  </a:lnTo>
                  <a:lnTo>
                    <a:pt x="189" y="63"/>
                  </a:lnTo>
                  <a:lnTo>
                    <a:pt x="187" y="64"/>
                  </a:lnTo>
                  <a:lnTo>
                    <a:pt x="176" y="67"/>
                  </a:lnTo>
                  <a:lnTo>
                    <a:pt x="165" y="69"/>
                  </a:lnTo>
                  <a:lnTo>
                    <a:pt x="159" y="70"/>
                  </a:lnTo>
                  <a:lnTo>
                    <a:pt x="153" y="71"/>
                  </a:lnTo>
                  <a:lnTo>
                    <a:pt x="146" y="72"/>
                  </a:lnTo>
                  <a:lnTo>
                    <a:pt x="138" y="72"/>
                  </a:lnTo>
                  <a:lnTo>
                    <a:pt x="128" y="72"/>
                  </a:lnTo>
                  <a:lnTo>
                    <a:pt x="119" y="71"/>
                  </a:lnTo>
                  <a:lnTo>
                    <a:pt x="115" y="70"/>
                  </a:lnTo>
                  <a:lnTo>
                    <a:pt x="110" y="70"/>
                  </a:lnTo>
                  <a:lnTo>
                    <a:pt x="98" y="67"/>
                  </a:lnTo>
                  <a:lnTo>
                    <a:pt x="86" y="64"/>
                  </a:lnTo>
                  <a:lnTo>
                    <a:pt x="85" y="64"/>
                  </a:lnTo>
                  <a:lnTo>
                    <a:pt x="84" y="63"/>
                  </a:lnTo>
                  <a:lnTo>
                    <a:pt x="73" y="60"/>
                  </a:lnTo>
                  <a:lnTo>
                    <a:pt x="62" y="55"/>
                  </a:lnTo>
                  <a:lnTo>
                    <a:pt x="52" y="50"/>
                  </a:lnTo>
                  <a:lnTo>
                    <a:pt x="43" y="44"/>
                  </a:lnTo>
                  <a:lnTo>
                    <a:pt x="35" y="38"/>
                  </a:lnTo>
                  <a:lnTo>
                    <a:pt x="26" y="31"/>
                  </a:lnTo>
                  <a:lnTo>
                    <a:pt x="19" y="24"/>
                  </a:lnTo>
                  <a:lnTo>
                    <a:pt x="12" y="16"/>
                  </a:lnTo>
                  <a:lnTo>
                    <a:pt x="5" y="8"/>
                  </a:lnTo>
                  <a:lnTo>
                    <a:pt x="0" y="0"/>
                  </a:lnTo>
                  <a:close/>
                  <a:moveTo>
                    <a:pt x="1062" y="0"/>
                  </a:moveTo>
                  <a:lnTo>
                    <a:pt x="1338" y="0"/>
                  </a:lnTo>
                  <a:lnTo>
                    <a:pt x="1332" y="8"/>
                  </a:lnTo>
                  <a:lnTo>
                    <a:pt x="1325" y="16"/>
                  </a:lnTo>
                  <a:lnTo>
                    <a:pt x="1318" y="24"/>
                  </a:lnTo>
                  <a:lnTo>
                    <a:pt x="1311" y="31"/>
                  </a:lnTo>
                  <a:lnTo>
                    <a:pt x="1303" y="37"/>
                  </a:lnTo>
                  <a:lnTo>
                    <a:pt x="1294" y="44"/>
                  </a:lnTo>
                  <a:lnTo>
                    <a:pt x="1285" y="49"/>
                  </a:lnTo>
                  <a:lnTo>
                    <a:pt x="1276" y="55"/>
                  </a:lnTo>
                  <a:lnTo>
                    <a:pt x="1266" y="59"/>
                  </a:lnTo>
                  <a:lnTo>
                    <a:pt x="1256" y="62"/>
                  </a:lnTo>
                  <a:lnTo>
                    <a:pt x="1253" y="63"/>
                  </a:lnTo>
                  <a:lnTo>
                    <a:pt x="1250" y="64"/>
                  </a:lnTo>
                  <a:lnTo>
                    <a:pt x="1240" y="67"/>
                  </a:lnTo>
                  <a:lnTo>
                    <a:pt x="1229" y="69"/>
                  </a:lnTo>
                  <a:lnTo>
                    <a:pt x="1223" y="70"/>
                  </a:lnTo>
                  <a:lnTo>
                    <a:pt x="1217" y="71"/>
                  </a:lnTo>
                  <a:lnTo>
                    <a:pt x="1209" y="72"/>
                  </a:lnTo>
                  <a:lnTo>
                    <a:pt x="1202" y="72"/>
                  </a:lnTo>
                  <a:lnTo>
                    <a:pt x="1192" y="72"/>
                  </a:lnTo>
                  <a:lnTo>
                    <a:pt x="1183" y="71"/>
                  </a:lnTo>
                  <a:lnTo>
                    <a:pt x="1179" y="70"/>
                  </a:lnTo>
                  <a:lnTo>
                    <a:pt x="1174" y="70"/>
                  </a:lnTo>
                  <a:lnTo>
                    <a:pt x="1162" y="67"/>
                  </a:lnTo>
                  <a:lnTo>
                    <a:pt x="1150" y="64"/>
                  </a:lnTo>
                  <a:lnTo>
                    <a:pt x="1149" y="64"/>
                  </a:lnTo>
                  <a:lnTo>
                    <a:pt x="1148" y="63"/>
                  </a:lnTo>
                  <a:lnTo>
                    <a:pt x="1137" y="60"/>
                  </a:lnTo>
                  <a:lnTo>
                    <a:pt x="1125" y="55"/>
                  </a:lnTo>
                  <a:lnTo>
                    <a:pt x="1115" y="50"/>
                  </a:lnTo>
                  <a:lnTo>
                    <a:pt x="1106" y="44"/>
                  </a:lnTo>
                  <a:lnTo>
                    <a:pt x="1097" y="38"/>
                  </a:lnTo>
                  <a:lnTo>
                    <a:pt x="1089" y="31"/>
                  </a:lnTo>
                  <a:lnTo>
                    <a:pt x="1082" y="24"/>
                  </a:lnTo>
                  <a:lnTo>
                    <a:pt x="1075" y="16"/>
                  </a:lnTo>
                  <a:lnTo>
                    <a:pt x="1068" y="8"/>
                  </a:lnTo>
                  <a:lnTo>
                    <a:pt x="1062" y="0"/>
                  </a:lnTo>
                  <a:close/>
                </a:path>
              </a:pathLst>
            </a:custGeom>
            <a:solidFill>
              <a:srgbClr val="FB325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19" name="Freeform 60"/>
            <p:cNvSpPr>
              <a:spLocks noEditPoints="1" noChangeArrowheads="1"/>
            </p:cNvSpPr>
            <p:nvPr/>
          </p:nvSpPr>
          <p:spPr bwMode="auto">
            <a:xfrm>
              <a:off x="1309" y="2860"/>
              <a:ext cx="1738" cy="90"/>
            </a:xfrm>
            <a:custGeom>
              <a:avLst/>
              <a:gdLst>
                <a:gd name="T0" fmla="*/ 0 w 1388"/>
                <a:gd name="T1" fmla="*/ 0 h 73"/>
                <a:gd name="T2" fmla="*/ 324 w 1388"/>
                <a:gd name="T3" fmla="*/ 0 h 73"/>
                <a:gd name="T4" fmla="*/ 315 w 1388"/>
                <a:gd name="T5" fmla="*/ 17 h 73"/>
                <a:gd name="T6" fmla="*/ 308 w 1388"/>
                <a:gd name="T7" fmla="*/ 32 h 73"/>
                <a:gd name="T8" fmla="*/ 300 w 1388"/>
                <a:gd name="T9" fmla="*/ 47 h 73"/>
                <a:gd name="T10" fmla="*/ 290 w 1388"/>
                <a:gd name="T11" fmla="*/ 60 h 73"/>
                <a:gd name="T12" fmla="*/ 279 w 1388"/>
                <a:gd name="T13" fmla="*/ 73 h 73"/>
                <a:gd name="T14" fmla="*/ 44 w 1388"/>
                <a:gd name="T15" fmla="*/ 73 h 73"/>
                <a:gd name="T16" fmla="*/ 33 w 1388"/>
                <a:gd name="T17" fmla="*/ 60 h 73"/>
                <a:gd name="T18" fmla="*/ 23 w 1388"/>
                <a:gd name="T19" fmla="*/ 47 h 73"/>
                <a:gd name="T20" fmla="*/ 15 w 1388"/>
                <a:gd name="T21" fmla="*/ 32 h 73"/>
                <a:gd name="T22" fmla="*/ 8 w 1388"/>
                <a:gd name="T23" fmla="*/ 17 h 73"/>
                <a:gd name="T24" fmla="*/ 0 w 1388"/>
                <a:gd name="T25" fmla="*/ 0 h 73"/>
                <a:gd name="T26" fmla="*/ 1062 w 1388"/>
                <a:gd name="T27" fmla="*/ 0 h 73"/>
                <a:gd name="T28" fmla="*/ 1388 w 1388"/>
                <a:gd name="T29" fmla="*/ 0 h 73"/>
                <a:gd name="T30" fmla="*/ 1379 w 1388"/>
                <a:gd name="T31" fmla="*/ 17 h 73"/>
                <a:gd name="T32" fmla="*/ 1372 w 1388"/>
                <a:gd name="T33" fmla="*/ 32 h 73"/>
                <a:gd name="T34" fmla="*/ 1364 w 1388"/>
                <a:gd name="T35" fmla="*/ 47 h 73"/>
                <a:gd name="T36" fmla="*/ 1354 w 1388"/>
                <a:gd name="T37" fmla="*/ 60 h 73"/>
                <a:gd name="T38" fmla="*/ 1343 w 1388"/>
                <a:gd name="T39" fmla="*/ 73 h 73"/>
                <a:gd name="T40" fmla="*/ 1107 w 1388"/>
                <a:gd name="T41" fmla="*/ 73 h 73"/>
                <a:gd name="T42" fmla="*/ 1096 w 1388"/>
                <a:gd name="T43" fmla="*/ 60 h 73"/>
                <a:gd name="T44" fmla="*/ 1086 w 1388"/>
                <a:gd name="T45" fmla="*/ 46 h 73"/>
                <a:gd name="T46" fmla="*/ 1077 w 1388"/>
                <a:gd name="T47" fmla="*/ 32 h 73"/>
                <a:gd name="T48" fmla="*/ 1070 w 1388"/>
                <a:gd name="T49" fmla="*/ 16 h 73"/>
                <a:gd name="T50" fmla="*/ 1062 w 1388"/>
                <a:gd name="T51" fmla="*/ 0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88"/>
                <a:gd name="T79" fmla="*/ 0 h 73"/>
                <a:gd name="T80" fmla="*/ 1388 w 1388"/>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88" h="73">
                  <a:moveTo>
                    <a:pt x="0" y="0"/>
                  </a:moveTo>
                  <a:lnTo>
                    <a:pt x="324" y="0"/>
                  </a:lnTo>
                  <a:lnTo>
                    <a:pt x="315" y="17"/>
                  </a:lnTo>
                  <a:lnTo>
                    <a:pt x="308" y="32"/>
                  </a:lnTo>
                  <a:lnTo>
                    <a:pt x="300" y="47"/>
                  </a:lnTo>
                  <a:lnTo>
                    <a:pt x="290" y="60"/>
                  </a:lnTo>
                  <a:lnTo>
                    <a:pt x="279" y="73"/>
                  </a:lnTo>
                  <a:lnTo>
                    <a:pt x="44" y="73"/>
                  </a:lnTo>
                  <a:lnTo>
                    <a:pt x="33" y="60"/>
                  </a:lnTo>
                  <a:lnTo>
                    <a:pt x="23" y="47"/>
                  </a:lnTo>
                  <a:lnTo>
                    <a:pt x="15" y="32"/>
                  </a:lnTo>
                  <a:lnTo>
                    <a:pt x="8" y="17"/>
                  </a:lnTo>
                  <a:lnTo>
                    <a:pt x="0" y="0"/>
                  </a:lnTo>
                  <a:close/>
                  <a:moveTo>
                    <a:pt x="1062" y="0"/>
                  </a:moveTo>
                  <a:lnTo>
                    <a:pt x="1388" y="0"/>
                  </a:lnTo>
                  <a:lnTo>
                    <a:pt x="1379" y="17"/>
                  </a:lnTo>
                  <a:lnTo>
                    <a:pt x="1372" y="32"/>
                  </a:lnTo>
                  <a:lnTo>
                    <a:pt x="1364" y="47"/>
                  </a:lnTo>
                  <a:lnTo>
                    <a:pt x="1354" y="60"/>
                  </a:lnTo>
                  <a:lnTo>
                    <a:pt x="1343" y="73"/>
                  </a:lnTo>
                  <a:lnTo>
                    <a:pt x="1107" y="73"/>
                  </a:lnTo>
                  <a:lnTo>
                    <a:pt x="1096" y="60"/>
                  </a:lnTo>
                  <a:lnTo>
                    <a:pt x="1086" y="46"/>
                  </a:lnTo>
                  <a:lnTo>
                    <a:pt x="1077" y="32"/>
                  </a:lnTo>
                  <a:lnTo>
                    <a:pt x="1070" y="16"/>
                  </a:lnTo>
                  <a:lnTo>
                    <a:pt x="1062" y="0"/>
                  </a:lnTo>
                  <a:close/>
                </a:path>
              </a:pathLst>
            </a:custGeom>
            <a:solidFill>
              <a:srgbClr val="FB345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0" name="Freeform 61"/>
            <p:cNvSpPr>
              <a:spLocks noEditPoints="1" noChangeArrowheads="1"/>
            </p:cNvSpPr>
            <p:nvPr/>
          </p:nvSpPr>
          <p:spPr bwMode="auto">
            <a:xfrm>
              <a:off x="1279" y="2800"/>
              <a:ext cx="1799" cy="90"/>
            </a:xfrm>
            <a:custGeom>
              <a:avLst/>
              <a:gdLst>
                <a:gd name="T0" fmla="*/ 0 w 1436"/>
                <a:gd name="T1" fmla="*/ 0 h 74"/>
                <a:gd name="T2" fmla="*/ 372 w 1436"/>
                <a:gd name="T3" fmla="*/ 0 h 74"/>
                <a:gd name="T4" fmla="*/ 339 w 1436"/>
                <a:gd name="T5" fmla="*/ 66 h 74"/>
                <a:gd name="T6" fmla="*/ 338 w 1436"/>
                <a:gd name="T7" fmla="*/ 70 h 74"/>
                <a:gd name="T8" fmla="*/ 336 w 1436"/>
                <a:gd name="T9" fmla="*/ 74 h 74"/>
                <a:gd name="T10" fmla="*/ 35 w 1436"/>
                <a:gd name="T11" fmla="*/ 74 h 74"/>
                <a:gd name="T12" fmla="*/ 34 w 1436"/>
                <a:gd name="T13" fmla="*/ 70 h 74"/>
                <a:gd name="T14" fmla="*/ 32 w 1436"/>
                <a:gd name="T15" fmla="*/ 66 h 74"/>
                <a:gd name="T16" fmla="*/ 0 w 1436"/>
                <a:gd name="T17" fmla="*/ 0 h 74"/>
                <a:gd name="T18" fmla="*/ 1062 w 1436"/>
                <a:gd name="T19" fmla="*/ 0 h 74"/>
                <a:gd name="T20" fmla="*/ 1436 w 1436"/>
                <a:gd name="T21" fmla="*/ 0 h 74"/>
                <a:gd name="T22" fmla="*/ 1403 w 1436"/>
                <a:gd name="T23" fmla="*/ 66 h 74"/>
                <a:gd name="T24" fmla="*/ 1402 w 1436"/>
                <a:gd name="T25" fmla="*/ 70 h 74"/>
                <a:gd name="T26" fmla="*/ 1400 w 1436"/>
                <a:gd name="T27" fmla="*/ 74 h 74"/>
                <a:gd name="T28" fmla="*/ 1098 w 1436"/>
                <a:gd name="T29" fmla="*/ 74 h 74"/>
                <a:gd name="T30" fmla="*/ 1096 w 1436"/>
                <a:gd name="T31" fmla="*/ 70 h 74"/>
                <a:gd name="T32" fmla="*/ 1094 w 1436"/>
                <a:gd name="T33" fmla="*/ 65 h 74"/>
                <a:gd name="T34" fmla="*/ 1062 w 143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36"/>
                <a:gd name="T55" fmla="*/ 0 h 74"/>
                <a:gd name="T56" fmla="*/ 1436 w 143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36" h="74">
                  <a:moveTo>
                    <a:pt x="0" y="0"/>
                  </a:moveTo>
                  <a:lnTo>
                    <a:pt x="372" y="0"/>
                  </a:lnTo>
                  <a:lnTo>
                    <a:pt x="339" y="66"/>
                  </a:lnTo>
                  <a:lnTo>
                    <a:pt x="338" y="70"/>
                  </a:lnTo>
                  <a:lnTo>
                    <a:pt x="336" y="74"/>
                  </a:lnTo>
                  <a:lnTo>
                    <a:pt x="35" y="74"/>
                  </a:lnTo>
                  <a:lnTo>
                    <a:pt x="34" y="70"/>
                  </a:lnTo>
                  <a:lnTo>
                    <a:pt x="32" y="66"/>
                  </a:lnTo>
                  <a:lnTo>
                    <a:pt x="0" y="0"/>
                  </a:lnTo>
                  <a:close/>
                  <a:moveTo>
                    <a:pt x="1062" y="0"/>
                  </a:moveTo>
                  <a:lnTo>
                    <a:pt x="1436" y="0"/>
                  </a:lnTo>
                  <a:lnTo>
                    <a:pt x="1403" y="66"/>
                  </a:lnTo>
                  <a:lnTo>
                    <a:pt x="1402" y="70"/>
                  </a:lnTo>
                  <a:lnTo>
                    <a:pt x="1400" y="74"/>
                  </a:lnTo>
                  <a:lnTo>
                    <a:pt x="1098" y="74"/>
                  </a:lnTo>
                  <a:lnTo>
                    <a:pt x="1096" y="70"/>
                  </a:lnTo>
                  <a:lnTo>
                    <a:pt x="1094" y="65"/>
                  </a:lnTo>
                  <a:lnTo>
                    <a:pt x="1062" y="0"/>
                  </a:lnTo>
                  <a:close/>
                </a:path>
              </a:pathLst>
            </a:custGeom>
            <a:solidFill>
              <a:srgbClr val="FB355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1" name="Freeform 62"/>
            <p:cNvSpPr>
              <a:spLocks noEditPoints="1" noChangeArrowheads="1"/>
            </p:cNvSpPr>
            <p:nvPr/>
          </p:nvSpPr>
          <p:spPr bwMode="auto">
            <a:xfrm>
              <a:off x="1248" y="2740"/>
              <a:ext cx="1860" cy="90"/>
            </a:xfrm>
            <a:custGeom>
              <a:avLst/>
              <a:gdLst>
                <a:gd name="T0" fmla="*/ 0 w 1485"/>
                <a:gd name="T1" fmla="*/ 0 h 72"/>
                <a:gd name="T2" fmla="*/ 422 w 1485"/>
                <a:gd name="T3" fmla="*/ 0 h 72"/>
                <a:gd name="T4" fmla="*/ 385 w 1485"/>
                <a:gd name="T5" fmla="*/ 72 h 72"/>
                <a:gd name="T6" fmla="*/ 37 w 1485"/>
                <a:gd name="T7" fmla="*/ 72 h 72"/>
                <a:gd name="T8" fmla="*/ 0 w 1485"/>
                <a:gd name="T9" fmla="*/ 0 h 72"/>
                <a:gd name="T10" fmla="*/ 1063 w 1485"/>
                <a:gd name="T11" fmla="*/ 0 h 72"/>
                <a:gd name="T12" fmla="*/ 1485 w 1485"/>
                <a:gd name="T13" fmla="*/ 0 h 72"/>
                <a:gd name="T14" fmla="*/ 1449 w 1485"/>
                <a:gd name="T15" fmla="*/ 72 h 72"/>
                <a:gd name="T16" fmla="*/ 1099 w 1485"/>
                <a:gd name="T17" fmla="*/ 72 h 72"/>
                <a:gd name="T18" fmla="*/ 1063 w 1485"/>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5"/>
                <a:gd name="T31" fmla="*/ 0 h 72"/>
                <a:gd name="T32" fmla="*/ 1485 w 1485"/>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5" h="72">
                  <a:moveTo>
                    <a:pt x="0" y="0"/>
                  </a:moveTo>
                  <a:lnTo>
                    <a:pt x="422" y="0"/>
                  </a:lnTo>
                  <a:lnTo>
                    <a:pt x="385" y="72"/>
                  </a:lnTo>
                  <a:lnTo>
                    <a:pt x="37" y="72"/>
                  </a:lnTo>
                  <a:lnTo>
                    <a:pt x="0" y="0"/>
                  </a:lnTo>
                  <a:close/>
                  <a:moveTo>
                    <a:pt x="1063" y="0"/>
                  </a:moveTo>
                  <a:lnTo>
                    <a:pt x="1485" y="0"/>
                  </a:lnTo>
                  <a:lnTo>
                    <a:pt x="1449" y="72"/>
                  </a:lnTo>
                  <a:lnTo>
                    <a:pt x="1099" y="72"/>
                  </a:lnTo>
                  <a:lnTo>
                    <a:pt x="1063" y="0"/>
                  </a:lnTo>
                  <a:close/>
                </a:path>
              </a:pathLst>
            </a:custGeom>
            <a:solidFill>
              <a:srgbClr val="FB365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2" name="Freeform 63"/>
            <p:cNvSpPr>
              <a:spLocks noEditPoints="1" noChangeArrowheads="1"/>
            </p:cNvSpPr>
            <p:nvPr/>
          </p:nvSpPr>
          <p:spPr bwMode="auto">
            <a:xfrm>
              <a:off x="1218" y="2680"/>
              <a:ext cx="1918" cy="90"/>
            </a:xfrm>
            <a:custGeom>
              <a:avLst/>
              <a:gdLst>
                <a:gd name="T0" fmla="*/ 0 w 1534"/>
                <a:gd name="T1" fmla="*/ 0 h 72"/>
                <a:gd name="T2" fmla="*/ 471 w 1534"/>
                <a:gd name="T3" fmla="*/ 0 h 72"/>
                <a:gd name="T4" fmla="*/ 435 w 1534"/>
                <a:gd name="T5" fmla="*/ 72 h 72"/>
                <a:gd name="T6" fmla="*/ 38 w 1534"/>
                <a:gd name="T7" fmla="*/ 72 h 72"/>
                <a:gd name="T8" fmla="*/ 0 w 1534"/>
                <a:gd name="T9" fmla="*/ 0 h 72"/>
                <a:gd name="T10" fmla="*/ 1064 w 1534"/>
                <a:gd name="T11" fmla="*/ 0 h 72"/>
                <a:gd name="T12" fmla="*/ 1534 w 1534"/>
                <a:gd name="T13" fmla="*/ 0 h 72"/>
                <a:gd name="T14" fmla="*/ 1498 w 1534"/>
                <a:gd name="T15" fmla="*/ 72 h 72"/>
                <a:gd name="T16" fmla="*/ 1100 w 1534"/>
                <a:gd name="T17" fmla="*/ 72 h 72"/>
                <a:gd name="T18" fmla="*/ 1064 w 153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72"/>
                <a:gd name="T32" fmla="*/ 1534 w 1534"/>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72">
                  <a:moveTo>
                    <a:pt x="0" y="0"/>
                  </a:moveTo>
                  <a:lnTo>
                    <a:pt x="471" y="0"/>
                  </a:lnTo>
                  <a:lnTo>
                    <a:pt x="435" y="72"/>
                  </a:lnTo>
                  <a:lnTo>
                    <a:pt x="38" y="72"/>
                  </a:lnTo>
                  <a:lnTo>
                    <a:pt x="0" y="0"/>
                  </a:lnTo>
                  <a:close/>
                  <a:moveTo>
                    <a:pt x="1064" y="0"/>
                  </a:moveTo>
                  <a:lnTo>
                    <a:pt x="1534" y="0"/>
                  </a:lnTo>
                  <a:lnTo>
                    <a:pt x="1498" y="72"/>
                  </a:lnTo>
                  <a:lnTo>
                    <a:pt x="1100" y="72"/>
                  </a:lnTo>
                  <a:lnTo>
                    <a:pt x="1064" y="0"/>
                  </a:lnTo>
                  <a:close/>
                </a:path>
              </a:pathLst>
            </a:custGeom>
            <a:solidFill>
              <a:srgbClr val="FC385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3" name="Freeform 64"/>
            <p:cNvSpPr>
              <a:spLocks noEditPoints="1" noChangeArrowheads="1"/>
            </p:cNvSpPr>
            <p:nvPr/>
          </p:nvSpPr>
          <p:spPr bwMode="auto">
            <a:xfrm>
              <a:off x="1190" y="2620"/>
              <a:ext cx="1976" cy="90"/>
            </a:xfrm>
            <a:custGeom>
              <a:avLst/>
              <a:gdLst>
                <a:gd name="T0" fmla="*/ 0 w 1582"/>
                <a:gd name="T1" fmla="*/ 0 h 72"/>
                <a:gd name="T2" fmla="*/ 519 w 1582"/>
                <a:gd name="T3" fmla="*/ 0 h 72"/>
                <a:gd name="T4" fmla="*/ 483 w 1582"/>
                <a:gd name="T5" fmla="*/ 72 h 72"/>
                <a:gd name="T6" fmla="*/ 37 w 1582"/>
                <a:gd name="T7" fmla="*/ 72 h 72"/>
                <a:gd name="T8" fmla="*/ 0 w 1582"/>
                <a:gd name="T9" fmla="*/ 0 h 72"/>
                <a:gd name="T10" fmla="*/ 1064 w 1582"/>
                <a:gd name="T11" fmla="*/ 0 h 72"/>
                <a:gd name="T12" fmla="*/ 1582 w 1582"/>
                <a:gd name="T13" fmla="*/ 0 h 72"/>
                <a:gd name="T14" fmla="*/ 1546 w 1582"/>
                <a:gd name="T15" fmla="*/ 72 h 72"/>
                <a:gd name="T16" fmla="*/ 1100 w 1582"/>
                <a:gd name="T17" fmla="*/ 72 h 72"/>
                <a:gd name="T18" fmla="*/ 1064 w 158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
                <a:gd name="T31" fmla="*/ 0 h 72"/>
                <a:gd name="T32" fmla="*/ 1582 w 1582"/>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 h="72">
                  <a:moveTo>
                    <a:pt x="0" y="0"/>
                  </a:moveTo>
                  <a:lnTo>
                    <a:pt x="519" y="0"/>
                  </a:lnTo>
                  <a:lnTo>
                    <a:pt x="483" y="72"/>
                  </a:lnTo>
                  <a:lnTo>
                    <a:pt x="37" y="72"/>
                  </a:lnTo>
                  <a:lnTo>
                    <a:pt x="0" y="0"/>
                  </a:lnTo>
                  <a:close/>
                  <a:moveTo>
                    <a:pt x="1064" y="0"/>
                  </a:moveTo>
                  <a:lnTo>
                    <a:pt x="1582" y="0"/>
                  </a:lnTo>
                  <a:lnTo>
                    <a:pt x="1546" y="72"/>
                  </a:lnTo>
                  <a:lnTo>
                    <a:pt x="1100" y="72"/>
                  </a:lnTo>
                  <a:lnTo>
                    <a:pt x="1064" y="0"/>
                  </a:lnTo>
                  <a:close/>
                </a:path>
              </a:pathLst>
            </a:custGeom>
            <a:solidFill>
              <a:srgbClr val="FC395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4" name="Freeform 65"/>
            <p:cNvSpPr>
              <a:spLocks noEditPoints="1" noChangeArrowheads="1"/>
            </p:cNvSpPr>
            <p:nvPr/>
          </p:nvSpPr>
          <p:spPr bwMode="auto">
            <a:xfrm>
              <a:off x="1159" y="2558"/>
              <a:ext cx="2038" cy="93"/>
            </a:xfrm>
            <a:custGeom>
              <a:avLst/>
              <a:gdLst>
                <a:gd name="T0" fmla="*/ 0 w 1630"/>
                <a:gd name="T1" fmla="*/ 0 h 72"/>
                <a:gd name="T2" fmla="*/ 567 w 1630"/>
                <a:gd name="T3" fmla="*/ 0 h 72"/>
                <a:gd name="T4" fmla="*/ 531 w 1630"/>
                <a:gd name="T5" fmla="*/ 72 h 72"/>
                <a:gd name="T6" fmla="*/ 36 w 1630"/>
                <a:gd name="T7" fmla="*/ 72 h 72"/>
                <a:gd name="T8" fmla="*/ 0 w 1630"/>
                <a:gd name="T9" fmla="*/ 0 h 72"/>
                <a:gd name="T10" fmla="*/ 1064 w 1630"/>
                <a:gd name="T11" fmla="*/ 0 h 72"/>
                <a:gd name="T12" fmla="*/ 1630 w 1630"/>
                <a:gd name="T13" fmla="*/ 0 h 72"/>
                <a:gd name="T14" fmla="*/ 1594 w 1630"/>
                <a:gd name="T15" fmla="*/ 72 h 72"/>
                <a:gd name="T16" fmla="*/ 1100 w 1630"/>
                <a:gd name="T17" fmla="*/ 72 h 72"/>
                <a:gd name="T18" fmla="*/ 1064 w 163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0"/>
                <a:gd name="T31" fmla="*/ 0 h 72"/>
                <a:gd name="T32" fmla="*/ 1630 w 1630"/>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0" h="72">
                  <a:moveTo>
                    <a:pt x="0" y="0"/>
                  </a:moveTo>
                  <a:lnTo>
                    <a:pt x="567" y="0"/>
                  </a:lnTo>
                  <a:lnTo>
                    <a:pt x="531" y="72"/>
                  </a:lnTo>
                  <a:lnTo>
                    <a:pt x="36" y="72"/>
                  </a:lnTo>
                  <a:lnTo>
                    <a:pt x="0" y="0"/>
                  </a:lnTo>
                  <a:close/>
                  <a:moveTo>
                    <a:pt x="1064" y="0"/>
                  </a:moveTo>
                  <a:lnTo>
                    <a:pt x="1630" y="0"/>
                  </a:lnTo>
                  <a:lnTo>
                    <a:pt x="1594" y="72"/>
                  </a:lnTo>
                  <a:lnTo>
                    <a:pt x="1100" y="72"/>
                  </a:lnTo>
                  <a:lnTo>
                    <a:pt x="1064" y="0"/>
                  </a:lnTo>
                  <a:close/>
                </a:path>
              </a:pathLst>
            </a:custGeom>
            <a:solidFill>
              <a:srgbClr val="FC3A5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5" name="Freeform 66"/>
            <p:cNvSpPr>
              <a:spLocks noEditPoints="1" noChangeArrowheads="1"/>
            </p:cNvSpPr>
            <p:nvPr/>
          </p:nvSpPr>
          <p:spPr bwMode="auto">
            <a:xfrm>
              <a:off x="1129" y="2498"/>
              <a:ext cx="2098" cy="90"/>
            </a:xfrm>
            <a:custGeom>
              <a:avLst/>
              <a:gdLst>
                <a:gd name="T0" fmla="*/ 0 w 1678"/>
                <a:gd name="T1" fmla="*/ 0 h 72"/>
                <a:gd name="T2" fmla="*/ 615 w 1678"/>
                <a:gd name="T3" fmla="*/ 0 h 72"/>
                <a:gd name="T4" fmla="*/ 579 w 1678"/>
                <a:gd name="T5" fmla="*/ 72 h 72"/>
                <a:gd name="T6" fmla="*/ 36 w 1678"/>
                <a:gd name="T7" fmla="*/ 72 h 72"/>
                <a:gd name="T8" fmla="*/ 0 w 1678"/>
                <a:gd name="T9" fmla="*/ 0 h 72"/>
                <a:gd name="T10" fmla="*/ 1064 w 1678"/>
                <a:gd name="T11" fmla="*/ 0 h 72"/>
                <a:gd name="T12" fmla="*/ 1678 w 1678"/>
                <a:gd name="T13" fmla="*/ 0 h 72"/>
                <a:gd name="T14" fmla="*/ 1642 w 1678"/>
                <a:gd name="T15" fmla="*/ 72 h 72"/>
                <a:gd name="T16" fmla="*/ 1100 w 1678"/>
                <a:gd name="T17" fmla="*/ 72 h 72"/>
                <a:gd name="T18" fmla="*/ 1064 w 167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8"/>
                <a:gd name="T31" fmla="*/ 0 h 72"/>
                <a:gd name="T32" fmla="*/ 1678 w 1678"/>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8" h="72">
                  <a:moveTo>
                    <a:pt x="0" y="0"/>
                  </a:moveTo>
                  <a:lnTo>
                    <a:pt x="615" y="0"/>
                  </a:lnTo>
                  <a:lnTo>
                    <a:pt x="579" y="72"/>
                  </a:lnTo>
                  <a:lnTo>
                    <a:pt x="36" y="72"/>
                  </a:lnTo>
                  <a:lnTo>
                    <a:pt x="0" y="0"/>
                  </a:lnTo>
                  <a:close/>
                  <a:moveTo>
                    <a:pt x="1064" y="0"/>
                  </a:moveTo>
                  <a:lnTo>
                    <a:pt x="1678" y="0"/>
                  </a:lnTo>
                  <a:lnTo>
                    <a:pt x="1642" y="72"/>
                  </a:lnTo>
                  <a:lnTo>
                    <a:pt x="1100" y="72"/>
                  </a:lnTo>
                  <a:lnTo>
                    <a:pt x="1064" y="0"/>
                  </a:lnTo>
                  <a:close/>
                </a:path>
              </a:pathLst>
            </a:custGeom>
            <a:solidFill>
              <a:srgbClr val="FC3B5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6" name="Freeform 67"/>
            <p:cNvSpPr>
              <a:spLocks noEditPoints="1" noChangeArrowheads="1"/>
            </p:cNvSpPr>
            <p:nvPr/>
          </p:nvSpPr>
          <p:spPr bwMode="auto">
            <a:xfrm>
              <a:off x="1099" y="2438"/>
              <a:ext cx="2158" cy="90"/>
            </a:xfrm>
            <a:custGeom>
              <a:avLst/>
              <a:gdLst>
                <a:gd name="T0" fmla="*/ 0 w 1726"/>
                <a:gd name="T1" fmla="*/ 0 h 72"/>
                <a:gd name="T2" fmla="*/ 664 w 1726"/>
                <a:gd name="T3" fmla="*/ 0 h 72"/>
                <a:gd name="T4" fmla="*/ 627 w 1726"/>
                <a:gd name="T5" fmla="*/ 72 h 72"/>
                <a:gd name="T6" fmla="*/ 36 w 1726"/>
                <a:gd name="T7" fmla="*/ 72 h 72"/>
                <a:gd name="T8" fmla="*/ 0 w 1726"/>
                <a:gd name="T9" fmla="*/ 0 h 72"/>
                <a:gd name="T10" fmla="*/ 1064 w 1726"/>
                <a:gd name="T11" fmla="*/ 0 h 72"/>
                <a:gd name="T12" fmla="*/ 1726 w 1726"/>
                <a:gd name="T13" fmla="*/ 0 h 72"/>
                <a:gd name="T14" fmla="*/ 1690 w 1726"/>
                <a:gd name="T15" fmla="*/ 72 h 72"/>
                <a:gd name="T16" fmla="*/ 1100 w 1726"/>
                <a:gd name="T17" fmla="*/ 72 h 72"/>
                <a:gd name="T18" fmla="*/ 1064 w 172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26"/>
                <a:gd name="T31" fmla="*/ 0 h 72"/>
                <a:gd name="T32" fmla="*/ 1726 w 1726"/>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26" h="72">
                  <a:moveTo>
                    <a:pt x="0" y="0"/>
                  </a:moveTo>
                  <a:lnTo>
                    <a:pt x="664" y="0"/>
                  </a:lnTo>
                  <a:lnTo>
                    <a:pt x="627" y="72"/>
                  </a:lnTo>
                  <a:lnTo>
                    <a:pt x="36" y="72"/>
                  </a:lnTo>
                  <a:lnTo>
                    <a:pt x="0" y="0"/>
                  </a:lnTo>
                  <a:close/>
                  <a:moveTo>
                    <a:pt x="1064" y="0"/>
                  </a:moveTo>
                  <a:lnTo>
                    <a:pt x="1726" y="0"/>
                  </a:lnTo>
                  <a:lnTo>
                    <a:pt x="1690" y="72"/>
                  </a:lnTo>
                  <a:lnTo>
                    <a:pt x="1100" y="72"/>
                  </a:lnTo>
                  <a:lnTo>
                    <a:pt x="1064" y="0"/>
                  </a:lnTo>
                  <a:close/>
                </a:path>
              </a:pathLst>
            </a:custGeom>
            <a:solidFill>
              <a:srgbClr val="FC3D5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7" name="Freeform 68"/>
            <p:cNvSpPr>
              <a:spLocks noEditPoints="1" noChangeArrowheads="1"/>
            </p:cNvSpPr>
            <p:nvPr/>
          </p:nvSpPr>
          <p:spPr bwMode="auto">
            <a:xfrm>
              <a:off x="1069" y="2378"/>
              <a:ext cx="2218" cy="90"/>
            </a:xfrm>
            <a:custGeom>
              <a:avLst/>
              <a:gdLst>
                <a:gd name="T0" fmla="*/ 0 w 1776"/>
                <a:gd name="T1" fmla="*/ 0 h 72"/>
                <a:gd name="T2" fmla="*/ 712 w 1776"/>
                <a:gd name="T3" fmla="*/ 0 h 72"/>
                <a:gd name="T4" fmla="*/ 675 w 1776"/>
                <a:gd name="T5" fmla="*/ 72 h 72"/>
                <a:gd name="T6" fmla="*/ 36 w 1776"/>
                <a:gd name="T7" fmla="*/ 72 h 72"/>
                <a:gd name="T8" fmla="*/ 0 w 1776"/>
                <a:gd name="T9" fmla="*/ 0 h 72"/>
                <a:gd name="T10" fmla="*/ 1064 w 1776"/>
                <a:gd name="T11" fmla="*/ 0 h 72"/>
                <a:gd name="T12" fmla="*/ 1776 w 1776"/>
                <a:gd name="T13" fmla="*/ 0 h 72"/>
                <a:gd name="T14" fmla="*/ 1738 w 1776"/>
                <a:gd name="T15" fmla="*/ 72 h 72"/>
                <a:gd name="T16" fmla="*/ 1100 w 1776"/>
                <a:gd name="T17" fmla="*/ 72 h 72"/>
                <a:gd name="T18" fmla="*/ 1064 w 177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72"/>
                <a:gd name="T32" fmla="*/ 1776 w 1776"/>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72">
                  <a:moveTo>
                    <a:pt x="0" y="0"/>
                  </a:moveTo>
                  <a:lnTo>
                    <a:pt x="712" y="0"/>
                  </a:lnTo>
                  <a:lnTo>
                    <a:pt x="675" y="72"/>
                  </a:lnTo>
                  <a:lnTo>
                    <a:pt x="36" y="72"/>
                  </a:lnTo>
                  <a:lnTo>
                    <a:pt x="0" y="0"/>
                  </a:lnTo>
                  <a:close/>
                  <a:moveTo>
                    <a:pt x="1064" y="0"/>
                  </a:moveTo>
                  <a:lnTo>
                    <a:pt x="1776" y="0"/>
                  </a:lnTo>
                  <a:lnTo>
                    <a:pt x="1738" y="72"/>
                  </a:lnTo>
                  <a:lnTo>
                    <a:pt x="1100" y="72"/>
                  </a:lnTo>
                  <a:lnTo>
                    <a:pt x="1064" y="0"/>
                  </a:lnTo>
                  <a:close/>
                </a:path>
              </a:pathLst>
            </a:custGeom>
            <a:solidFill>
              <a:srgbClr val="FC3E5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8" name="Freeform 69"/>
            <p:cNvSpPr>
              <a:spLocks noEditPoints="1" noChangeArrowheads="1"/>
            </p:cNvSpPr>
            <p:nvPr/>
          </p:nvSpPr>
          <p:spPr bwMode="auto">
            <a:xfrm>
              <a:off x="1039" y="2318"/>
              <a:ext cx="2279" cy="90"/>
            </a:xfrm>
            <a:custGeom>
              <a:avLst/>
              <a:gdLst>
                <a:gd name="T0" fmla="*/ 0 w 1824"/>
                <a:gd name="T1" fmla="*/ 0 h 73"/>
                <a:gd name="T2" fmla="*/ 370 w 1824"/>
                <a:gd name="T3" fmla="*/ 0 h 73"/>
                <a:gd name="T4" fmla="*/ 380 w 1824"/>
                <a:gd name="T5" fmla="*/ 19 h 73"/>
                <a:gd name="T6" fmla="*/ 389 w 1824"/>
                <a:gd name="T7" fmla="*/ 0 h 73"/>
                <a:gd name="T8" fmla="*/ 760 w 1824"/>
                <a:gd name="T9" fmla="*/ 0 h 73"/>
                <a:gd name="T10" fmla="*/ 724 w 1824"/>
                <a:gd name="T11" fmla="*/ 73 h 73"/>
                <a:gd name="T12" fmla="*/ 36 w 1824"/>
                <a:gd name="T13" fmla="*/ 73 h 73"/>
                <a:gd name="T14" fmla="*/ 0 w 1824"/>
                <a:gd name="T15" fmla="*/ 0 h 73"/>
                <a:gd name="T16" fmla="*/ 1063 w 1824"/>
                <a:gd name="T17" fmla="*/ 0 h 73"/>
                <a:gd name="T18" fmla="*/ 1434 w 1824"/>
                <a:gd name="T19" fmla="*/ 0 h 73"/>
                <a:gd name="T20" fmla="*/ 1444 w 1824"/>
                <a:gd name="T21" fmla="*/ 19 h 73"/>
                <a:gd name="T22" fmla="*/ 1453 w 1824"/>
                <a:gd name="T23" fmla="*/ 0 h 73"/>
                <a:gd name="T24" fmla="*/ 1824 w 1824"/>
                <a:gd name="T25" fmla="*/ 0 h 73"/>
                <a:gd name="T26" fmla="*/ 1788 w 1824"/>
                <a:gd name="T27" fmla="*/ 73 h 73"/>
                <a:gd name="T28" fmla="*/ 1100 w 1824"/>
                <a:gd name="T29" fmla="*/ 73 h 73"/>
                <a:gd name="T30" fmla="*/ 1063 w 1824"/>
                <a:gd name="T31" fmla="*/ 0 h 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4"/>
                <a:gd name="T49" fmla="*/ 0 h 73"/>
                <a:gd name="T50" fmla="*/ 1824 w 1824"/>
                <a:gd name="T51" fmla="*/ 73 h 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4" h="73">
                  <a:moveTo>
                    <a:pt x="0" y="0"/>
                  </a:moveTo>
                  <a:lnTo>
                    <a:pt x="370" y="0"/>
                  </a:lnTo>
                  <a:lnTo>
                    <a:pt x="380" y="19"/>
                  </a:lnTo>
                  <a:lnTo>
                    <a:pt x="389" y="0"/>
                  </a:lnTo>
                  <a:lnTo>
                    <a:pt x="760" y="0"/>
                  </a:lnTo>
                  <a:lnTo>
                    <a:pt x="724" y="73"/>
                  </a:lnTo>
                  <a:lnTo>
                    <a:pt x="36" y="73"/>
                  </a:lnTo>
                  <a:lnTo>
                    <a:pt x="0" y="0"/>
                  </a:lnTo>
                  <a:close/>
                  <a:moveTo>
                    <a:pt x="1063" y="0"/>
                  </a:moveTo>
                  <a:lnTo>
                    <a:pt x="1434" y="0"/>
                  </a:lnTo>
                  <a:lnTo>
                    <a:pt x="1444" y="19"/>
                  </a:lnTo>
                  <a:lnTo>
                    <a:pt x="1453" y="0"/>
                  </a:lnTo>
                  <a:lnTo>
                    <a:pt x="1824" y="0"/>
                  </a:lnTo>
                  <a:lnTo>
                    <a:pt x="1788" y="73"/>
                  </a:lnTo>
                  <a:lnTo>
                    <a:pt x="1100" y="73"/>
                  </a:lnTo>
                  <a:lnTo>
                    <a:pt x="1063" y="0"/>
                  </a:lnTo>
                  <a:close/>
                </a:path>
              </a:pathLst>
            </a:custGeom>
            <a:solidFill>
              <a:srgbClr val="FC3F5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9" name="Freeform 70"/>
            <p:cNvSpPr>
              <a:spLocks noEditPoints="1" noChangeArrowheads="1"/>
            </p:cNvSpPr>
            <p:nvPr/>
          </p:nvSpPr>
          <p:spPr bwMode="auto">
            <a:xfrm>
              <a:off x="1007" y="2258"/>
              <a:ext cx="2339" cy="90"/>
            </a:xfrm>
            <a:custGeom>
              <a:avLst/>
              <a:gdLst>
                <a:gd name="T0" fmla="*/ 0 w 1873"/>
                <a:gd name="T1" fmla="*/ 0 h 73"/>
                <a:gd name="T2" fmla="*/ 371 w 1873"/>
                <a:gd name="T3" fmla="*/ 0 h 73"/>
                <a:gd name="T4" fmla="*/ 405 w 1873"/>
                <a:gd name="T5" fmla="*/ 67 h 73"/>
                <a:gd name="T6" fmla="*/ 438 w 1873"/>
                <a:gd name="T7" fmla="*/ 0 h 73"/>
                <a:gd name="T8" fmla="*/ 809 w 1873"/>
                <a:gd name="T9" fmla="*/ 0 h 73"/>
                <a:gd name="T10" fmla="*/ 773 w 1873"/>
                <a:gd name="T11" fmla="*/ 73 h 73"/>
                <a:gd name="T12" fmla="*/ 37 w 1873"/>
                <a:gd name="T13" fmla="*/ 73 h 73"/>
                <a:gd name="T14" fmla="*/ 0 w 1873"/>
                <a:gd name="T15" fmla="*/ 0 h 73"/>
                <a:gd name="T16" fmla="*/ 1064 w 1873"/>
                <a:gd name="T17" fmla="*/ 0 h 73"/>
                <a:gd name="T18" fmla="*/ 1435 w 1873"/>
                <a:gd name="T19" fmla="*/ 0 h 73"/>
                <a:gd name="T20" fmla="*/ 1469 w 1873"/>
                <a:gd name="T21" fmla="*/ 67 h 73"/>
                <a:gd name="T22" fmla="*/ 1502 w 1873"/>
                <a:gd name="T23" fmla="*/ 0 h 73"/>
                <a:gd name="T24" fmla="*/ 1873 w 1873"/>
                <a:gd name="T25" fmla="*/ 0 h 73"/>
                <a:gd name="T26" fmla="*/ 1837 w 1873"/>
                <a:gd name="T27" fmla="*/ 73 h 73"/>
                <a:gd name="T28" fmla="*/ 1100 w 1873"/>
                <a:gd name="T29" fmla="*/ 73 h 73"/>
                <a:gd name="T30" fmla="*/ 1064 w 1873"/>
                <a:gd name="T31" fmla="*/ 0 h 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3"/>
                <a:gd name="T49" fmla="*/ 0 h 73"/>
                <a:gd name="T50" fmla="*/ 1873 w 1873"/>
                <a:gd name="T51" fmla="*/ 73 h 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3" h="73">
                  <a:moveTo>
                    <a:pt x="0" y="0"/>
                  </a:moveTo>
                  <a:lnTo>
                    <a:pt x="371" y="0"/>
                  </a:lnTo>
                  <a:lnTo>
                    <a:pt x="405" y="67"/>
                  </a:lnTo>
                  <a:lnTo>
                    <a:pt x="438" y="0"/>
                  </a:lnTo>
                  <a:lnTo>
                    <a:pt x="809" y="0"/>
                  </a:lnTo>
                  <a:lnTo>
                    <a:pt x="773" y="73"/>
                  </a:lnTo>
                  <a:lnTo>
                    <a:pt x="37" y="73"/>
                  </a:lnTo>
                  <a:lnTo>
                    <a:pt x="0" y="0"/>
                  </a:lnTo>
                  <a:close/>
                  <a:moveTo>
                    <a:pt x="1064" y="0"/>
                  </a:moveTo>
                  <a:lnTo>
                    <a:pt x="1435" y="0"/>
                  </a:lnTo>
                  <a:lnTo>
                    <a:pt x="1469" y="67"/>
                  </a:lnTo>
                  <a:lnTo>
                    <a:pt x="1502" y="0"/>
                  </a:lnTo>
                  <a:lnTo>
                    <a:pt x="1873" y="0"/>
                  </a:lnTo>
                  <a:lnTo>
                    <a:pt x="1837" y="73"/>
                  </a:lnTo>
                  <a:lnTo>
                    <a:pt x="1100" y="73"/>
                  </a:lnTo>
                  <a:lnTo>
                    <a:pt x="1064" y="0"/>
                  </a:lnTo>
                  <a:close/>
                </a:path>
              </a:pathLst>
            </a:custGeom>
            <a:solidFill>
              <a:srgbClr val="FC415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0" name="Freeform 71"/>
            <p:cNvSpPr>
              <a:spLocks noEditPoints="1" noChangeArrowheads="1"/>
            </p:cNvSpPr>
            <p:nvPr/>
          </p:nvSpPr>
          <p:spPr bwMode="auto">
            <a:xfrm>
              <a:off x="976" y="2198"/>
              <a:ext cx="2400" cy="90"/>
            </a:xfrm>
            <a:custGeom>
              <a:avLst/>
              <a:gdLst>
                <a:gd name="T0" fmla="*/ 0 w 1921"/>
                <a:gd name="T1" fmla="*/ 0 h 72"/>
                <a:gd name="T2" fmla="*/ 371 w 1921"/>
                <a:gd name="T3" fmla="*/ 0 h 72"/>
                <a:gd name="T4" fmla="*/ 407 w 1921"/>
                <a:gd name="T5" fmla="*/ 72 h 72"/>
                <a:gd name="T6" fmla="*/ 37 w 1921"/>
                <a:gd name="T7" fmla="*/ 72 h 72"/>
                <a:gd name="T8" fmla="*/ 0 w 1921"/>
                <a:gd name="T9" fmla="*/ 0 h 72"/>
                <a:gd name="T10" fmla="*/ 486 w 1921"/>
                <a:gd name="T11" fmla="*/ 0 h 72"/>
                <a:gd name="T12" fmla="*/ 857 w 1921"/>
                <a:gd name="T13" fmla="*/ 0 h 72"/>
                <a:gd name="T14" fmla="*/ 821 w 1921"/>
                <a:gd name="T15" fmla="*/ 72 h 72"/>
                <a:gd name="T16" fmla="*/ 450 w 1921"/>
                <a:gd name="T17" fmla="*/ 72 h 72"/>
                <a:gd name="T18" fmla="*/ 486 w 1921"/>
                <a:gd name="T19" fmla="*/ 0 h 72"/>
                <a:gd name="T20" fmla="*/ 1064 w 1921"/>
                <a:gd name="T21" fmla="*/ 0 h 72"/>
                <a:gd name="T22" fmla="*/ 1435 w 1921"/>
                <a:gd name="T23" fmla="*/ 0 h 72"/>
                <a:gd name="T24" fmla="*/ 1471 w 1921"/>
                <a:gd name="T25" fmla="*/ 72 h 72"/>
                <a:gd name="T26" fmla="*/ 1100 w 1921"/>
                <a:gd name="T27" fmla="*/ 72 h 72"/>
                <a:gd name="T28" fmla="*/ 1064 w 1921"/>
                <a:gd name="T29" fmla="*/ 0 h 72"/>
                <a:gd name="T30" fmla="*/ 1550 w 1921"/>
                <a:gd name="T31" fmla="*/ 0 h 72"/>
                <a:gd name="T32" fmla="*/ 1921 w 1921"/>
                <a:gd name="T33" fmla="*/ 0 h 72"/>
                <a:gd name="T34" fmla="*/ 1885 w 1921"/>
                <a:gd name="T35" fmla="*/ 72 h 72"/>
                <a:gd name="T36" fmla="*/ 1514 w 1921"/>
                <a:gd name="T37" fmla="*/ 72 h 72"/>
                <a:gd name="T38" fmla="*/ 1550 w 1921"/>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21"/>
                <a:gd name="T61" fmla="*/ 0 h 72"/>
                <a:gd name="T62" fmla="*/ 1921 w 1921"/>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21" h="72">
                  <a:moveTo>
                    <a:pt x="0" y="0"/>
                  </a:moveTo>
                  <a:lnTo>
                    <a:pt x="371" y="0"/>
                  </a:lnTo>
                  <a:lnTo>
                    <a:pt x="407" y="72"/>
                  </a:lnTo>
                  <a:lnTo>
                    <a:pt x="37" y="72"/>
                  </a:lnTo>
                  <a:lnTo>
                    <a:pt x="0" y="0"/>
                  </a:lnTo>
                  <a:close/>
                  <a:moveTo>
                    <a:pt x="486" y="0"/>
                  </a:moveTo>
                  <a:lnTo>
                    <a:pt x="857" y="0"/>
                  </a:lnTo>
                  <a:lnTo>
                    <a:pt x="821" y="72"/>
                  </a:lnTo>
                  <a:lnTo>
                    <a:pt x="450" y="72"/>
                  </a:lnTo>
                  <a:lnTo>
                    <a:pt x="486" y="0"/>
                  </a:lnTo>
                  <a:close/>
                  <a:moveTo>
                    <a:pt x="1064" y="0"/>
                  </a:moveTo>
                  <a:lnTo>
                    <a:pt x="1435" y="0"/>
                  </a:lnTo>
                  <a:lnTo>
                    <a:pt x="1471" y="72"/>
                  </a:lnTo>
                  <a:lnTo>
                    <a:pt x="1100" y="72"/>
                  </a:lnTo>
                  <a:lnTo>
                    <a:pt x="1064" y="0"/>
                  </a:lnTo>
                  <a:close/>
                  <a:moveTo>
                    <a:pt x="1550" y="0"/>
                  </a:moveTo>
                  <a:lnTo>
                    <a:pt x="1921" y="0"/>
                  </a:lnTo>
                  <a:lnTo>
                    <a:pt x="1885" y="72"/>
                  </a:lnTo>
                  <a:lnTo>
                    <a:pt x="1514" y="72"/>
                  </a:lnTo>
                  <a:lnTo>
                    <a:pt x="1550" y="0"/>
                  </a:lnTo>
                  <a:close/>
                </a:path>
              </a:pathLst>
            </a:custGeom>
            <a:solidFill>
              <a:srgbClr val="FC425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1" name="Freeform 72"/>
            <p:cNvSpPr>
              <a:spLocks noEditPoints="1" noChangeArrowheads="1"/>
            </p:cNvSpPr>
            <p:nvPr/>
          </p:nvSpPr>
          <p:spPr bwMode="auto">
            <a:xfrm>
              <a:off x="946" y="2138"/>
              <a:ext cx="2460" cy="90"/>
            </a:xfrm>
            <a:custGeom>
              <a:avLst/>
              <a:gdLst>
                <a:gd name="T0" fmla="*/ 0 w 1969"/>
                <a:gd name="T1" fmla="*/ 0 h 72"/>
                <a:gd name="T2" fmla="*/ 371 w 1969"/>
                <a:gd name="T3" fmla="*/ 0 h 72"/>
                <a:gd name="T4" fmla="*/ 407 w 1969"/>
                <a:gd name="T5" fmla="*/ 72 h 72"/>
                <a:gd name="T6" fmla="*/ 36 w 1969"/>
                <a:gd name="T7" fmla="*/ 72 h 72"/>
                <a:gd name="T8" fmla="*/ 0 w 1969"/>
                <a:gd name="T9" fmla="*/ 0 h 72"/>
                <a:gd name="T10" fmla="*/ 534 w 1969"/>
                <a:gd name="T11" fmla="*/ 0 h 72"/>
                <a:gd name="T12" fmla="*/ 905 w 1969"/>
                <a:gd name="T13" fmla="*/ 0 h 72"/>
                <a:gd name="T14" fmla="*/ 869 w 1969"/>
                <a:gd name="T15" fmla="*/ 72 h 72"/>
                <a:gd name="T16" fmla="*/ 498 w 1969"/>
                <a:gd name="T17" fmla="*/ 72 h 72"/>
                <a:gd name="T18" fmla="*/ 534 w 1969"/>
                <a:gd name="T19" fmla="*/ 0 h 72"/>
                <a:gd name="T20" fmla="*/ 1064 w 1969"/>
                <a:gd name="T21" fmla="*/ 0 h 72"/>
                <a:gd name="T22" fmla="*/ 1434 w 1969"/>
                <a:gd name="T23" fmla="*/ 0 h 72"/>
                <a:gd name="T24" fmla="*/ 1471 w 1969"/>
                <a:gd name="T25" fmla="*/ 72 h 72"/>
                <a:gd name="T26" fmla="*/ 1100 w 1969"/>
                <a:gd name="T27" fmla="*/ 72 h 72"/>
                <a:gd name="T28" fmla="*/ 1064 w 1969"/>
                <a:gd name="T29" fmla="*/ 0 h 72"/>
                <a:gd name="T30" fmla="*/ 1598 w 1969"/>
                <a:gd name="T31" fmla="*/ 0 h 72"/>
                <a:gd name="T32" fmla="*/ 1969 w 1969"/>
                <a:gd name="T33" fmla="*/ 0 h 72"/>
                <a:gd name="T34" fmla="*/ 1933 w 1969"/>
                <a:gd name="T35" fmla="*/ 72 h 72"/>
                <a:gd name="T36" fmla="*/ 1562 w 1969"/>
                <a:gd name="T37" fmla="*/ 72 h 72"/>
                <a:gd name="T38" fmla="*/ 1598 w 1969"/>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69"/>
                <a:gd name="T61" fmla="*/ 0 h 72"/>
                <a:gd name="T62" fmla="*/ 1969 w 1969"/>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69" h="72">
                  <a:moveTo>
                    <a:pt x="0" y="0"/>
                  </a:moveTo>
                  <a:lnTo>
                    <a:pt x="371" y="0"/>
                  </a:lnTo>
                  <a:lnTo>
                    <a:pt x="407" y="72"/>
                  </a:lnTo>
                  <a:lnTo>
                    <a:pt x="36" y="72"/>
                  </a:lnTo>
                  <a:lnTo>
                    <a:pt x="0" y="0"/>
                  </a:lnTo>
                  <a:close/>
                  <a:moveTo>
                    <a:pt x="534" y="0"/>
                  </a:moveTo>
                  <a:lnTo>
                    <a:pt x="905" y="0"/>
                  </a:lnTo>
                  <a:lnTo>
                    <a:pt x="869" y="72"/>
                  </a:lnTo>
                  <a:lnTo>
                    <a:pt x="498" y="72"/>
                  </a:lnTo>
                  <a:lnTo>
                    <a:pt x="534" y="0"/>
                  </a:lnTo>
                  <a:close/>
                  <a:moveTo>
                    <a:pt x="1064" y="0"/>
                  </a:moveTo>
                  <a:lnTo>
                    <a:pt x="1434" y="0"/>
                  </a:lnTo>
                  <a:lnTo>
                    <a:pt x="1471" y="72"/>
                  </a:lnTo>
                  <a:lnTo>
                    <a:pt x="1100" y="72"/>
                  </a:lnTo>
                  <a:lnTo>
                    <a:pt x="1064" y="0"/>
                  </a:lnTo>
                  <a:close/>
                  <a:moveTo>
                    <a:pt x="1598" y="0"/>
                  </a:moveTo>
                  <a:lnTo>
                    <a:pt x="1969" y="0"/>
                  </a:lnTo>
                  <a:lnTo>
                    <a:pt x="1933" y="72"/>
                  </a:lnTo>
                  <a:lnTo>
                    <a:pt x="1562" y="72"/>
                  </a:lnTo>
                  <a:lnTo>
                    <a:pt x="1598" y="0"/>
                  </a:lnTo>
                  <a:close/>
                </a:path>
              </a:pathLst>
            </a:custGeom>
            <a:solidFill>
              <a:srgbClr val="FC435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2" name="Freeform 73"/>
            <p:cNvSpPr>
              <a:spLocks noEditPoints="1" noChangeArrowheads="1"/>
            </p:cNvSpPr>
            <p:nvPr/>
          </p:nvSpPr>
          <p:spPr bwMode="auto">
            <a:xfrm>
              <a:off x="916" y="2078"/>
              <a:ext cx="2521" cy="90"/>
            </a:xfrm>
            <a:custGeom>
              <a:avLst/>
              <a:gdLst>
                <a:gd name="T0" fmla="*/ 0 w 2017"/>
                <a:gd name="T1" fmla="*/ 0 h 72"/>
                <a:gd name="T2" fmla="*/ 371 w 2017"/>
                <a:gd name="T3" fmla="*/ 0 h 72"/>
                <a:gd name="T4" fmla="*/ 407 w 2017"/>
                <a:gd name="T5" fmla="*/ 72 h 72"/>
                <a:gd name="T6" fmla="*/ 36 w 2017"/>
                <a:gd name="T7" fmla="*/ 72 h 72"/>
                <a:gd name="T8" fmla="*/ 0 w 2017"/>
                <a:gd name="T9" fmla="*/ 0 h 72"/>
                <a:gd name="T10" fmla="*/ 582 w 2017"/>
                <a:gd name="T11" fmla="*/ 0 h 72"/>
                <a:gd name="T12" fmla="*/ 953 w 2017"/>
                <a:gd name="T13" fmla="*/ 0 h 72"/>
                <a:gd name="T14" fmla="*/ 917 w 2017"/>
                <a:gd name="T15" fmla="*/ 72 h 72"/>
                <a:gd name="T16" fmla="*/ 546 w 2017"/>
                <a:gd name="T17" fmla="*/ 72 h 72"/>
                <a:gd name="T18" fmla="*/ 582 w 2017"/>
                <a:gd name="T19" fmla="*/ 0 h 72"/>
                <a:gd name="T20" fmla="*/ 1063 w 2017"/>
                <a:gd name="T21" fmla="*/ 0 h 72"/>
                <a:gd name="T22" fmla="*/ 1434 w 2017"/>
                <a:gd name="T23" fmla="*/ 0 h 72"/>
                <a:gd name="T24" fmla="*/ 1470 w 2017"/>
                <a:gd name="T25" fmla="*/ 72 h 72"/>
                <a:gd name="T26" fmla="*/ 1100 w 2017"/>
                <a:gd name="T27" fmla="*/ 72 h 72"/>
                <a:gd name="T28" fmla="*/ 1063 w 2017"/>
                <a:gd name="T29" fmla="*/ 0 h 72"/>
                <a:gd name="T30" fmla="*/ 1646 w 2017"/>
                <a:gd name="T31" fmla="*/ 0 h 72"/>
                <a:gd name="T32" fmla="*/ 2017 w 2017"/>
                <a:gd name="T33" fmla="*/ 0 h 72"/>
                <a:gd name="T34" fmla="*/ 1981 w 2017"/>
                <a:gd name="T35" fmla="*/ 72 h 72"/>
                <a:gd name="T36" fmla="*/ 1610 w 2017"/>
                <a:gd name="T37" fmla="*/ 72 h 72"/>
                <a:gd name="T38" fmla="*/ 1646 w 2017"/>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7"/>
                <a:gd name="T61" fmla="*/ 0 h 72"/>
                <a:gd name="T62" fmla="*/ 2017 w 2017"/>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7" h="72">
                  <a:moveTo>
                    <a:pt x="0" y="0"/>
                  </a:moveTo>
                  <a:lnTo>
                    <a:pt x="371" y="0"/>
                  </a:lnTo>
                  <a:lnTo>
                    <a:pt x="407" y="72"/>
                  </a:lnTo>
                  <a:lnTo>
                    <a:pt x="36" y="72"/>
                  </a:lnTo>
                  <a:lnTo>
                    <a:pt x="0" y="0"/>
                  </a:lnTo>
                  <a:close/>
                  <a:moveTo>
                    <a:pt x="582" y="0"/>
                  </a:moveTo>
                  <a:lnTo>
                    <a:pt x="953" y="0"/>
                  </a:lnTo>
                  <a:lnTo>
                    <a:pt x="917" y="72"/>
                  </a:lnTo>
                  <a:lnTo>
                    <a:pt x="546" y="72"/>
                  </a:lnTo>
                  <a:lnTo>
                    <a:pt x="582" y="0"/>
                  </a:lnTo>
                  <a:close/>
                  <a:moveTo>
                    <a:pt x="1063" y="0"/>
                  </a:moveTo>
                  <a:lnTo>
                    <a:pt x="1434" y="0"/>
                  </a:lnTo>
                  <a:lnTo>
                    <a:pt x="1470" y="72"/>
                  </a:lnTo>
                  <a:lnTo>
                    <a:pt x="1100" y="72"/>
                  </a:lnTo>
                  <a:lnTo>
                    <a:pt x="1063" y="0"/>
                  </a:lnTo>
                  <a:close/>
                  <a:moveTo>
                    <a:pt x="1646" y="0"/>
                  </a:moveTo>
                  <a:lnTo>
                    <a:pt x="2017" y="0"/>
                  </a:lnTo>
                  <a:lnTo>
                    <a:pt x="1981" y="72"/>
                  </a:lnTo>
                  <a:lnTo>
                    <a:pt x="1610" y="72"/>
                  </a:lnTo>
                  <a:lnTo>
                    <a:pt x="1646" y="0"/>
                  </a:lnTo>
                  <a:close/>
                </a:path>
              </a:pathLst>
            </a:custGeom>
            <a:solidFill>
              <a:srgbClr val="FD455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3" name="Freeform 74"/>
            <p:cNvSpPr>
              <a:spLocks noEditPoints="1" noChangeArrowheads="1"/>
            </p:cNvSpPr>
            <p:nvPr/>
          </p:nvSpPr>
          <p:spPr bwMode="auto">
            <a:xfrm>
              <a:off x="886" y="2018"/>
              <a:ext cx="2579" cy="90"/>
            </a:xfrm>
            <a:custGeom>
              <a:avLst/>
              <a:gdLst>
                <a:gd name="T0" fmla="*/ 0 w 2065"/>
                <a:gd name="T1" fmla="*/ 0 h 72"/>
                <a:gd name="T2" fmla="*/ 371 w 2065"/>
                <a:gd name="T3" fmla="*/ 0 h 72"/>
                <a:gd name="T4" fmla="*/ 407 w 2065"/>
                <a:gd name="T5" fmla="*/ 72 h 72"/>
                <a:gd name="T6" fmla="*/ 36 w 2065"/>
                <a:gd name="T7" fmla="*/ 72 h 72"/>
                <a:gd name="T8" fmla="*/ 0 w 2065"/>
                <a:gd name="T9" fmla="*/ 0 h 72"/>
                <a:gd name="T10" fmla="*/ 631 w 2065"/>
                <a:gd name="T11" fmla="*/ 0 h 72"/>
                <a:gd name="T12" fmla="*/ 1001 w 2065"/>
                <a:gd name="T13" fmla="*/ 0 h 72"/>
                <a:gd name="T14" fmla="*/ 965 w 2065"/>
                <a:gd name="T15" fmla="*/ 72 h 72"/>
                <a:gd name="T16" fmla="*/ 594 w 2065"/>
                <a:gd name="T17" fmla="*/ 72 h 72"/>
                <a:gd name="T18" fmla="*/ 631 w 2065"/>
                <a:gd name="T19" fmla="*/ 0 h 72"/>
                <a:gd name="T20" fmla="*/ 1097 w 2065"/>
                <a:gd name="T21" fmla="*/ 0 h 72"/>
                <a:gd name="T22" fmla="*/ 1434 w 2065"/>
                <a:gd name="T23" fmla="*/ 0 h 72"/>
                <a:gd name="T24" fmla="*/ 1470 w 2065"/>
                <a:gd name="T25" fmla="*/ 72 h 72"/>
                <a:gd name="T26" fmla="*/ 1100 w 2065"/>
                <a:gd name="T27" fmla="*/ 72 h 72"/>
                <a:gd name="T28" fmla="*/ 1079 w 2065"/>
                <a:gd name="T29" fmla="*/ 32 h 72"/>
                <a:gd name="T30" fmla="*/ 1097 w 2065"/>
                <a:gd name="T31" fmla="*/ 0 h 72"/>
                <a:gd name="T32" fmla="*/ 1694 w 2065"/>
                <a:gd name="T33" fmla="*/ 0 h 72"/>
                <a:gd name="T34" fmla="*/ 2065 w 2065"/>
                <a:gd name="T35" fmla="*/ 0 h 72"/>
                <a:gd name="T36" fmla="*/ 2029 w 2065"/>
                <a:gd name="T37" fmla="*/ 72 h 72"/>
                <a:gd name="T38" fmla="*/ 1658 w 2065"/>
                <a:gd name="T39" fmla="*/ 72 h 72"/>
                <a:gd name="T40" fmla="*/ 1694 w 2065"/>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65"/>
                <a:gd name="T64" fmla="*/ 0 h 72"/>
                <a:gd name="T65" fmla="*/ 2065 w 2065"/>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65" h="72">
                  <a:moveTo>
                    <a:pt x="0" y="0"/>
                  </a:moveTo>
                  <a:lnTo>
                    <a:pt x="371" y="0"/>
                  </a:lnTo>
                  <a:lnTo>
                    <a:pt x="407" y="72"/>
                  </a:lnTo>
                  <a:lnTo>
                    <a:pt x="36" y="72"/>
                  </a:lnTo>
                  <a:lnTo>
                    <a:pt x="0" y="0"/>
                  </a:lnTo>
                  <a:close/>
                  <a:moveTo>
                    <a:pt x="631" y="0"/>
                  </a:moveTo>
                  <a:lnTo>
                    <a:pt x="1001" y="0"/>
                  </a:lnTo>
                  <a:lnTo>
                    <a:pt x="965" y="72"/>
                  </a:lnTo>
                  <a:lnTo>
                    <a:pt x="594" y="72"/>
                  </a:lnTo>
                  <a:lnTo>
                    <a:pt x="631" y="0"/>
                  </a:lnTo>
                  <a:close/>
                  <a:moveTo>
                    <a:pt x="1097" y="0"/>
                  </a:moveTo>
                  <a:lnTo>
                    <a:pt x="1434" y="0"/>
                  </a:lnTo>
                  <a:lnTo>
                    <a:pt x="1470" y="72"/>
                  </a:lnTo>
                  <a:lnTo>
                    <a:pt x="1100" y="72"/>
                  </a:lnTo>
                  <a:lnTo>
                    <a:pt x="1079" y="32"/>
                  </a:lnTo>
                  <a:lnTo>
                    <a:pt x="1097" y="0"/>
                  </a:lnTo>
                  <a:close/>
                  <a:moveTo>
                    <a:pt x="1694" y="0"/>
                  </a:moveTo>
                  <a:lnTo>
                    <a:pt x="2065" y="0"/>
                  </a:lnTo>
                  <a:lnTo>
                    <a:pt x="2029" y="72"/>
                  </a:lnTo>
                  <a:lnTo>
                    <a:pt x="1658" y="72"/>
                  </a:lnTo>
                  <a:lnTo>
                    <a:pt x="1694" y="0"/>
                  </a:lnTo>
                  <a:close/>
                </a:path>
              </a:pathLst>
            </a:custGeom>
            <a:solidFill>
              <a:srgbClr val="FD464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4" name="Freeform 75"/>
            <p:cNvSpPr>
              <a:spLocks noEditPoints="1" noChangeArrowheads="1"/>
            </p:cNvSpPr>
            <p:nvPr/>
          </p:nvSpPr>
          <p:spPr bwMode="auto">
            <a:xfrm>
              <a:off x="856" y="1955"/>
              <a:ext cx="2643" cy="93"/>
            </a:xfrm>
            <a:custGeom>
              <a:avLst/>
              <a:gdLst>
                <a:gd name="T0" fmla="*/ 0 w 2114"/>
                <a:gd name="T1" fmla="*/ 0 h 73"/>
                <a:gd name="T2" fmla="*/ 371 w 2114"/>
                <a:gd name="T3" fmla="*/ 0 h 73"/>
                <a:gd name="T4" fmla="*/ 407 w 2114"/>
                <a:gd name="T5" fmla="*/ 73 h 73"/>
                <a:gd name="T6" fmla="*/ 36 w 2114"/>
                <a:gd name="T7" fmla="*/ 73 h 73"/>
                <a:gd name="T8" fmla="*/ 0 w 2114"/>
                <a:gd name="T9" fmla="*/ 0 h 73"/>
                <a:gd name="T10" fmla="*/ 679 w 2114"/>
                <a:gd name="T11" fmla="*/ 0 h 73"/>
                <a:gd name="T12" fmla="*/ 1050 w 2114"/>
                <a:gd name="T13" fmla="*/ 0 h 73"/>
                <a:gd name="T14" fmla="*/ 1013 w 2114"/>
                <a:gd name="T15" fmla="*/ 73 h 73"/>
                <a:gd name="T16" fmla="*/ 642 w 2114"/>
                <a:gd name="T17" fmla="*/ 73 h 73"/>
                <a:gd name="T18" fmla="*/ 679 w 2114"/>
                <a:gd name="T19" fmla="*/ 0 h 73"/>
                <a:gd name="T20" fmla="*/ 1145 w 2114"/>
                <a:gd name="T21" fmla="*/ 0 h 73"/>
                <a:gd name="T22" fmla="*/ 1434 w 2114"/>
                <a:gd name="T23" fmla="*/ 0 h 73"/>
                <a:gd name="T24" fmla="*/ 1470 w 2114"/>
                <a:gd name="T25" fmla="*/ 73 h 73"/>
                <a:gd name="T26" fmla="*/ 1108 w 2114"/>
                <a:gd name="T27" fmla="*/ 73 h 73"/>
                <a:gd name="T28" fmla="*/ 1145 w 2114"/>
                <a:gd name="T29" fmla="*/ 0 h 73"/>
                <a:gd name="T30" fmla="*/ 1743 w 2114"/>
                <a:gd name="T31" fmla="*/ 0 h 73"/>
                <a:gd name="T32" fmla="*/ 2114 w 2114"/>
                <a:gd name="T33" fmla="*/ 0 h 73"/>
                <a:gd name="T34" fmla="*/ 2077 w 2114"/>
                <a:gd name="T35" fmla="*/ 73 h 73"/>
                <a:gd name="T36" fmla="*/ 1706 w 2114"/>
                <a:gd name="T37" fmla="*/ 73 h 73"/>
                <a:gd name="T38" fmla="*/ 1743 w 2114"/>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14"/>
                <a:gd name="T61" fmla="*/ 0 h 73"/>
                <a:gd name="T62" fmla="*/ 2114 w 2114"/>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14" h="73">
                  <a:moveTo>
                    <a:pt x="0" y="0"/>
                  </a:moveTo>
                  <a:lnTo>
                    <a:pt x="371" y="0"/>
                  </a:lnTo>
                  <a:lnTo>
                    <a:pt x="407" y="73"/>
                  </a:lnTo>
                  <a:lnTo>
                    <a:pt x="36" y="73"/>
                  </a:lnTo>
                  <a:lnTo>
                    <a:pt x="0" y="0"/>
                  </a:lnTo>
                  <a:close/>
                  <a:moveTo>
                    <a:pt x="679" y="0"/>
                  </a:moveTo>
                  <a:lnTo>
                    <a:pt x="1050" y="0"/>
                  </a:lnTo>
                  <a:lnTo>
                    <a:pt x="1013" y="73"/>
                  </a:lnTo>
                  <a:lnTo>
                    <a:pt x="642" y="73"/>
                  </a:lnTo>
                  <a:lnTo>
                    <a:pt x="679" y="0"/>
                  </a:lnTo>
                  <a:close/>
                  <a:moveTo>
                    <a:pt x="1145" y="0"/>
                  </a:moveTo>
                  <a:lnTo>
                    <a:pt x="1434" y="0"/>
                  </a:lnTo>
                  <a:lnTo>
                    <a:pt x="1470" y="73"/>
                  </a:lnTo>
                  <a:lnTo>
                    <a:pt x="1108" y="73"/>
                  </a:lnTo>
                  <a:lnTo>
                    <a:pt x="1145" y="0"/>
                  </a:lnTo>
                  <a:close/>
                  <a:moveTo>
                    <a:pt x="1743" y="0"/>
                  </a:moveTo>
                  <a:lnTo>
                    <a:pt x="2114" y="0"/>
                  </a:lnTo>
                  <a:lnTo>
                    <a:pt x="2077" y="73"/>
                  </a:lnTo>
                  <a:lnTo>
                    <a:pt x="1706" y="73"/>
                  </a:lnTo>
                  <a:lnTo>
                    <a:pt x="1743" y="0"/>
                  </a:lnTo>
                  <a:close/>
                </a:path>
              </a:pathLst>
            </a:custGeom>
            <a:solidFill>
              <a:srgbClr val="FD474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5" name="Freeform 76"/>
            <p:cNvSpPr>
              <a:spLocks noEditPoints="1" noChangeArrowheads="1"/>
            </p:cNvSpPr>
            <p:nvPr/>
          </p:nvSpPr>
          <p:spPr bwMode="auto">
            <a:xfrm>
              <a:off x="825" y="1895"/>
              <a:ext cx="2704" cy="93"/>
            </a:xfrm>
            <a:custGeom>
              <a:avLst/>
              <a:gdLst>
                <a:gd name="T0" fmla="*/ 0 w 2162"/>
                <a:gd name="T1" fmla="*/ 0 h 73"/>
                <a:gd name="T2" fmla="*/ 370 w 2162"/>
                <a:gd name="T3" fmla="*/ 0 h 73"/>
                <a:gd name="T4" fmla="*/ 407 w 2162"/>
                <a:gd name="T5" fmla="*/ 73 h 73"/>
                <a:gd name="T6" fmla="*/ 36 w 2162"/>
                <a:gd name="T7" fmla="*/ 73 h 73"/>
                <a:gd name="T8" fmla="*/ 0 w 2162"/>
                <a:gd name="T9" fmla="*/ 0 h 73"/>
                <a:gd name="T10" fmla="*/ 727 w 2162"/>
                <a:gd name="T11" fmla="*/ 0 h 73"/>
                <a:gd name="T12" fmla="*/ 1099 w 2162"/>
                <a:gd name="T13" fmla="*/ 0 h 73"/>
                <a:gd name="T14" fmla="*/ 1081 w 2162"/>
                <a:gd name="T15" fmla="*/ 37 h 73"/>
                <a:gd name="T16" fmla="*/ 1080 w 2162"/>
                <a:gd name="T17" fmla="*/ 35 h 73"/>
                <a:gd name="T18" fmla="*/ 1061 w 2162"/>
                <a:gd name="T19" fmla="*/ 73 h 73"/>
                <a:gd name="T20" fmla="*/ 691 w 2162"/>
                <a:gd name="T21" fmla="*/ 73 h 73"/>
                <a:gd name="T22" fmla="*/ 727 w 2162"/>
                <a:gd name="T23" fmla="*/ 0 h 73"/>
                <a:gd name="T24" fmla="*/ 1193 w 2162"/>
                <a:gd name="T25" fmla="*/ 0 h 73"/>
                <a:gd name="T26" fmla="*/ 1433 w 2162"/>
                <a:gd name="T27" fmla="*/ 0 h 73"/>
                <a:gd name="T28" fmla="*/ 1470 w 2162"/>
                <a:gd name="T29" fmla="*/ 73 h 73"/>
                <a:gd name="T30" fmla="*/ 1157 w 2162"/>
                <a:gd name="T31" fmla="*/ 73 h 73"/>
                <a:gd name="T32" fmla="*/ 1193 w 2162"/>
                <a:gd name="T33" fmla="*/ 0 h 73"/>
                <a:gd name="T34" fmla="*/ 1791 w 2162"/>
                <a:gd name="T35" fmla="*/ 0 h 73"/>
                <a:gd name="T36" fmla="*/ 2162 w 2162"/>
                <a:gd name="T37" fmla="*/ 0 h 73"/>
                <a:gd name="T38" fmla="*/ 2126 w 2162"/>
                <a:gd name="T39" fmla="*/ 73 h 73"/>
                <a:gd name="T40" fmla="*/ 1755 w 2162"/>
                <a:gd name="T41" fmla="*/ 73 h 73"/>
                <a:gd name="T42" fmla="*/ 1791 w 2162"/>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2"/>
                <a:gd name="T67" fmla="*/ 0 h 73"/>
                <a:gd name="T68" fmla="*/ 2162 w 2162"/>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2" h="73">
                  <a:moveTo>
                    <a:pt x="0" y="0"/>
                  </a:moveTo>
                  <a:lnTo>
                    <a:pt x="370" y="0"/>
                  </a:lnTo>
                  <a:lnTo>
                    <a:pt x="407" y="73"/>
                  </a:lnTo>
                  <a:lnTo>
                    <a:pt x="36" y="73"/>
                  </a:lnTo>
                  <a:lnTo>
                    <a:pt x="0" y="0"/>
                  </a:lnTo>
                  <a:close/>
                  <a:moveTo>
                    <a:pt x="727" y="0"/>
                  </a:moveTo>
                  <a:lnTo>
                    <a:pt x="1099" y="0"/>
                  </a:lnTo>
                  <a:lnTo>
                    <a:pt x="1081" y="37"/>
                  </a:lnTo>
                  <a:lnTo>
                    <a:pt x="1080" y="35"/>
                  </a:lnTo>
                  <a:lnTo>
                    <a:pt x="1061" y="73"/>
                  </a:lnTo>
                  <a:lnTo>
                    <a:pt x="691" y="73"/>
                  </a:lnTo>
                  <a:lnTo>
                    <a:pt x="727" y="0"/>
                  </a:lnTo>
                  <a:close/>
                  <a:moveTo>
                    <a:pt x="1193" y="0"/>
                  </a:moveTo>
                  <a:lnTo>
                    <a:pt x="1433" y="0"/>
                  </a:lnTo>
                  <a:lnTo>
                    <a:pt x="1470" y="73"/>
                  </a:lnTo>
                  <a:lnTo>
                    <a:pt x="1157" y="73"/>
                  </a:lnTo>
                  <a:lnTo>
                    <a:pt x="1193" y="0"/>
                  </a:lnTo>
                  <a:close/>
                  <a:moveTo>
                    <a:pt x="1791" y="0"/>
                  </a:moveTo>
                  <a:lnTo>
                    <a:pt x="2162" y="0"/>
                  </a:lnTo>
                  <a:lnTo>
                    <a:pt x="2126" y="73"/>
                  </a:lnTo>
                  <a:lnTo>
                    <a:pt x="1755" y="73"/>
                  </a:lnTo>
                  <a:lnTo>
                    <a:pt x="1791" y="0"/>
                  </a:lnTo>
                  <a:close/>
                </a:path>
              </a:pathLst>
            </a:custGeom>
            <a:solidFill>
              <a:srgbClr val="FD484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6" name="Freeform 77"/>
            <p:cNvSpPr>
              <a:spLocks noEditPoints="1" noChangeArrowheads="1"/>
            </p:cNvSpPr>
            <p:nvPr/>
          </p:nvSpPr>
          <p:spPr bwMode="auto">
            <a:xfrm>
              <a:off x="793" y="1835"/>
              <a:ext cx="2766" cy="90"/>
            </a:xfrm>
            <a:custGeom>
              <a:avLst/>
              <a:gdLst>
                <a:gd name="T0" fmla="*/ 0 w 2211"/>
                <a:gd name="T1" fmla="*/ 0 h 72"/>
                <a:gd name="T2" fmla="*/ 371 w 2211"/>
                <a:gd name="T3" fmla="*/ 0 h 72"/>
                <a:gd name="T4" fmla="*/ 407 w 2211"/>
                <a:gd name="T5" fmla="*/ 72 h 72"/>
                <a:gd name="T6" fmla="*/ 37 w 2211"/>
                <a:gd name="T7" fmla="*/ 72 h 72"/>
                <a:gd name="T8" fmla="*/ 0 w 2211"/>
                <a:gd name="T9" fmla="*/ 0 h 72"/>
                <a:gd name="T10" fmla="*/ 777 w 2211"/>
                <a:gd name="T11" fmla="*/ 0 h 72"/>
                <a:gd name="T12" fmla="*/ 1148 w 2211"/>
                <a:gd name="T13" fmla="*/ 0 h 72"/>
                <a:gd name="T14" fmla="*/ 1112 w 2211"/>
                <a:gd name="T15" fmla="*/ 72 h 72"/>
                <a:gd name="T16" fmla="*/ 740 w 2211"/>
                <a:gd name="T17" fmla="*/ 72 h 72"/>
                <a:gd name="T18" fmla="*/ 777 w 2211"/>
                <a:gd name="T19" fmla="*/ 0 h 72"/>
                <a:gd name="T20" fmla="*/ 1241 w 2211"/>
                <a:gd name="T21" fmla="*/ 0 h 72"/>
                <a:gd name="T22" fmla="*/ 1434 w 2211"/>
                <a:gd name="T23" fmla="*/ 0 h 72"/>
                <a:gd name="T24" fmla="*/ 1470 w 2211"/>
                <a:gd name="T25" fmla="*/ 72 h 72"/>
                <a:gd name="T26" fmla="*/ 1206 w 2211"/>
                <a:gd name="T27" fmla="*/ 72 h 72"/>
                <a:gd name="T28" fmla="*/ 1241 w 2211"/>
                <a:gd name="T29" fmla="*/ 0 h 72"/>
                <a:gd name="T30" fmla="*/ 1840 w 2211"/>
                <a:gd name="T31" fmla="*/ 0 h 72"/>
                <a:gd name="T32" fmla="*/ 2211 w 2211"/>
                <a:gd name="T33" fmla="*/ 0 h 72"/>
                <a:gd name="T34" fmla="*/ 2175 w 2211"/>
                <a:gd name="T35" fmla="*/ 72 h 72"/>
                <a:gd name="T36" fmla="*/ 1804 w 2211"/>
                <a:gd name="T37" fmla="*/ 72 h 72"/>
                <a:gd name="T38" fmla="*/ 1840 w 2211"/>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1"/>
                <a:gd name="T61" fmla="*/ 0 h 72"/>
                <a:gd name="T62" fmla="*/ 2211 w 2211"/>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1" h="72">
                  <a:moveTo>
                    <a:pt x="0" y="0"/>
                  </a:moveTo>
                  <a:lnTo>
                    <a:pt x="371" y="0"/>
                  </a:lnTo>
                  <a:lnTo>
                    <a:pt x="407" y="72"/>
                  </a:lnTo>
                  <a:lnTo>
                    <a:pt x="37" y="72"/>
                  </a:lnTo>
                  <a:lnTo>
                    <a:pt x="0" y="0"/>
                  </a:lnTo>
                  <a:close/>
                  <a:moveTo>
                    <a:pt x="777" y="0"/>
                  </a:moveTo>
                  <a:lnTo>
                    <a:pt x="1148" y="0"/>
                  </a:lnTo>
                  <a:lnTo>
                    <a:pt x="1112" y="72"/>
                  </a:lnTo>
                  <a:lnTo>
                    <a:pt x="740" y="72"/>
                  </a:lnTo>
                  <a:lnTo>
                    <a:pt x="777" y="0"/>
                  </a:lnTo>
                  <a:close/>
                  <a:moveTo>
                    <a:pt x="1241" y="0"/>
                  </a:moveTo>
                  <a:lnTo>
                    <a:pt x="1434" y="0"/>
                  </a:lnTo>
                  <a:lnTo>
                    <a:pt x="1470" y="72"/>
                  </a:lnTo>
                  <a:lnTo>
                    <a:pt x="1206" y="72"/>
                  </a:lnTo>
                  <a:lnTo>
                    <a:pt x="1241" y="0"/>
                  </a:lnTo>
                  <a:close/>
                  <a:moveTo>
                    <a:pt x="1840" y="0"/>
                  </a:moveTo>
                  <a:lnTo>
                    <a:pt x="2211" y="0"/>
                  </a:lnTo>
                  <a:lnTo>
                    <a:pt x="2175" y="72"/>
                  </a:lnTo>
                  <a:lnTo>
                    <a:pt x="1804" y="72"/>
                  </a:lnTo>
                  <a:lnTo>
                    <a:pt x="1840" y="0"/>
                  </a:lnTo>
                  <a:close/>
                </a:path>
              </a:pathLst>
            </a:custGeom>
            <a:solidFill>
              <a:srgbClr val="FD4A4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7" name="Freeform 78"/>
            <p:cNvSpPr>
              <a:spLocks noEditPoints="1" noChangeArrowheads="1"/>
            </p:cNvSpPr>
            <p:nvPr/>
          </p:nvSpPr>
          <p:spPr bwMode="auto">
            <a:xfrm>
              <a:off x="765" y="1775"/>
              <a:ext cx="2825" cy="90"/>
            </a:xfrm>
            <a:custGeom>
              <a:avLst/>
              <a:gdLst>
                <a:gd name="T0" fmla="*/ 0 w 2259"/>
                <a:gd name="T1" fmla="*/ 0 h 73"/>
                <a:gd name="T2" fmla="*/ 370 w 2259"/>
                <a:gd name="T3" fmla="*/ 0 h 73"/>
                <a:gd name="T4" fmla="*/ 407 w 2259"/>
                <a:gd name="T5" fmla="*/ 73 h 73"/>
                <a:gd name="T6" fmla="*/ 37 w 2259"/>
                <a:gd name="T7" fmla="*/ 73 h 73"/>
                <a:gd name="T8" fmla="*/ 0 w 2259"/>
                <a:gd name="T9" fmla="*/ 0 h 73"/>
                <a:gd name="T10" fmla="*/ 825 w 2259"/>
                <a:gd name="T11" fmla="*/ 0 h 73"/>
                <a:gd name="T12" fmla="*/ 1197 w 2259"/>
                <a:gd name="T13" fmla="*/ 0 h 73"/>
                <a:gd name="T14" fmla="*/ 1160 w 2259"/>
                <a:gd name="T15" fmla="*/ 73 h 73"/>
                <a:gd name="T16" fmla="*/ 788 w 2259"/>
                <a:gd name="T17" fmla="*/ 73 h 73"/>
                <a:gd name="T18" fmla="*/ 825 w 2259"/>
                <a:gd name="T19" fmla="*/ 0 h 73"/>
                <a:gd name="T20" fmla="*/ 1289 w 2259"/>
                <a:gd name="T21" fmla="*/ 0 h 73"/>
                <a:gd name="T22" fmla="*/ 1434 w 2259"/>
                <a:gd name="T23" fmla="*/ 0 h 73"/>
                <a:gd name="T24" fmla="*/ 1470 w 2259"/>
                <a:gd name="T25" fmla="*/ 73 h 73"/>
                <a:gd name="T26" fmla="*/ 1253 w 2259"/>
                <a:gd name="T27" fmla="*/ 73 h 73"/>
                <a:gd name="T28" fmla="*/ 1289 w 2259"/>
                <a:gd name="T29" fmla="*/ 0 h 73"/>
                <a:gd name="T30" fmla="*/ 1888 w 2259"/>
                <a:gd name="T31" fmla="*/ 0 h 73"/>
                <a:gd name="T32" fmla="*/ 2259 w 2259"/>
                <a:gd name="T33" fmla="*/ 0 h 73"/>
                <a:gd name="T34" fmla="*/ 2223 w 2259"/>
                <a:gd name="T35" fmla="*/ 73 h 73"/>
                <a:gd name="T36" fmla="*/ 1852 w 2259"/>
                <a:gd name="T37" fmla="*/ 73 h 73"/>
                <a:gd name="T38" fmla="*/ 1888 w 2259"/>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59"/>
                <a:gd name="T61" fmla="*/ 0 h 73"/>
                <a:gd name="T62" fmla="*/ 2259 w 2259"/>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59" h="73">
                  <a:moveTo>
                    <a:pt x="0" y="0"/>
                  </a:moveTo>
                  <a:lnTo>
                    <a:pt x="370" y="0"/>
                  </a:lnTo>
                  <a:lnTo>
                    <a:pt x="407" y="73"/>
                  </a:lnTo>
                  <a:lnTo>
                    <a:pt x="37" y="73"/>
                  </a:lnTo>
                  <a:lnTo>
                    <a:pt x="0" y="0"/>
                  </a:lnTo>
                  <a:close/>
                  <a:moveTo>
                    <a:pt x="825" y="0"/>
                  </a:moveTo>
                  <a:lnTo>
                    <a:pt x="1197" y="0"/>
                  </a:lnTo>
                  <a:lnTo>
                    <a:pt x="1160" y="73"/>
                  </a:lnTo>
                  <a:lnTo>
                    <a:pt x="788" y="73"/>
                  </a:lnTo>
                  <a:lnTo>
                    <a:pt x="825" y="0"/>
                  </a:lnTo>
                  <a:close/>
                  <a:moveTo>
                    <a:pt x="1289" y="0"/>
                  </a:moveTo>
                  <a:lnTo>
                    <a:pt x="1434" y="0"/>
                  </a:lnTo>
                  <a:lnTo>
                    <a:pt x="1470" y="73"/>
                  </a:lnTo>
                  <a:lnTo>
                    <a:pt x="1253" y="73"/>
                  </a:lnTo>
                  <a:lnTo>
                    <a:pt x="1289" y="0"/>
                  </a:lnTo>
                  <a:close/>
                  <a:moveTo>
                    <a:pt x="1888" y="0"/>
                  </a:moveTo>
                  <a:lnTo>
                    <a:pt x="2259" y="0"/>
                  </a:lnTo>
                  <a:lnTo>
                    <a:pt x="2223" y="73"/>
                  </a:lnTo>
                  <a:lnTo>
                    <a:pt x="1852" y="73"/>
                  </a:lnTo>
                  <a:lnTo>
                    <a:pt x="1888" y="0"/>
                  </a:lnTo>
                  <a:close/>
                </a:path>
              </a:pathLst>
            </a:custGeom>
            <a:solidFill>
              <a:srgbClr val="FD4B4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8" name="Freeform 79"/>
            <p:cNvSpPr>
              <a:spLocks noEditPoints="1" noChangeArrowheads="1"/>
            </p:cNvSpPr>
            <p:nvPr/>
          </p:nvSpPr>
          <p:spPr bwMode="auto">
            <a:xfrm>
              <a:off x="735" y="1715"/>
              <a:ext cx="2885" cy="90"/>
            </a:xfrm>
            <a:custGeom>
              <a:avLst/>
              <a:gdLst>
                <a:gd name="T0" fmla="*/ 0 w 2308"/>
                <a:gd name="T1" fmla="*/ 0 h 73"/>
                <a:gd name="T2" fmla="*/ 371 w 2308"/>
                <a:gd name="T3" fmla="*/ 0 h 73"/>
                <a:gd name="T4" fmla="*/ 407 w 2308"/>
                <a:gd name="T5" fmla="*/ 73 h 73"/>
                <a:gd name="T6" fmla="*/ 37 w 2308"/>
                <a:gd name="T7" fmla="*/ 73 h 73"/>
                <a:gd name="T8" fmla="*/ 0 w 2308"/>
                <a:gd name="T9" fmla="*/ 0 h 73"/>
                <a:gd name="T10" fmla="*/ 874 w 2308"/>
                <a:gd name="T11" fmla="*/ 0 h 73"/>
                <a:gd name="T12" fmla="*/ 1246 w 2308"/>
                <a:gd name="T13" fmla="*/ 0 h 73"/>
                <a:gd name="T14" fmla="*/ 1209 w 2308"/>
                <a:gd name="T15" fmla="*/ 73 h 73"/>
                <a:gd name="T16" fmla="*/ 838 w 2308"/>
                <a:gd name="T17" fmla="*/ 73 h 73"/>
                <a:gd name="T18" fmla="*/ 874 w 2308"/>
                <a:gd name="T19" fmla="*/ 0 h 73"/>
                <a:gd name="T20" fmla="*/ 1338 w 2308"/>
                <a:gd name="T21" fmla="*/ 0 h 73"/>
                <a:gd name="T22" fmla="*/ 1435 w 2308"/>
                <a:gd name="T23" fmla="*/ 0 h 73"/>
                <a:gd name="T24" fmla="*/ 1471 w 2308"/>
                <a:gd name="T25" fmla="*/ 73 h 73"/>
                <a:gd name="T26" fmla="*/ 1302 w 2308"/>
                <a:gd name="T27" fmla="*/ 73 h 73"/>
                <a:gd name="T28" fmla="*/ 1338 w 2308"/>
                <a:gd name="T29" fmla="*/ 0 h 73"/>
                <a:gd name="T30" fmla="*/ 1937 w 2308"/>
                <a:gd name="T31" fmla="*/ 0 h 73"/>
                <a:gd name="T32" fmla="*/ 2308 w 2308"/>
                <a:gd name="T33" fmla="*/ 0 h 73"/>
                <a:gd name="T34" fmla="*/ 2272 w 2308"/>
                <a:gd name="T35" fmla="*/ 73 h 73"/>
                <a:gd name="T36" fmla="*/ 1901 w 2308"/>
                <a:gd name="T37" fmla="*/ 73 h 73"/>
                <a:gd name="T38" fmla="*/ 1937 w 2308"/>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08"/>
                <a:gd name="T61" fmla="*/ 0 h 73"/>
                <a:gd name="T62" fmla="*/ 2308 w 2308"/>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08" h="73">
                  <a:moveTo>
                    <a:pt x="0" y="0"/>
                  </a:moveTo>
                  <a:lnTo>
                    <a:pt x="371" y="0"/>
                  </a:lnTo>
                  <a:lnTo>
                    <a:pt x="407" y="73"/>
                  </a:lnTo>
                  <a:lnTo>
                    <a:pt x="37" y="73"/>
                  </a:lnTo>
                  <a:lnTo>
                    <a:pt x="0" y="0"/>
                  </a:lnTo>
                  <a:close/>
                  <a:moveTo>
                    <a:pt x="874" y="0"/>
                  </a:moveTo>
                  <a:lnTo>
                    <a:pt x="1246" y="0"/>
                  </a:lnTo>
                  <a:lnTo>
                    <a:pt x="1209" y="73"/>
                  </a:lnTo>
                  <a:lnTo>
                    <a:pt x="838" y="73"/>
                  </a:lnTo>
                  <a:lnTo>
                    <a:pt x="874" y="0"/>
                  </a:lnTo>
                  <a:close/>
                  <a:moveTo>
                    <a:pt x="1338" y="0"/>
                  </a:moveTo>
                  <a:lnTo>
                    <a:pt x="1435" y="0"/>
                  </a:lnTo>
                  <a:lnTo>
                    <a:pt x="1471" y="73"/>
                  </a:lnTo>
                  <a:lnTo>
                    <a:pt x="1302" y="73"/>
                  </a:lnTo>
                  <a:lnTo>
                    <a:pt x="1338" y="0"/>
                  </a:lnTo>
                  <a:close/>
                  <a:moveTo>
                    <a:pt x="1937" y="0"/>
                  </a:moveTo>
                  <a:lnTo>
                    <a:pt x="2308" y="0"/>
                  </a:lnTo>
                  <a:lnTo>
                    <a:pt x="2272" y="73"/>
                  </a:lnTo>
                  <a:lnTo>
                    <a:pt x="1901" y="73"/>
                  </a:lnTo>
                  <a:lnTo>
                    <a:pt x="1937" y="0"/>
                  </a:lnTo>
                  <a:close/>
                </a:path>
              </a:pathLst>
            </a:custGeom>
            <a:solidFill>
              <a:srgbClr val="FD4C4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9" name="Freeform 80"/>
            <p:cNvSpPr>
              <a:spLocks noEditPoints="1" noChangeArrowheads="1"/>
            </p:cNvSpPr>
            <p:nvPr/>
          </p:nvSpPr>
          <p:spPr bwMode="auto">
            <a:xfrm>
              <a:off x="704" y="1655"/>
              <a:ext cx="2944" cy="90"/>
            </a:xfrm>
            <a:custGeom>
              <a:avLst/>
              <a:gdLst>
                <a:gd name="T0" fmla="*/ 0 w 2356"/>
                <a:gd name="T1" fmla="*/ 0 h 72"/>
                <a:gd name="T2" fmla="*/ 371 w 2356"/>
                <a:gd name="T3" fmla="*/ 0 h 72"/>
                <a:gd name="T4" fmla="*/ 407 w 2356"/>
                <a:gd name="T5" fmla="*/ 72 h 72"/>
                <a:gd name="T6" fmla="*/ 36 w 2356"/>
                <a:gd name="T7" fmla="*/ 72 h 72"/>
                <a:gd name="T8" fmla="*/ 0 w 2356"/>
                <a:gd name="T9" fmla="*/ 0 h 72"/>
                <a:gd name="T10" fmla="*/ 922 w 2356"/>
                <a:gd name="T11" fmla="*/ 0 h 72"/>
                <a:gd name="T12" fmla="*/ 1294 w 2356"/>
                <a:gd name="T13" fmla="*/ 0 h 72"/>
                <a:gd name="T14" fmla="*/ 1258 w 2356"/>
                <a:gd name="T15" fmla="*/ 72 h 72"/>
                <a:gd name="T16" fmla="*/ 886 w 2356"/>
                <a:gd name="T17" fmla="*/ 72 h 72"/>
                <a:gd name="T18" fmla="*/ 922 w 2356"/>
                <a:gd name="T19" fmla="*/ 0 h 72"/>
                <a:gd name="T20" fmla="*/ 1386 w 2356"/>
                <a:gd name="T21" fmla="*/ 0 h 72"/>
                <a:gd name="T22" fmla="*/ 1435 w 2356"/>
                <a:gd name="T23" fmla="*/ 0 h 72"/>
                <a:gd name="T24" fmla="*/ 1471 w 2356"/>
                <a:gd name="T25" fmla="*/ 72 h 72"/>
                <a:gd name="T26" fmla="*/ 1350 w 2356"/>
                <a:gd name="T27" fmla="*/ 72 h 72"/>
                <a:gd name="T28" fmla="*/ 1386 w 2356"/>
                <a:gd name="T29" fmla="*/ 0 h 72"/>
                <a:gd name="T30" fmla="*/ 1985 w 2356"/>
                <a:gd name="T31" fmla="*/ 0 h 72"/>
                <a:gd name="T32" fmla="*/ 2356 w 2356"/>
                <a:gd name="T33" fmla="*/ 0 h 72"/>
                <a:gd name="T34" fmla="*/ 2320 w 2356"/>
                <a:gd name="T35" fmla="*/ 72 h 72"/>
                <a:gd name="T36" fmla="*/ 1949 w 2356"/>
                <a:gd name="T37" fmla="*/ 72 h 72"/>
                <a:gd name="T38" fmla="*/ 1985 w 2356"/>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56"/>
                <a:gd name="T61" fmla="*/ 0 h 72"/>
                <a:gd name="T62" fmla="*/ 2356 w 2356"/>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56" h="72">
                  <a:moveTo>
                    <a:pt x="0" y="0"/>
                  </a:moveTo>
                  <a:lnTo>
                    <a:pt x="371" y="0"/>
                  </a:lnTo>
                  <a:lnTo>
                    <a:pt x="407" y="72"/>
                  </a:lnTo>
                  <a:lnTo>
                    <a:pt x="36" y="72"/>
                  </a:lnTo>
                  <a:lnTo>
                    <a:pt x="0" y="0"/>
                  </a:lnTo>
                  <a:close/>
                  <a:moveTo>
                    <a:pt x="922" y="0"/>
                  </a:moveTo>
                  <a:lnTo>
                    <a:pt x="1294" y="0"/>
                  </a:lnTo>
                  <a:lnTo>
                    <a:pt x="1258" y="72"/>
                  </a:lnTo>
                  <a:lnTo>
                    <a:pt x="886" y="72"/>
                  </a:lnTo>
                  <a:lnTo>
                    <a:pt x="922" y="0"/>
                  </a:lnTo>
                  <a:close/>
                  <a:moveTo>
                    <a:pt x="1386" y="0"/>
                  </a:moveTo>
                  <a:lnTo>
                    <a:pt x="1435" y="0"/>
                  </a:lnTo>
                  <a:lnTo>
                    <a:pt x="1471" y="72"/>
                  </a:lnTo>
                  <a:lnTo>
                    <a:pt x="1350" y="72"/>
                  </a:lnTo>
                  <a:lnTo>
                    <a:pt x="1386" y="0"/>
                  </a:lnTo>
                  <a:close/>
                  <a:moveTo>
                    <a:pt x="1985" y="0"/>
                  </a:moveTo>
                  <a:lnTo>
                    <a:pt x="2356" y="0"/>
                  </a:lnTo>
                  <a:lnTo>
                    <a:pt x="2320" y="72"/>
                  </a:lnTo>
                  <a:lnTo>
                    <a:pt x="1949" y="72"/>
                  </a:lnTo>
                  <a:lnTo>
                    <a:pt x="1985" y="0"/>
                  </a:lnTo>
                  <a:close/>
                </a:path>
              </a:pathLst>
            </a:custGeom>
            <a:solidFill>
              <a:srgbClr val="FD4E4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0" name="Freeform 81"/>
            <p:cNvSpPr>
              <a:spLocks noEditPoints="1" noChangeArrowheads="1"/>
            </p:cNvSpPr>
            <p:nvPr/>
          </p:nvSpPr>
          <p:spPr bwMode="auto">
            <a:xfrm>
              <a:off x="674" y="1595"/>
              <a:ext cx="3004" cy="90"/>
            </a:xfrm>
            <a:custGeom>
              <a:avLst/>
              <a:gdLst>
                <a:gd name="T0" fmla="*/ 0 w 2404"/>
                <a:gd name="T1" fmla="*/ 0 h 72"/>
                <a:gd name="T2" fmla="*/ 371 w 2404"/>
                <a:gd name="T3" fmla="*/ 0 h 72"/>
                <a:gd name="T4" fmla="*/ 407 w 2404"/>
                <a:gd name="T5" fmla="*/ 72 h 72"/>
                <a:gd name="T6" fmla="*/ 36 w 2404"/>
                <a:gd name="T7" fmla="*/ 72 h 72"/>
                <a:gd name="T8" fmla="*/ 0 w 2404"/>
                <a:gd name="T9" fmla="*/ 0 h 72"/>
                <a:gd name="T10" fmla="*/ 970 w 2404"/>
                <a:gd name="T11" fmla="*/ 0 h 72"/>
                <a:gd name="T12" fmla="*/ 1342 w 2404"/>
                <a:gd name="T13" fmla="*/ 0 h 72"/>
                <a:gd name="T14" fmla="*/ 1306 w 2404"/>
                <a:gd name="T15" fmla="*/ 72 h 72"/>
                <a:gd name="T16" fmla="*/ 934 w 2404"/>
                <a:gd name="T17" fmla="*/ 72 h 72"/>
                <a:gd name="T18" fmla="*/ 970 w 2404"/>
                <a:gd name="T19" fmla="*/ 0 h 72"/>
                <a:gd name="T20" fmla="*/ 1434 w 2404"/>
                <a:gd name="T21" fmla="*/ 0 h 72"/>
                <a:gd name="T22" fmla="*/ 1435 w 2404"/>
                <a:gd name="T23" fmla="*/ 0 h 72"/>
                <a:gd name="T24" fmla="*/ 1471 w 2404"/>
                <a:gd name="T25" fmla="*/ 72 h 72"/>
                <a:gd name="T26" fmla="*/ 1398 w 2404"/>
                <a:gd name="T27" fmla="*/ 72 h 72"/>
                <a:gd name="T28" fmla="*/ 1434 w 2404"/>
                <a:gd name="T29" fmla="*/ 0 h 72"/>
                <a:gd name="T30" fmla="*/ 2033 w 2404"/>
                <a:gd name="T31" fmla="*/ 0 h 72"/>
                <a:gd name="T32" fmla="*/ 2404 w 2404"/>
                <a:gd name="T33" fmla="*/ 0 h 72"/>
                <a:gd name="T34" fmla="*/ 2368 w 2404"/>
                <a:gd name="T35" fmla="*/ 72 h 72"/>
                <a:gd name="T36" fmla="*/ 1997 w 2404"/>
                <a:gd name="T37" fmla="*/ 72 h 72"/>
                <a:gd name="T38" fmla="*/ 2033 w 2404"/>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04"/>
                <a:gd name="T61" fmla="*/ 0 h 72"/>
                <a:gd name="T62" fmla="*/ 2404 w 2404"/>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04" h="72">
                  <a:moveTo>
                    <a:pt x="0" y="0"/>
                  </a:moveTo>
                  <a:lnTo>
                    <a:pt x="371" y="0"/>
                  </a:lnTo>
                  <a:lnTo>
                    <a:pt x="407" y="72"/>
                  </a:lnTo>
                  <a:lnTo>
                    <a:pt x="36" y="72"/>
                  </a:lnTo>
                  <a:lnTo>
                    <a:pt x="0" y="0"/>
                  </a:lnTo>
                  <a:close/>
                  <a:moveTo>
                    <a:pt x="970" y="0"/>
                  </a:moveTo>
                  <a:lnTo>
                    <a:pt x="1342" y="0"/>
                  </a:lnTo>
                  <a:lnTo>
                    <a:pt x="1306" y="72"/>
                  </a:lnTo>
                  <a:lnTo>
                    <a:pt x="934" y="72"/>
                  </a:lnTo>
                  <a:lnTo>
                    <a:pt x="970" y="0"/>
                  </a:lnTo>
                  <a:close/>
                  <a:moveTo>
                    <a:pt x="1434" y="0"/>
                  </a:moveTo>
                  <a:lnTo>
                    <a:pt x="1435" y="0"/>
                  </a:lnTo>
                  <a:lnTo>
                    <a:pt x="1471" y="72"/>
                  </a:lnTo>
                  <a:lnTo>
                    <a:pt x="1398" y="72"/>
                  </a:lnTo>
                  <a:lnTo>
                    <a:pt x="1434" y="0"/>
                  </a:lnTo>
                  <a:close/>
                  <a:moveTo>
                    <a:pt x="2033" y="0"/>
                  </a:moveTo>
                  <a:lnTo>
                    <a:pt x="2404" y="0"/>
                  </a:lnTo>
                  <a:lnTo>
                    <a:pt x="2368" y="72"/>
                  </a:lnTo>
                  <a:lnTo>
                    <a:pt x="1997" y="72"/>
                  </a:lnTo>
                  <a:lnTo>
                    <a:pt x="2033" y="0"/>
                  </a:lnTo>
                  <a:close/>
                </a:path>
              </a:pathLst>
            </a:custGeom>
            <a:solidFill>
              <a:srgbClr val="FD4F4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1" name="Freeform 82"/>
            <p:cNvSpPr>
              <a:spLocks noEditPoints="1" noChangeArrowheads="1"/>
            </p:cNvSpPr>
            <p:nvPr/>
          </p:nvSpPr>
          <p:spPr bwMode="auto">
            <a:xfrm>
              <a:off x="644" y="1535"/>
              <a:ext cx="3068" cy="90"/>
            </a:xfrm>
            <a:custGeom>
              <a:avLst/>
              <a:gdLst>
                <a:gd name="T0" fmla="*/ 0 w 2453"/>
                <a:gd name="T1" fmla="*/ 0 h 72"/>
                <a:gd name="T2" fmla="*/ 371 w 2453"/>
                <a:gd name="T3" fmla="*/ 0 h 72"/>
                <a:gd name="T4" fmla="*/ 407 w 2453"/>
                <a:gd name="T5" fmla="*/ 72 h 72"/>
                <a:gd name="T6" fmla="*/ 36 w 2453"/>
                <a:gd name="T7" fmla="*/ 72 h 72"/>
                <a:gd name="T8" fmla="*/ 0 w 2453"/>
                <a:gd name="T9" fmla="*/ 0 h 72"/>
                <a:gd name="T10" fmla="*/ 1019 w 2453"/>
                <a:gd name="T11" fmla="*/ 0 h 72"/>
                <a:gd name="T12" fmla="*/ 1390 w 2453"/>
                <a:gd name="T13" fmla="*/ 0 h 72"/>
                <a:gd name="T14" fmla="*/ 1354 w 2453"/>
                <a:gd name="T15" fmla="*/ 72 h 72"/>
                <a:gd name="T16" fmla="*/ 982 w 2453"/>
                <a:gd name="T17" fmla="*/ 72 h 72"/>
                <a:gd name="T18" fmla="*/ 1013 w 2453"/>
                <a:gd name="T19" fmla="*/ 10 h 72"/>
                <a:gd name="T20" fmla="*/ 1019 w 2453"/>
                <a:gd name="T21" fmla="*/ 0 h 72"/>
                <a:gd name="T22" fmla="*/ 2082 w 2453"/>
                <a:gd name="T23" fmla="*/ 0 h 72"/>
                <a:gd name="T24" fmla="*/ 2453 w 2453"/>
                <a:gd name="T25" fmla="*/ 0 h 72"/>
                <a:gd name="T26" fmla="*/ 2416 w 2453"/>
                <a:gd name="T27" fmla="*/ 72 h 72"/>
                <a:gd name="T28" fmla="*/ 2045 w 2453"/>
                <a:gd name="T29" fmla="*/ 72 h 72"/>
                <a:gd name="T30" fmla="*/ 2082 w 2453"/>
                <a:gd name="T31" fmla="*/ 0 h 72"/>
                <a:gd name="T32" fmla="*/ 1471 w 2453"/>
                <a:gd name="T33" fmla="*/ 72 h 72"/>
                <a:gd name="T34" fmla="*/ 1446 w 2453"/>
                <a:gd name="T35" fmla="*/ 72 h 72"/>
                <a:gd name="T36" fmla="*/ 1458 w 2453"/>
                <a:gd name="T37" fmla="*/ 48 h 72"/>
                <a:gd name="T38" fmla="*/ 1471 w 2453"/>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53"/>
                <a:gd name="T61" fmla="*/ 0 h 72"/>
                <a:gd name="T62" fmla="*/ 2453 w 2453"/>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53" h="72">
                  <a:moveTo>
                    <a:pt x="0" y="0"/>
                  </a:moveTo>
                  <a:lnTo>
                    <a:pt x="371" y="0"/>
                  </a:lnTo>
                  <a:lnTo>
                    <a:pt x="407" y="72"/>
                  </a:lnTo>
                  <a:lnTo>
                    <a:pt x="36" y="72"/>
                  </a:lnTo>
                  <a:lnTo>
                    <a:pt x="0" y="0"/>
                  </a:lnTo>
                  <a:close/>
                  <a:moveTo>
                    <a:pt x="1019" y="0"/>
                  </a:moveTo>
                  <a:lnTo>
                    <a:pt x="1390" y="0"/>
                  </a:lnTo>
                  <a:lnTo>
                    <a:pt x="1354" y="72"/>
                  </a:lnTo>
                  <a:lnTo>
                    <a:pt x="982" y="72"/>
                  </a:lnTo>
                  <a:lnTo>
                    <a:pt x="1013" y="10"/>
                  </a:lnTo>
                  <a:lnTo>
                    <a:pt x="1019" y="0"/>
                  </a:lnTo>
                  <a:close/>
                  <a:moveTo>
                    <a:pt x="2082" y="0"/>
                  </a:moveTo>
                  <a:lnTo>
                    <a:pt x="2453" y="0"/>
                  </a:lnTo>
                  <a:lnTo>
                    <a:pt x="2416" y="72"/>
                  </a:lnTo>
                  <a:lnTo>
                    <a:pt x="2045" y="72"/>
                  </a:lnTo>
                  <a:lnTo>
                    <a:pt x="2082" y="0"/>
                  </a:lnTo>
                  <a:close/>
                  <a:moveTo>
                    <a:pt x="1471" y="72"/>
                  </a:moveTo>
                  <a:lnTo>
                    <a:pt x="1446" y="72"/>
                  </a:lnTo>
                  <a:lnTo>
                    <a:pt x="1458" y="48"/>
                  </a:lnTo>
                  <a:lnTo>
                    <a:pt x="1471" y="72"/>
                  </a:lnTo>
                  <a:close/>
                </a:path>
              </a:pathLst>
            </a:custGeom>
            <a:solidFill>
              <a:srgbClr val="FD504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2" name="Freeform 83"/>
            <p:cNvSpPr>
              <a:spLocks noEditPoints="1" noChangeArrowheads="1"/>
            </p:cNvSpPr>
            <p:nvPr/>
          </p:nvSpPr>
          <p:spPr bwMode="auto">
            <a:xfrm>
              <a:off x="614" y="1475"/>
              <a:ext cx="3128" cy="90"/>
            </a:xfrm>
            <a:custGeom>
              <a:avLst/>
              <a:gdLst>
                <a:gd name="T0" fmla="*/ 0 w 2501"/>
                <a:gd name="T1" fmla="*/ 0 h 72"/>
                <a:gd name="T2" fmla="*/ 370 w 2501"/>
                <a:gd name="T3" fmla="*/ 0 h 72"/>
                <a:gd name="T4" fmla="*/ 407 w 2501"/>
                <a:gd name="T5" fmla="*/ 72 h 72"/>
                <a:gd name="T6" fmla="*/ 36 w 2501"/>
                <a:gd name="T7" fmla="*/ 72 h 72"/>
                <a:gd name="T8" fmla="*/ 0 w 2501"/>
                <a:gd name="T9" fmla="*/ 0 h 72"/>
                <a:gd name="T10" fmla="*/ 1067 w 2501"/>
                <a:gd name="T11" fmla="*/ 0 h 72"/>
                <a:gd name="T12" fmla="*/ 1438 w 2501"/>
                <a:gd name="T13" fmla="*/ 0 h 72"/>
                <a:gd name="T14" fmla="*/ 1402 w 2501"/>
                <a:gd name="T15" fmla="*/ 72 h 72"/>
                <a:gd name="T16" fmla="*/ 1030 w 2501"/>
                <a:gd name="T17" fmla="*/ 72 h 72"/>
                <a:gd name="T18" fmla="*/ 1037 w 2501"/>
                <a:gd name="T19" fmla="*/ 58 h 72"/>
                <a:gd name="T20" fmla="*/ 1067 w 2501"/>
                <a:gd name="T21" fmla="*/ 0 h 72"/>
                <a:gd name="T22" fmla="*/ 2131 w 2501"/>
                <a:gd name="T23" fmla="*/ 0 h 72"/>
                <a:gd name="T24" fmla="*/ 2501 w 2501"/>
                <a:gd name="T25" fmla="*/ 0 h 72"/>
                <a:gd name="T26" fmla="*/ 2464 w 2501"/>
                <a:gd name="T27" fmla="*/ 72 h 72"/>
                <a:gd name="T28" fmla="*/ 2093 w 2501"/>
                <a:gd name="T29" fmla="*/ 72 h 72"/>
                <a:gd name="T30" fmla="*/ 2131 w 2501"/>
                <a:gd name="T31" fmla="*/ 0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01"/>
                <a:gd name="T49" fmla="*/ 0 h 72"/>
                <a:gd name="T50" fmla="*/ 2501 w 2501"/>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01" h="72">
                  <a:moveTo>
                    <a:pt x="0" y="0"/>
                  </a:moveTo>
                  <a:lnTo>
                    <a:pt x="370" y="0"/>
                  </a:lnTo>
                  <a:lnTo>
                    <a:pt x="407" y="72"/>
                  </a:lnTo>
                  <a:lnTo>
                    <a:pt x="36" y="72"/>
                  </a:lnTo>
                  <a:lnTo>
                    <a:pt x="0" y="0"/>
                  </a:lnTo>
                  <a:close/>
                  <a:moveTo>
                    <a:pt x="1067" y="0"/>
                  </a:moveTo>
                  <a:lnTo>
                    <a:pt x="1438" y="0"/>
                  </a:lnTo>
                  <a:lnTo>
                    <a:pt x="1402" y="72"/>
                  </a:lnTo>
                  <a:lnTo>
                    <a:pt x="1030" y="72"/>
                  </a:lnTo>
                  <a:lnTo>
                    <a:pt x="1037" y="58"/>
                  </a:lnTo>
                  <a:lnTo>
                    <a:pt x="1067" y="0"/>
                  </a:lnTo>
                  <a:close/>
                  <a:moveTo>
                    <a:pt x="2131" y="0"/>
                  </a:moveTo>
                  <a:lnTo>
                    <a:pt x="2501" y="0"/>
                  </a:lnTo>
                  <a:lnTo>
                    <a:pt x="2464" y="72"/>
                  </a:lnTo>
                  <a:lnTo>
                    <a:pt x="2093" y="72"/>
                  </a:lnTo>
                  <a:lnTo>
                    <a:pt x="2131" y="0"/>
                  </a:lnTo>
                  <a:close/>
                </a:path>
              </a:pathLst>
            </a:custGeom>
            <a:solidFill>
              <a:srgbClr val="FE524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3" name="Freeform 84"/>
            <p:cNvSpPr>
              <a:spLocks noEditPoints="1" noChangeArrowheads="1"/>
            </p:cNvSpPr>
            <p:nvPr/>
          </p:nvSpPr>
          <p:spPr bwMode="auto">
            <a:xfrm>
              <a:off x="584" y="1415"/>
              <a:ext cx="3189" cy="90"/>
            </a:xfrm>
            <a:custGeom>
              <a:avLst/>
              <a:gdLst>
                <a:gd name="T0" fmla="*/ 0 w 2551"/>
                <a:gd name="T1" fmla="*/ 0 h 72"/>
                <a:gd name="T2" fmla="*/ 371 w 2551"/>
                <a:gd name="T3" fmla="*/ 0 h 72"/>
                <a:gd name="T4" fmla="*/ 408 w 2551"/>
                <a:gd name="T5" fmla="*/ 72 h 72"/>
                <a:gd name="T6" fmla="*/ 37 w 2551"/>
                <a:gd name="T7" fmla="*/ 72 h 72"/>
                <a:gd name="T8" fmla="*/ 0 w 2551"/>
                <a:gd name="T9" fmla="*/ 0 h 72"/>
                <a:gd name="T10" fmla="*/ 1116 w 2551"/>
                <a:gd name="T11" fmla="*/ 0 h 72"/>
                <a:gd name="T12" fmla="*/ 1487 w 2551"/>
                <a:gd name="T13" fmla="*/ 0 h 72"/>
                <a:gd name="T14" fmla="*/ 1451 w 2551"/>
                <a:gd name="T15" fmla="*/ 72 h 72"/>
                <a:gd name="T16" fmla="*/ 1080 w 2551"/>
                <a:gd name="T17" fmla="*/ 72 h 72"/>
                <a:gd name="T18" fmla="*/ 1116 w 2551"/>
                <a:gd name="T19" fmla="*/ 0 h 72"/>
                <a:gd name="T20" fmla="*/ 2180 w 2551"/>
                <a:gd name="T21" fmla="*/ 0 h 72"/>
                <a:gd name="T22" fmla="*/ 2551 w 2551"/>
                <a:gd name="T23" fmla="*/ 0 h 72"/>
                <a:gd name="T24" fmla="*/ 2514 w 2551"/>
                <a:gd name="T25" fmla="*/ 72 h 72"/>
                <a:gd name="T26" fmla="*/ 2144 w 2551"/>
                <a:gd name="T27" fmla="*/ 72 h 72"/>
                <a:gd name="T28" fmla="*/ 2180 w 2551"/>
                <a:gd name="T29" fmla="*/ 0 h 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51"/>
                <a:gd name="T46" fmla="*/ 0 h 72"/>
                <a:gd name="T47" fmla="*/ 2551 w 2551"/>
                <a:gd name="T48" fmla="*/ 72 h 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51" h="72">
                  <a:moveTo>
                    <a:pt x="0" y="0"/>
                  </a:moveTo>
                  <a:lnTo>
                    <a:pt x="371" y="0"/>
                  </a:lnTo>
                  <a:lnTo>
                    <a:pt x="408" y="72"/>
                  </a:lnTo>
                  <a:lnTo>
                    <a:pt x="37" y="72"/>
                  </a:lnTo>
                  <a:lnTo>
                    <a:pt x="0" y="0"/>
                  </a:lnTo>
                  <a:close/>
                  <a:moveTo>
                    <a:pt x="1116" y="0"/>
                  </a:moveTo>
                  <a:lnTo>
                    <a:pt x="1487" y="0"/>
                  </a:lnTo>
                  <a:lnTo>
                    <a:pt x="1451" y="72"/>
                  </a:lnTo>
                  <a:lnTo>
                    <a:pt x="1080" y="72"/>
                  </a:lnTo>
                  <a:lnTo>
                    <a:pt x="1116" y="0"/>
                  </a:lnTo>
                  <a:close/>
                  <a:moveTo>
                    <a:pt x="2180" y="0"/>
                  </a:moveTo>
                  <a:lnTo>
                    <a:pt x="2551" y="0"/>
                  </a:lnTo>
                  <a:lnTo>
                    <a:pt x="2514" y="72"/>
                  </a:lnTo>
                  <a:lnTo>
                    <a:pt x="2144" y="72"/>
                  </a:lnTo>
                  <a:lnTo>
                    <a:pt x="2180" y="0"/>
                  </a:lnTo>
                  <a:close/>
                </a:path>
              </a:pathLst>
            </a:custGeom>
            <a:solidFill>
              <a:srgbClr val="FE534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4" name="Freeform 85"/>
            <p:cNvSpPr>
              <a:spLocks noEditPoints="1" noChangeArrowheads="1"/>
            </p:cNvSpPr>
            <p:nvPr/>
          </p:nvSpPr>
          <p:spPr bwMode="auto">
            <a:xfrm>
              <a:off x="553" y="1355"/>
              <a:ext cx="3248" cy="90"/>
            </a:xfrm>
            <a:custGeom>
              <a:avLst/>
              <a:gdLst>
                <a:gd name="T0" fmla="*/ 0 w 2599"/>
                <a:gd name="T1" fmla="*/ 0 h 72"/>
                <a:gd name="T2" fmla="*/ 371 w 2599"/>
                <a:gd name="T3" fmla="*/ 0 h 72"/>
                <a:gd name="T4" fmla="*/ 407 w 2599"/>
                <a:gd name="T5" fmla="*/ 72 h 72"/>
                <a:gd name="T6" fmla="*/ 36 w 2599"/>
                <a:gd name="T7" fmla="*/ 72 h 72"/>
                <a:gd name="T8" fmla="*/ 0 w 2599"/>
                <a:gd name="T9" fmla="*/ 0 h 72"/>
                <a:gd name="T10" fmla="*/ 1064 w 2599"/>
                <a:gd name="T11" fmla="*/ 0 h 72"/>
                <a:gd name="T12" fmla="*/ 1071 w 2599"/>
                <a:gd name="T13" fmla="*/ 0 h 72"/>
                <a:gd name="T14" fmla="*/ 1067 w 2599"/>
                <a:gd name="T15" fmla="*/ 6 h 72"/>
                <a:gd name="T16" fmla="*/ 1064 w 2599"/>
                <a:gd name="T17" fmla="*/ 0 h 72"/>
                <a:gd name="T18" fmla="*/ 1164 w 2599"/>
                <a:gd name="T19" fmla="*/ 0 h 72"/>
                <a:gd name="T20" fmla="*/ 1535 w 2599"/>
                <a:gd name="T21" fmla="*/ 0 h 72"/>
                <a:gd name="T22" fmla="*/ 1499 w 2599"/>
                <a:gd name="T23" fmla="*/ 72 h 72"/>
                <a:gd name="T24" fmla="*/ 1128 w 2599"/>
                <a:gd name="T25" fmla="*/ 72 h 72"/>
                <a:gd name="T26" fmla="*/ 1164 w 2599"/>
                <a:gd name="T27" fmla="*/ 0 h 72"/>
                <a:gd name="T28" fmla="*/ 2228 w 2599"/>
                <a:gd name="T29" fmla="*/ 0 h 72"/>
                <a:gd name="T30" fmla="*/ 2599 w 2599"/>
                <a:gd name="T31" fmla="*/ 0 h 72"/>
                <a:gd name="T32" fmla="*/ 2562 w 2599"/>
                <a:gd name="T33" fmla="*/ 72 h 72"/>
                <a:gd name="T34" fmla="*/ 2192 w 2599"/>
                <a:gd name="T35" fmla="*/ 72 h 72"/>
                <a:gd name="T36" fmla="*/ 2228 w 2599"/>
                <a:gd name="T37" fmla="*/ 0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99"/>
                <a:gd name="T58" fmla="*/ 0 h 72"/>
                <a:gd name="T59" fmla="*/ 2599 w 2599"/>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99" h="72">
                  <a:moveTo>
                    <a:pt x="0" y="0"/>
                  </a:moveTo>
                  <a:lnTo>
                    <a:pt x="371" y="0"/>
                  </a:lnTo>
                  <a:lnTo>
                    <a:pt x="407" y="72"/>
                  </a:lnTo>
                  <a:lnTo>
                    <a:pt x="36" y="72"/>
                  </a:lnTo>
                  <a:lnTo>
                    <a:pt x="0" y="0"/>
                  </a:lnTo>
                  <a:close/>
                  <a:moveTo>
                    <a:pt x="1064" y="0"/>
                  </a:moveTo>
                  <a:lnTo>
                    <a:pt x="1071" y="0"/>
                  </a:lnTo>
                  <a:lnTo>
                    <a:pt x="1067" y="6"/>
                  </a:lnTo>
                  <a:lnTo>
                    <a:pt x="1064" y="0"/>
                  </a:lnTo>
                  <a:close/>
                  <a:moveTo>
                    <a:pt x="1164" y="0"/>
                  </a:moveTo>
                  <a:lnTo>
                    <a:pt x="1535" y="0"/>
                  </a:lnTo>
                  <a:lnTo>
                    <a:pt x="1499" y="72"/>
                  </a:lnTo>
                  <a:lnTo>
                    <a:pt x="1128" y="72"/>
                  </a:lnTo>
                  <a:lnTo>
                    <a:pt x="1164" y="0"/>
                  </a:lnTo>
                  <a:close/>
                  <a:moveTo>
                    <a:pt x="2228" y="0"/>
                  </a:moveTo>
                  <a:lnTo>
                    <a:pt x="2599" y="0"/>
                  </a:lnTo>
                  <a:lnTo>
                    <a:pt x="2562" y="72"/>
                  </a:lnTo>
                  <a:lnTo>
                    <a:pt x="2192" y="72"/>
                  </a:lnTo>
                  <a:lnTo>
                    <a:pt x="2228" y="0"/>
                  </a:lnTo>
                  <a:close/>
                </a:path>
              </a:pathLst>
            </a:custGeom>
            <a:solidFill>
              <a:srgbClr val="FE544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5" name="Freeform 86"/>
            <p:cNvSpPr>
              <a:spLocks noEditPoints="1" noChangeArrowheads="1"/>
            </p:cNvSpPr>
            <p:nvPr/>
          </p:nvSpPr>
          <p:spPr bwMode="auto">
            <a:xfrm>
              <a:off x="525" y="1295"/>
              <a:ext cx="3306" cy="90"/>
            </a:xfrm>
            <a:custGeom>
              <a:avLst/>
              <a:gdLst>
                <a:gd name="T0" fmla="*/ 0 w 2647"/>
                <a:gd name="T1" fmla="*/ 0 h 72"/>
                <a:gd name="T2" fmla="*/ 371 w 2647"/>
                <a:gd name="T3" fmla="*/ 0 h 72"/>
                <a:gd name="T4" fmla="*/ 407 w 2647"/>
                <a:gd name="T5" fmla="*/ 72 h 72"/>
                <a:gd name="T6" fmla="*/ 36 w 2647"/>
                <a:gd name="T7" fmla="*/ 72 h 72"/>
                <a:gd name="T8" fmla="*/ 0 w 2647"/>
                <a:gd name="T9" fmla="*/ 0 h 72"/>
                <a:gd name="T10" fmla="*/ 1064 w 2647"/>
                <a:gd name="T11" fmla="*/ 0 h 72"/>
                <a:gd name="T12" fmla="*/ 1119 w 2647"/>
                <a:gd name="T13" fmla="*/ 0 h 72"/>
                <a:gd name="T14" fmla="*/ 1091 w 2647"/>
                <a:gd name="T15" fmla="*/ 54 h 72"/>
                <a:gd name="T16" fmla="*/ 1064 w 2647"/>
                <a:gd name="T17" fmla="*/ 0 h 72"/>
                <a:gd name="T18" fmla="*/ 1212 w 2647"/>
                <a:gd name="T19" fmla="*/ 0 h 72"/>
                <a:gd name="T20" fmla="*/ 1583 w 2647"/>
                <a:gd name="T21" fmla="*/ 0 h 72"/>
                <a:gd name="T22" fmla="*/ 1547 w 2647"/>
                <a:gd name="T23" fmla="*/ 72 h 72"/>
                <a:gd name="T24" fmla="*/ 1176 w 2647"/>
                <a:gd name="T25" fmla="*/ 72 h 72"/>
                <a:gd name="T26" fmla="*/ 1212 w 2647"/>
                <a:gd name="T27" fmla="*/ 0 h 72"/>
                <a:gd name="T28" fmla="*/ 2276 w 2647"/>
                <a:gd name="T29" fmla="*/ 0 h 72"/>
                <a:gd name="T30" fmla="*/ 2647 w 2647"/>
                <a:gd name="T31" fmla="*/ 0 h 72"/>
                <a:gd name="T32" fmla="*/ 2611 w 2647"/>
                <a:gd name="T33" fmla="*/ 72 h 72"/>
                <a:gd name="T34" fmla="*/ 2240 w 2647"/>
                <a:gd name="T35" fmla="*/ 72 h 72"/>
                <a:gd name="T36" fmla="*/ 2276 w 2647"/>
                <a:gd name="T37" fmla="*/ 0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47"/>
                <a:gd name="T58" fmla="*/ 0 h 72"/>
                <a:gd name="T59" fmla="*/ 2647 w 2647"/>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47" h="72">
                  <a:moveTo>
                    <a:pt x="0" y="0"/>
                  </a:moveTo>
                  <a:lnTo>
                    <a:pt x="371" y="0"/>
                  </a:lnTo>
                  <a:lnTo>
                    <a:pt x="407" y="72"/>
                  </a:lnTo>
                  <a:lnTo>
                    <a:pt x="36" y="72"/>
                  </a:lnTo>
                  <a:lnTo>
                    <a:pt x="0" y="0"/>
                  </a:lnTo>
                  <a:close/>
                  <a:moveTo>
                    <a:pt x="1064" y="0"/>
                  </a:moveTo>
                  <a:lnTo>
                    <a:pt x="1119" y="0"/>
                  </a:lnTo>
                  <a:lnTo>
                    <a:pt x="1091" y="54"/>
                  </a:lnTo>
                  <a:lnTo>
                    <a:pt x="1064" y="0"/>
                  </a:lnTo>
                  <a:close/>
                  <a:moveTo>
                    <a:pt x="1212" y="0"/>
                  </a:moveTo>
                  <a:lnTo>
                    <a:pt x="1583" y="0"/>
                  </a:lnTo>
                  <a:lnTo>
                    <a:pt x="1547" y="72"/>
                  </a:lnTo>
                  <a:lnTo>
                    <a:pt x="1176" y="72"/>
                  </a:lnTo>
                  <a:lnTo>
                    <a:pt x="1212" y="0"/>
                  </a:lnTo>
                  <a:close/>
                  <a:moveTo>
                    <a:pt x="2276" y="0"/>
                  </a:moveTo>
                  <a:lnTo>
                    <a:pt x="2647" y="0"/>
                  </a:lnTo>
                  <a:lnTo>
                    <a:pt x="2611" y="72"/>
                  </a:lnTo>
                  <a:lnTo>
                    <a:pt x="2240" y="72"/>
                  </a:lnTo>
                  <a:lnTo>
                    <a:pt x="2276" y="0"/>
                  </a:lnTo>
                  <a:close/>
                </a:path>
              </a:pathLst>
            </a:custGeom>
            <a:solidFill>
              <a:srgbClr val="FE554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6" name="Freeform 87"/>
            <p:cNvSpPr>
              <a:spLocks noEditPoints="1" noChangeArrowheads="1"/>
            </p:cNvSpPr>
            <p:nvPr/>
          </p:nvSpPr>
          <p:spPr bwMode="auto">
            <a:xfrm>
              <a:off x="491" y="1235"/>
              <a:ext cx="3371" cy="90"/>
            </a:xfrm>
            <a:custGeom>
              <a:avLst/>
              <a:gdLst>
                <a:gd name="T0" fmla="*/ 0 w 2695"/>
                <a:gd name="T1" fmla="*/ 0 h 72"/>
                <a:gd name="T2" fmla="*/ 371 w 2695"/>
                <a:gd name="T3" fmla="*/ 0 h 72"/>
                <a:gd name="T4" fmla="*/ 407 w 2695"/>
                <a:gd name="T5" fmla="*/ 72 h 72"/>
                <a:gd name="T6" fmla="*/ 36 w 2695"/>
                <a:gd name="T7" fmla="*/ 72 h 72"/>
                <a:gd name="T8" fmla="*/ 0 w 2695"/>
                <a:gd name="T9" fmla="*/ 0 h 72"/>
                <a:gd name="T10" fmla="*/ 1064 w 2695"/>
                <a:gd name="T11" fmla="*/ 0 h 72"/>
                <a:gd name="T12" fmla="*/ 1167 w 2695"/>
                <a:gd name="T13" fmla="*/ 0 h 72"/>
                <a:gd name="T14" fmla="*/ 1131 w 2695"/>
                <a:gd name="T15" fmla="*/ 72 h 72"/>
                <a:gd name="T16" fmla="*/ 1100 w 2695"/>
                <a:gd name="T17" fmla="*/ 72 h 72"/>
                <a:gd name="T18" fmla="*/ 1064 w 2695"/>
                <a:gd name="T19" fmla="*/ 0 h 72"/>
                <a:gd name="T20" fmla="*/ 1260 w 2695"/>
                <a:gd name="T21" fmla="*/ 0 h 72"/>
                <a:gd name="T22" fmla="*/ 1630 w 2695"/>
                <a:gd name="T23" fmla="*/ 0 h 72"/>
                <a:gd name="T24" fmla="*/ 1595 w 2695"/>
                <a:gd name="T25" fmla="*/ 72 h 72"/>
                <a:gd name="T26" fmla="*/ 1224 w 2695"/>
                <a:gd name="T27" fmla="*/ 72 h 72"/>
                <a:gd name="T28" fmla="*/ 1260 w 2695"/>
                <a:gd name="T29" fmla="*/ 0 h 72"/>
                <a:gd name="T30" fmla="*/ 2324 w 2695"/>
                <a:gd name="T31" fmla="*/ 0 h 72"/>
                <a:gd name="T32" fmla="*/ 2695 w 2695"/>
                <a:gd name="T33" fmla="*/ 0 h 72"/>
                <a:gd name="T34" fmla="*/ 2659 w 2695"/>
                <a:gd name="T35" fmla="*/ 72 h 72"/>
                <a:gd name="T36" fmla="*/ 2288 w 2695"/>
                <a:gd name="T37" fmla="*/ 72 h 72"/>
                <a:gd name="T38" fmla="*/ 2324 w 2695"/>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95"/>
                <a:gd name="T61" fmla="*/ 0 h 72"/>
                <a:gd name="T62" fmla="*/ 2695 w 2695"/>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95" h="72">
                  <a:moveTo>
                    <a:pt x="0" y="0"/>
                  </a:moveTo>
                  <a:lnTo>
                    <a:pt x="371" y="0"/>
                  </a:lnTo>
                  <a:lnTo>
                    <a:pt x="407" y="72"/>
                  </a:lnTo>
                  <a:lnTo>
                    <a:pt x="36" y="72"/>
                  </a:lnTo>
                  <a:lnTo>
                    <a:pt x="0" y="0"/>
                  </a:lnTo>
                  <a:close/>
                  <a:moveTo>
                    <a:pt x="1064" y="0"/>
                  </a:moveTo>
                  <a:lnTo>
                    <a:pt x="1167" y="0"/>
                  </a:lnTo>
                  <a:lnTo>
                    <a:pt x="1131" y="72"/>
                  </a:lnTo>
                  <a:lnTo>
                    <a:pt x="1100" y="72"/>
                  </a:lnTo>
                  <a:lnTo>
                    <a:pt x="1064" y="0"/>
                  </a:lnTo>
                  <a:close/>
                  <a:moveTo>
                    <a:pt x="1260" y="0"/>
                  </a:moveTo>
                  <a:lnTo>
                    <a:pt x="1630" y="0"/>
                  </a:lnTo>
                  <a:lnTo>
                    <a:pt x="1595" y="72"/>
                  </a:lnTo>
                  <a:lnTo>
                    <a:pt x="1224" y="72"/>
                  </a:lnTo>
                  <a:lnTo>
                    <a:pt x="1260" y="0"/>
                  </a:lnTo>
                  <a:close/>
                  <a:moveTo>
                    <a:pt x="2324" y="0"/>
                  </a:moveTo>
                  <a:lnTo>
                    <a:pt x="2695" y="0"/>
                  </a:lnTo>
                  <a:lnTo>
                    <a:pt x="2659" y="72"/>
                  </a:lnTo>
                  <a:lnTo>
                    <a:pt x="2288" y="72"/>
                  </a:lnTo>
                  <a:lnTo>
                    <a:pt x="2324" y="0"/>
                  </a:lnTo>
                  <a:close/>
                </a:path>
              </a:pathLst>
            </a:custGeom>
            <a:solidFill>
              <a:srgbClr val="FE574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7" name="Freeform 88"/>
            <p:cNvSpPr>
              <a:spLocks noEditPoints="1" noChangeArrowheads="1"/>
            </p:cNvSpPr>
            <p:nvPr/>
          </p:nvSpPr>
          <p:spPr bwMode="auto">
            <a:xfrm>
              <a:off x="461" y="1175"/>
              <a:ext cx="3431" cy="90"/>
            </a:xfrm>
            <a:custGeom>
              <a:avLst/>
              <a:gdLst>
                <a:gd name="T0" fmla="*/ 0 w 2743"/>
                <a:gd name="T1" fmla="*/ 0 h 73"/>
                <a:gd name="T2" fmla="*/ 371 w 2743"/>
                <a:gd name="T3" fmla="*/ 0 h 73"/>
                <a:gd name="T4" fmla="*/ 407 w 2743"/>
                <a:gd name="T5" fmla="*/ 73 h 73"/>
                <a:gd name="T6" fmla="*/ 36 w 2743"/>
                <a:gd name="T7" fmla="*/ 73 h 73"/>
                <a:gd name="T8" fmla="*/ 0 w 2743"/>
                <a:gd name="T9" fmla="*/ 0 h 73"/>
                <a:gd name="T10" fmla="*/ 1064 w 2743"/>
                <a:gd name="T11" fmla="*/ 0 h 73"/>
                <a:gd name="T12" fmla="*/ 1215 w 2743"/>
                <a:gd name="T13" fmla="*/ 0 h 73"/>
                <a:gd name="T14" fmla="*/ 1179 w 2743"/>
                <a:gd name="T15" fmla="*/ 73 h 73"/>
                <a:gd name="T16" fmla="*/ 1100 w 2743"/>
                <a:gd name="T17" fmla="*/ 73 h 73"/>
                <a:gd name="T18" fmla="*/ 1064 w 2743"/>
                <a:gd name="T19" fmla="*/ 0 h 73"/>
                <a:gd name="T20" fmla="*/ 1308 w 2743"/>
                <a:gd name="T21" fmla="*/ 0 h 73"/>
                <a:gd name="T22" fmla="*/ 1678 w 2743"/>
                <a:gd name="T23" fmla="*/ 0 h 73"/>
                <a:gd name="T24" fmla="*/ 1642 w 2743"/>
                <a:gd name="T25" fmla="*/ 73 h 73"/>
                <a:gd name="T26" fmla="*/ 1272 w 2743"/>
                <a:gd name="T27" fmla="*/ 73 h 73"/>
                <a:gd name="T28" fmla="*/ 1308 w 2743"/>
                <a:gd name="T29" fmla="*/ 0 h 73"/>
                <a:gd name="T30" fmla="*/ 2372 w 2743"/>
                <a:gd name="T31" fmla="*/ 0 h 73"/>
                <a:gd name="T32" fmla="*/ 2743 w 2743"/>
                <a:gd name="T33" fmla="*/ 0 h 73"/>
                <a:gd name="T34" fmla="*/ 2707 w 2743"/>
                <a:gd name="T35" fmla="*/ 73 h 73"/>
                <a:gd name="T36" fmla="*/ 2336 w 2743"/>
                <a:gd name="T37" fmla="*/ 73 h 73"/>
                <a:gd name="T38" fmla="*/ 2372 w 2743"/>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43"/>
                <a:gd name="T61" fmla="*/ 0 h 73"/>
                <a:gd name="T62" fmla="*/ 2743 w 2743"/>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43" h="73">
                  <a:moveTo>
                    <a:pt x="0" y="0"/>
                  </a:moveTo>
                  <a:lnTo>
                    <a:pt x="371" y="0"/>
                  </a:lnTo>
                  <a:lnTo>
                    <a:pt x="407" y="73"/>
                  </a:lnTo>
                  <a:lnTo>
                    <a:pt x="36" y="73"/>
                  </a:lnTo>
                  <a:lnTo>
                    <a:pt x="0" y="0"/>
                  </a:lnTo>
                  <a:close/>
                  <a:moveTo>
                    <a:pt x="1064" y="0"/>
                  </a:moveTo>
                  <a:lnTo>
                    <a:pt x="1215" y="0"/>
                  </a:lnTo>
                  <a:lnTo>
                    <a:pt x="1179" y="73"/>
                  </a:lnTo>
                  <a:lnTo>
                    <a:pt x="1100" y="73"/>
                  </a:lnTo>
                  <a:lnTo>
                    <a:pt x="1064" y="0"/>
                  </a:lnTo>
                  <a:close/>
                  <a:moveTo>
                    <a:pt x="1308" y="0"/>
                  </a:moveTo>
                  <a:lnTo>
                    <a:pt x="1678" y="0"/>
                  </a:lnTo>
                  <a:lnTo>
                    <a:pt x="1642" y="73"/>
                  </a:lnTo>
                  <a:lnTo>
                    <a:pt x="1272" y="73"/>
                  </a:lnTo>
                  <a:lnTo>
                    <a:pt x="1308" y="0"/>
                  </a:lnTo>
                  <a:close/>
                  <a:moveTo>
                    <a:pt x="2372" y="0"/>
                  </a:moveTo>
                  <a:lnTo>
                    <a:pt x="2743" y="0"/>
                  </a:lnTo>
                  <a:lnTo>
                    <a:pt x="2707" y="73"/>
                  </a:lnTo>
                  <a:lnTo>
                    <a:pt x="2336" y="73"/>
                  </a:lnTo>
                  <a:lnTo>
                    <a:pt x="2372" y="0"/>
                  </a:lnTo>
                  <a:close/>
                </a:path>
              </a:pathLst>
            </a:custGeom>
            <a:solidFill>
              <a:srgbClr val="FE584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8" name="Freeform 89"/>
            <p:cNvSpPr>
              <a:spLocks noEditPoints="1" noChangeArrowheads="1"/>
            </p:cNvSpPr>
            <p:nvPr/>
          </p:nvSpPr>
          <p:spPr bwMode="auto">
            <a:xfrm>
              <a:off x="431" y="1115"/>
              <a:ext cx="3489" cy="90"/>
            </a:xfrm>
            <a:custGeom>
              <a:avLst/>
              <a:gdLst>
                <a:gd name="T0" fmla="*/ 0 w 2791"/>
                <a:gd name="T1" fmla="*/ 0 h 72"/>
                <a:gd name="T2" fmla="*/ 371 w 2791"/>
                <a:gd name="T3" fmla="*/ 0 h 72"/>
                <a:gd name="T4" fmla="*/ 407 w 2791"/>
                <a:gd name="T5" fmla="*/ 72 h 72"/>
                <a:gd name="T6" fmla="*/ 36 w 2791"/>
                <a:gd name="T7" fmla="*/ 72 h 72"/>
                <a:gd name="T8" fmla="*/ 0 w 2791"/>
                <a:gd name="T9" fmla="*/ 0 h 72"/>
                <a:gd name="T10" fmla="*/ 1063 w 2791"/>
                <a:gd name="T11" fmla="*/ 0 h 72"/>
                <a:gd name="T12" fmla="*/ 1263 w 2791"/>
                <a:gd name="T13" fmla="*/ 0 h 72"/>
                <a:gd name="T14" fmla="*/ 1227 w 2791"/>
                <a:gd name="T15" fmla="*/ 72 h 72"/>
                <a:gd name="T16" fmla="*/ 1100 w 2791"/>
                <a:gd name="T17" fmla="*/ 72 h 72"/>
                <a:gd name="T18" fmla="*/ 1063 w 2791"/>
                <a:gd name="T19" fmla="*/ 0 h 72"/>
                <a:gd name="T20" fmla="*/ 1357 w 2791"/>
                <a:gd name="T21" fmla="*/ 0 h 72"/>
                <a:gd name="T22" fmla="*/ 1728 w 2791"/>
                <a:gd name="T23" fmla="*/ 0 h 72"/>
                <a:gd name="T24" fmla="*/ 1705 w 2791"/>
                <a:gd name="T25" fmla="*/ 45 h 72"/>
                <a:gd name="T26" fmla="*/ 1704 w 2791"/>
                <a:gd name="T27" fmla="*/ 45 h 72"/>
                <a:gd name="T28" fmla="*/ 1690 w 2791"/>
                <a:gd name="T29" fmla="*/ 72 h 72"/>
                <a:gd name="T30" fmla="*/ 1320 w 2791"/>
                <a:gd name="T31" fmla="*/ 72 h 72"/>
                <a:gd name="T32" fmla="*/ 1357 w 2791"/>
                <a:gd name="T33" fmla="*/ 0 h 72"/>
                <a:gd name="T34" fmla="*/ 2421 w 2791"/>
                <a:gd name="T35" fmla="*/ 0 h 72"/>
                <a:gd name="T36" fmla="*/ 2791 w 2791"/>
                <a:gd name="T37" fmla="*/ 0 h 72"/>
                <a:gd name="T38" fmla="*/ 2755 w 2791"/>
                <a:gd name="T39" fmla="*/ 72 h 72"/>
                <a:gd name="T40" fmla="*/ 2384 w 2791"/>
                <a:gd name="T41" fmla="*/ 72 h 72"/>
                <a:gd name="T42" fmla="*/ 2421 w 2791"/>
                <a:gd name="T43" fmla="*/ 0 h 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91"/>
                <a:gd name="T67" fmla="*/ 0 h 72"/>
                <a:gd name="T68" fmla="*/ 2791 w 2791"/>
                <a:gd name="T69" fmla="*/ 72 h 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91" h="72">
                  <a:moveTo>
                    <a:pt x="0" y="0"/>
                  </a:moveTo>
                  <a:lnTo>
                    <a:pt x="371" y="0"/>
                  </a:lnTo>
                  <a:lnTo>
                    <a:pt x="407" y="72"/>
                  </a:lnTo>
                  <a:lnTo>
                    <a:pt x="36" y="72"/>
                  </a:lnTo>
                  <a:lnTo>
                    <a:pt x="0" y="0"/>
                  </a:lnTo>
                  <a:close/>
                  <a:moveTo>
                    <a:pt x="1063" y="0"/>
                  </a:moveTo>
                  <a:lnTo>
                    <a:pt x="1263" y="0"/>
                  </a:lnTo>
                  <a:lnTo>
                    <a:pt x="1227" y="72"/>
                  </a:lnTo>
                  <a:lnTo>
                    <a:pt x="1100" y="72"/>
                  </a:lnTo>
                  <a:lnTo>
                    <a:pt x="1063" y="0"/>
                  </a:lnTo>
                  <a:close/>
                  <a:moveTo>
                    <a:pt x="1357" y="0"/>
                  </a:moveTo>
                  <a:lnTo>
                    <a:pt x="1728" y="0"/>
                  </a:lnTo>
                  <a:lnTo>
                    <a:pt x="1705" y="45"/>
                  </a:lnTo>
                  <a:lnTo>
                    <a:pt x="1704" y="45"/>
                  </a:lnTo>
                  <a:lnTo>
                    <a:pt x="1690" y="72"/>
                  </a:lnTo>
                  <a:lnTo>
                    <a:pt x="1320" y="72"/>
                  </a:lnTo>
                  <a:lnTo>
                    <a:pt x="1357" y="0"/>
                  </a:lnTo>
                  <a:close/>
                  <a:moveTo>
                    <a:pt x="2421" y="0"/>
                  </a:moveTo>
                  <a:lnTo>
                    <a:pt x="2791" y="0"/>
                  </a:lnTo>
                  <a:lnTo>
                    <a:pt x="2755" y="72"/>
                  </a:lnTo>
                  <a:lnTo>
                    <a:pt x="2384" y="72"/>
                  </a:lnTo>
                  <a:lnTo>
                    <a:pt x="2421" y="0"/>
                  </a:lnTo>
                  <a:close/>
                </a:path>
              </a:pathLst>
            </a:custGeom>
            <a:solidFill>
              <a:srgbClr val="FE59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9" name="Freeform 90"/>
            <p:cNvSpPr>
              <a:spLocks noEditPoints="1" noChangeArrowheads="1"/>
            </p:cNvSpPr>
            <p:nvPr/>
          </p:nvSpPr>
          <p:spPr bwMode="auto">
            <a:xfrm>
              <a:off x="400" y="1053"/>
              <a:ext cx="3550" cy="93"/>
            </a:xfrm>
            <a:custGeom>
              <a:avLst/>
              <a:gdLst>
                <a:gd name="T0" fmla="*/ 0 w 2840"/>
                <a:gd name="T1" fmla="*/ 0 h 73"/>
                <a:gd name="T2" fmla="*/ 371 w 2840"/>
                <a:gd name="T3" fmla="*/ 0 h 73"/>
                <a:gd name="T4" fmla="*/ 407 w 2840"/>
                <a:gd name="T5" fmla="*/ 73 h 73"/>
                <a:gd name="T6" fmla="*/ 36 w 2840"/>
                <a:gd name="T7" fmla="*/ 73 h 73"/>
                <a:gd name="T8" fmla="*/ 0 w 2840"/>
                <a:gd name="T9" fmla="*/ 0 h 73"/>
                <a:gd name="T10" fmla="*/ 1062 w 2840"/>
                <a:gd name="T11" fmla="*/ 0 h 73"/>
                <a:gd name="T12" fmla="*/ 1311 w 2840"/>
                <a:gd name="T13" fmla="*/ 0 h 73"/>
                <a:gd name="T14" fmla="*/ 1275 w 2840"/>
                <a:gd name="T15" fmla="*/ 73 h 73"/>
                <a:gd name="T16" fmla="*/ 1100 w 2840"/>
                <a:gd name="T17" fmla="*/ 73 h 73"/>
                <a:gd name="T18" fmla="*/ 1062 w 2840"/>
                <a:gd name="T19" fmla="*/ 0 h 73"/>
                <a:gd name="T20" fmla="*/ 1405 w 2840"/>
                <a:gd name="T21" fmla="*/ 0 h 73"/>
                <a:gd name="T22" fmla="*/ 1776 w 2840"/>
                <a:gd name="T23" fmla="*/ 0 h 73"/>
                <a:gd name="T24" fmla="*/ 1740 w 2840"/>
                <a:gd name="T25" fmla="*/ 73 h 73"/>
                <a:gd name="T26" fmla="*/ 1368 w 2840"/>
                <a:gd name="T27" fmla="*/ 73 h 73"/>
                <a:gd name="T28" fmla="*/ 1405 w 2840"/>
                <a:gd name="T29" fmla="*/ 0 h 73"/>
                <a:gd name="T30" fmla="*/ 2469 w 2840"/>
                <a:gd name="T31" fmla="*/ 0 h 73"/>
                <a:gd name="T32" fmla="*/ 2840 w 2840"/>
                <a:gd name="T33" fmla="*/ 0 h 73"/>
                <a:gd name="T34" fmla="*/ 2803 w 2840"/>
                <a:gd name="T35" fmla="*/ 73 h 73"/>
                <a:gd name="T36" fmla="*/ 2432 w 2840"/>
                <a:gd name="T37" fmla="*/ 73 h 73"/>
                <a:gd name="T38" fmla="*/ 2469 w 2840"/>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40"/>
                <a:gd name="T61" fmla="*/ 0 h 73"/>
                <a:gd name="T62" fmla="*/ 2840 w 2840"/>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40" h="73">
                  <a:moveTo>
                    <a:pt x="0" y="0"/>
                  </a:moveTo>
                  <a:lnTo>
                    <a:pt x="371" y="0"/>
                  </a:lnTo>
                  <a:lnTo>
                    <a:pt x="407" y="73"/>
                  </a:lnTo>
                  <a:lnTo>
                    <a:pt x="36" y="73"/>
                  </a:lnTo>
                  <a:lnTo>
                    <a:pt x="0" y="0"/>
                  </a:lnTo>
                  <a:close/>
                  <a:moveTo>
                    <a:pt x="1062" y="0"/>
                  </a:moveTo>
                  <a:lnTo>
                    <a:pt x="1311" y="0"/>
                  </a:lnTo>
                  <a:lnTo>
                    <a:pt x="1275" y="73"/>
                  </a:lnTo>
                  <a:lnTo>
                    <a:pt x="1100" y="73"/>
                  </a:lnTo>
                  <a:lnTo>
                    <a:pt x="1062" y="0"/>
                  </a:lnTo>
                  <a:close/>
                  <a:moveTo>
                    <a:pt x="1405" y="0"/>
                  </a:moveTo>
                  <a:lnTo>
                    <a:pt x="1776" y="0"/>
                  </a:lnTo>
                  <a:lnTo>
                    <a:pt x="1740" y="73"/>
                  </a:lnTo>
                  <a:lnTo>
                    <a:pt x="1368" y="73"/>
                  </a:lnTo>
                  <a:lnTo>
                    <a:pt x="1405" y="0"/>
                  </a:lnTo>
                  <a:close/>
                  <a:moveTo>
                    <a:pt x="2469" y="0"/>
                  </a:moveTo>
                  <a:lnTo>
                    <a:pt x="2840" y="0"/>
                  </a:lnTo>
                  <a:lnTo>
                    <a:pt x="2803" y="73"/>
                  </a:lnTo>
                  <a:lnTo>
                    <a:pt x="2432" y="73"/>
                  </a:lnTo>
                  <a:lnTo>
                    <a:pt x="2469" y="0"/>
                  </a:lnTo>
                  <a:close/>
                </a:path>
              </a:pathLst>
            </a:custGeom>
            <a:solidFill>
              <a:srgbClr val="FE5B4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0" name="Freeform 91"/>
            <p:cNvSpPr>
              <a:spLocks noEditPoints="1" noChangeArrowheads="1"/>
            </p:cNvSpPr>
            <p:nvPr/>
          </p:nvSpPr>
          <p:spPr bwMode="auto">
            <a:xfrm>
              <a:off x="370" y="993"/>
              <a:ext cx="3611" cy="93"/>
            </a:xfrm>
            <a:custGeom>
              <a:avLst/>
              <a:gdLst>
                <a:gd name="T0" fmla="*/ 0 w 2889"/>
                <a:gd name="T1" fmla="*/ 0 h 73"/>
                <a:gd name="T2" fmla="*/ 371 w 2889"/>
                <a:gd name="T3" fmla="*/ 0 h 73"/>
                <a:gd name="T4" fmla="*/ 408 w 2889"/>
                <a:gd name="T5" fmla="*/ 73 h 73"/>
                <a:gd name="T6" fmla="*/ 37 w 2889"/>
                <a:gd name="T7" fmla="*/ 73 h 73"/>
                <a:gd name="T8" fmla="*/ 0 w 2889"/>
                <a:gd name="T9" fmla="*/ 0 h 73"/>
                <a:gd name="T10" fmla="*/ 1063 w 2889"/>
                <a:gd name="T11" fmla="*/ 0 h 73"/>
                <a:gd name="T12" fmla="*/ 1360 w 2889"/>
                <a:gd name="T13" fmla="*/ 0 h 73"/>
                <a:gd name="T14" fmla="*/ 1324 w 2889"/>
                <a:gd name="T15" fmla="*/ 73 h 73"/>
                <a:gd name="T16" fmla="*/ 1099 w 2889"/>
                <a:gd name="T17" fmla="*/ 73 h 73"/>
                <a:gd name="T18" fmla="*/ 1063 w 2889"/>
                <a:gd name="T19" fmla="*/ 0 h 73"/>
                <a:gd name="T20" fmla="*/ 1454 w 2889"/>
                <a:gd name="T21" fmla="*/ 0 h 73"/>
                <a:gd name="T22" fmla="*/ 1825 w 2889"/>
                <a:gd name="T23" fmla="*/ 0 h 73"/>
                <a:gd name="T24" fmla="*/ 1789 w 2889"/>
                <a:gd name="T25" fmla="*/ 73 h 73"/>
                <a:gd name="T26" fmla="*/ 1418 w 2889"/>
                <a:gd name="T27" fmla="*/ 73 h 73"/>
                <a:gd name="T28" fmla="*/ 1454 w 2889"/>
                <a:gd name="T29" fmla="*/ 0 h 73"/>
                <a:gd name="T30" fmla="*/ 2518 w 2889"/>
                <a:gd name="T31" fmla="*/ 0 h 73"/>
                <a:gd name="T32" fmla="*/ 2889 w 2889"/>
                <a:gd name="T33" fmla="*/ 0 h 73"/>
                <a:gd name="T34" fmla="*/ 2853 w 2889"/>
                <a:gd name="T35" fmla="*/ 73 h 73"/>
                <a:gd name="T36" fmla="*/ 2482 w 2889"/>
                <a:gd name="T37" fmla="*/ 73 h 73"/>
                <a:gd name="T38" fmla="*/ 2518 w 2889"/>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89"/>
                <a:gd name="T61" fmla="*/ 0 h 73"/>
                <a:gd name="T62" fmla="*/ 2889 w 2889"/>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89" h="73">
                  <a:moveTo>
                    <a:pt x="0" y="0"/>
                  </a:moveTo>
                  <a:lnTo>
                    <a:pt x="371" y="0"/>
                  </a:lnTo>
                  <a:lnTo>
                    <a:pt x="408" y="73"/>
                  </a:lnTo>
                  <a:lnTo>
                    <a:pt x="37" y="73"/>
                  </a:lnTo>
                  <a:lnTo>
                    <a:pt x="0" y="0"/>
                  </a:lnTo>
                  <a:close/>
                  <a:moveTo>
                    <a:pt x="1063" y="0"/>
                  </a:moveTo>
                  <a:lnTo>
                    <a:pt x="1360" y="0"/>
                  </a:lnTo>
                  <a:lnTo>
                    <a:pt x="1324" y="73"/>
                  </a:lnTo>
                  <a:lnTo>
                    <a:pt x="1099" y="73"/>
                  </a:lnTo>
                  <a:lnTo>
                    <a:pt x="1063" y="0"/>
                  </a:lnTo>
                  <a:close/>
                  <a:moveTo>
                    <a:pt x="1454" y="0"/>
                  </a:moveTo>
                  <a:lnTo>
                    <a:pt x="1825" y="0"/>
                  </a:lnTo>
                  <a:lnTo>
                    <a:pt x="1789" y="73"/>
                  </a:lnTo>
                  <a:lnTo>
                    <a:pt x="1418" y="73"/>
                  </a:lnTo>
                  <a:lnTo>
                    <a:pt x="1454" y="0"/>
                  </a:lnTo>
                  <a:close/>
                  <a:moveTo>
                    <a:pt x="2518" y="0"/>
                  </a:moveTo>
                  <a:lnTo>
                    <a:pt x="2889" y="0"/>
                  </a:lnTo>
                  <a:lnTo>
                    <a:pt x="2853" y="73"/>
                  </a:lnTo>
                  <a:lnTo>
                    <a:pt x="2482" y="73"/>
                  </a:lnTo>
                  <a:lnTo>
                    <a:pt x="2518" y="0"/>
                  </a:lnTo>
                  <a:close/>
                </a:path>
              </a:pathLst>
            </a:custGeom>
            <a:solidFill>
              <a:srgbClr val="FE5C4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1" name="Freeform 92"/>
            <p:cNvSpPr>
              <a:spLocks noEditPoints="1" noChangeArrowheads="1"/>
            </p:cNvSpPr>
            <p:nvPr/>
          </p:nvSpPr>
          <p:spPr bwMode="auto">
            <a:xfrm>
              <a:off x="342" y="933"/>
              <a:ext cx="3672" cy="90"/>
            </a:xfrm>
            <a:custGeom>
              <a:avLst/>
              <a:gdLst>
                <a:gd name="T0" fmla="*/ 0 w 2937"/>
                <a:gd name="T1" fmla="*/ 0 h 72"/>
                <a:gd name="T2" fmla="*/ 371 w 2937"/>
                <a:gd name="T3" fmla="*/ 0 h 72"/>
                <a:gd name="T4" fmla="*/ 407 w 2937"/>
                <a:gd name="T5" fmla="*/ 72 h 72"/>
                <a:gd name="T6" fmla="*/ 36 w 2937"/>
                <a:gd name="T7" fmla="*/ 72 h 72"/>
                <a:gd name="T8" fmla="*/ 0 w 2937"/>
                <a:gd name="T9" fmla="*/ 0 h 72"/>
                <a:gd name="T10" fmla="*/ 1063 w 2937"/>
                <a:gd name="T11" fmla="*/ 0 h 72"/>
                <a:gd name="T12" fmla="*/ 1408 w 2937"/>
                <a:gd name="T13" fmla="*/ 0 h 72"/>
                <a:gd name="T14" fmla="*/ 1372 w 2937"/>
                <a:gd name="T15" fmla="*/ 72 h 72"/>
                <a:gd name="T16" fmla="*/ 1099 w 2937"/>
                <a:gd name="T17" fmla="*/ 72 h 72"/>
                <a:gd name="T18" fmla="*/ 1063 w 2937"/>
                <a:gd name="T19" fmla="*/ 0 h 72"/>
                <a:gd name="T20" fmla="*/ 1502 w 2937"/>
                <a:gd name="T21" fmla="*/ 0 h 72"/>
                <a:gd name="T22" fmla="*/ 1873 w 2937"/>
                <a:gd name="T23" fmla="*/ 0 h 72"/>
                <a:gd name="T24" fmla="*/ 1837 w 2937"/>
                <a:gd name="T25" fmla="*/ 72 h 72"/>
                <a:gd name="T26" fmla="*/ 1466 w 2937"/>
                <a:gd name="T27" fmla="*/ 72 h 72"/>
                <a:gd name="T28" fmla="*/ 1502 w 2937"/>
                <a:gd name="T29" fmla="*/ 0 h 72"/>
                <a:gd name="T30" fmla="*/ 2566 w 2937"/>
                <a:gd name="T31" fmla="*/ 0 h 72"/>
                <a:gd name="T32" fmla="*/ 2937 w 2937"/>
                <a:gd name="T33" fmla="*/ 0 h 72"/>
                <a:gd name="T34" fmla="*/ 2901 w 2937"/>
                <a:gd name="T35" fmla="*/ 72 h 72"/>
                <a:gd name="T36" fmla="*/ 2530 w 2937"/>
                <a:gd name="T37" fmla="*/ 72 h 72"/>
                <a:gd name="T38" fmla="*/ 2566 w 2937"/>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37"/>
                <a:gd name="T61" fmla="*/ 0 h 72"/>
                <a:gd name="T62" fmla="*/ 2937 w 2937"/>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37" h="72">
                  <a:moveTo>
                    <a:pt x="0" y="0"/>
                  </a:moveTo>
                  <a:lnTo>
                    <a:pt x="371" y="0"/>
                  </a:lnTo>
                  <a:lnTo>
                    <a:pt x="407" y="72"/>
                  </a:lnTo>
                  <a:lnTo>
                    <a:pt x="36" y="72"/>
                  </a:lnTo>
                  <a:lnTo>
                    <a:pt x="0" y="0"/>
                  </a:lnTo>
                  <a:close/>
                  <a:moveTo>
                    <a:pt x="1063" y="0"/>
                  </a:moveTo>
                  <a:lnTo>
                    <a:pt x="1408" y="0"/>
                  </a:lnTo>
                  <a:lnTo>
                    <a:pt x="1372" y="72"/>
                  </a:lnTo>
                  <a:lnTo>
                    <a:pt x="1099" y="72"/>
                  </a:lnTo>
                  <a:lnTo>
                    <a:pt x="1063" y="0"/>
                  </a:lnTo>
                  <a:close/>
                  <a:moveTo>
                    <a:pt x="1502" y="0"/>
                  </a:moveTo>
                  <a:lnTo>
                    <a:pt x="1873" y="0"/>
                  </a:lnTo>
                  <a:lnTo>
                    <a:pt x="1837" y="72"/>
                  </a:lnTo>
                  <a:lnTo>
                    <a:pt x="1466" y="72"/>
                  </a:lnTo>
                  <a:lnTo>
                    <a:pt x="1502" y="0"/>
                  </a:lnTo>
                  <a:close/>
                  <a:moveTo>
                    <a:pt x="2566" y="0"/>
                  </a:moveTo>
                  <a:lnTo>
                    <a:pt x="2937" y="0"/>
                  </a:lnTo>
                  <a:lnTo>
                    <a:pt x="2901" y="72"/>
                  </a:lnTo>
                  <a:lnTo>
                    <a:pt x="2530" y="72"/>
                  </a:lnTo>
                  <a:lnTo>
                    <a:pt x="2566" y="0"/>
                  </a:lnTo>
                  <a:close/>
                </a:path>
              </a:pathLst>
            </a:custGeom>
            <a:solidFill>
              <a:srgbClr val="FE5D4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2" name="Freeform 93"/>
            <p:cNvSpPr>
              <a:spLocks noEditPoints="1" noChangeArrowheads="1"/>
            </p:cNvSpPr>
            <p:nvPr/>
          </p:nvSpPr>
          <p:spPr bwMode="auto">
            <a:xfrm>
              <a:off x="312" y="873"/>
              <a:ext cx="3733" cy="90"/>
            </a:xfrm>
            <a:custGeom>
              <a:avLst/>
              <a:gdLst>
                <a:gd name="T0" fmla="*/ 0 w 2985"/>
                <a:gd name="T1" fmla="*/ 0 h 72"/>
                <a:gd name="T2" fmla="*/ 371 w 2985"/>
                <a:gd name="T3" fmla="*/ 0 h 72"/>
                <a:gd name="T4" fmla="*/ 407 w 2985"/>
                <a:gd name="T5" fmla="*/ 72 h 72"/>
                <a:gd name="T6" fmla="*/ 36 w 2985"/>
                <a:gd name="T7" fmla="*/ 72 h 72"/>
                <a:gd name="T8" fmla="*/ 0 w 2985"/>
                <a:gd name="T9" fmla="*/ 0 h 72"/>
                <a:gd name="T10" fmla="*/ 1063 w 2985"/>
                <a:gd name="T11" fmla="*/ 0 h 72"/>
                <a:gd name="T12" fmla="*/ 1434 w 2985"/>
                <a:gd name="T13" fmla="*/ 0 h 72"/>
                <a:gd name="T14" fmla="*/ 1445 w 2985"/>
                <a:gd name="T15" fmla="*/ 23 h 72"/>
                <a:gd name="T16" fmla="*/ 1420 w 2985"/>
                <a:gd name="T17" fmla="*/ 72 h 72"/>
                <a:gd name="T18" fmla="*/ 1099 w 2985"/>
                <a:gd name="T19" fmla="*/ 72 h 72"/>
                <a:gd name="T20" fmla="*/ 1063 w 2985"/>
                <a:gd name="T21" fmla="*/ 0 h 72"/>
                <a:gd name="T22" fmla="*/ 1550 w 2985"/>
                <a:gd name="T23" fmla="*/ 0 h 72"/>
                <a:gd name="T24" fmla="*/ 1921 w 2985"/>
                <a:gd name="T25" fmla="*/ 0 h 72"/>
                <a:gd name="T26" fmla="*/ 1885 w 2985"/>
                <a:gd name="T27" fmla="*/ 72 h 72"/>
                <a:gd name="T28" fmla="*/ 1514 w 2985"/>
                <a:gd name="T29" fmla="*/ 72 h 72"/>
                <a:gd name="T30" fmla="*/ 1550 w 2985"/>
                <a:gd name="T31" fmla="*/ 0 h 72"/>
                <a:gd name="T32" fmla="*/ 2614 w 2985"/>
                <a:gd name="T33" fmla="*/ 0 h 72"/>
                <a:gd name="T34" fmla="*/ 2985 w 2985"/>
                <a:gd name="T35" fmla="*/ 0 h 72"/>
                <a:gd name="T36" fmla="*/ 2949 w 2985"/>
                <a:gd name="T37" fmla="*/ 72 h 72"/>
                <a:gd name="T38" fmla="*/ 2578 w 2985"/>
                <a:gd name="T39" fmla="*/ 72 h 72"/>
                <a:gd name="T40" fmla="*/ 2614 w 2985"/>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85"/>
                <a:gd name="T64" fmla="*/ 0 h 72"/>
                <a:gd name="T65" fmla="*/ 2985 w 2985"/>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85" h="72">
                  <a:moveTo>
                    <a:pt x="0" y="0"/>
                  </a:moveTo>
                  <a:lnTo>
                    <a:pt x="371" y="0"/>
                  </a:lnTo>
                  <a:lnTo>
                    <a:pt x="407" y="72"/>
                  </a:lnTo>
                  <a:lnTo>
                    <a:pt x="36" y="72"/>
                  </a:lnTo>
                  <a:lnTo>
                    <a:pt x="0" y="0"/>
                  </a:lnTo>
                  <a:close/>
                  <a:moveTo>
                    <a:pt x="1063" y="0"/>
                  </a:moveTo>
                  <a:lnTo>
                    <a:pt x="1434" y="0"/>
                  </a:lnTo>
                  <a:lnTo>
                    <a:pt x="1445" y="23"/>
                  </a:lnTo>
                  <a:lnTo>
                    <a:pt x="1420" y="72"/>
                  </a:lnTo>
                  <a:lnTo>
                    <a:pt x="1099" y="72"/>
                  </a:lnTo>
                  <a:lnTo>
                    <a:pt x="1063" y="0"/>
                  </a:lnTo>
                  <a:close/>
                  <a:moveTo>
                    <a:pt x="1550" y="0"/>
                  </a:moveTo>
                  <a:lnTo>
                    <a:pt x="1921" y="0"/>
                  </a:lnTo>
                  <a:lnTo>
                    <a:pt x="1885" y="72"/>
                  </a:lnTo>
                  <a:lnTo>
                    <a:pt x="1514" y="72"/>
                  </a:lnTo>
                  <a:lnTo>
                    <a:pt x="1550" y="0"/>
                  </a:lnTo>
                  <a:close/>
                  <a:moveTo>
                    <a:pt x="2614" y="0"/>
                  </a:moveTo>
                  <a:lnTo>
                    <a:pt x="2985" y="0"/>
                  </a:lnTo>
                  <a:lnTo>
                    <a:pt x="2949" y="72"/>
                  </a:lnTo>
                  <a:lnTo>
                    <a:pt x="2578" y="72"/>
                  </a:lnTo>
                  <a:lnTo>
                    <a:pt x="2614" y="0"/>
                  </a:lnTo>
                  <a:close/>
                </a:path>
              </a:pathLst>
            </a:custGeom>
            <a:solidFill>
              <a:srgbClr val="FF5F4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3" name="Freeform 94"/>
            <p:cNvSpPr>
              <a:spLocks noEditPoints="1" noChangeArrowheads="1"/>
            </p:cNvSpPr>
            <p:nvPr/>
          </p:nvSpPr>
          <p:spPr bwMode="auto">
            <a:xfrm>
              <a:off x="281" y="813"/>
              <a:ext cx="3792" cy="90"/>
            </a:xfrm>
            <a:custGeom>
              <a:avLst/>
              <a:gdLst>
                <a:gd name="T0" fmla="*/ 0 w 3033"/>
                <a:gd name="T1" fmla="*/ 0 h 72"/>
                <a:gd name="T2" fmla="*/ 370 w 3033"/>
                <a:gd name="T3" fmla="*/ 0 h 72"/>
                <a:gd name="T4" fmla="*/ 407 w 3033"/>
                <a:gd name="T5" fmla="*/ 72 h 72"/>
                <a:gd name="T6" fmla="*/ 36 w 3033"/>
                <a:gd name="T7" fmla="*/ 72 h 72"/>
                <a:gd name="T8" fmla="*/ 0 w 3033"/>
                <a:gd name="T9" fmla="*/ 0 h 72"/>
                <a:gd name="T10" fmla="*/ 1063 w 3033"/>
                <a:gd name="T11" fmla="*/ 0 h 72"/>
                <a:gd name="T12" fmla="*/ 1434 w 3033"/>
                <a:gd name="T13" fmla="*/ 0 h 72"/>
                <a:gd name="T14" fmla="*/ 1469 w 3033"/>
                <a:gd name="T15" fmla="*/ 71 h 72"/>
                <a:gd name="T16" fmla="*/ 1468 w 3033"/>
                <a:gd name="T17" fmla="*/ 72 h 72"/>
                <a:gd name="T18" fmla="*/ 1099 w 3033"/>
                <a:gd name="T19" fmla="*/ 72 h 72"/>
                <a:gd name="T20" fmla="*/ 1063 w 3033"/>
                <a:gd name="T21" fmla="*/ 0 h 72"/>
                <a:gd name="T22" fmla="*/ 1599 w 3033"/>
                <a:gd name="T23" fmla="*/ 0 h 72"/>
                <a:gd name="T24" fmla="*/ 1969 w 3033"/>
                <a:gd name="T25" fmla="*/ 0 h 72"/>
                <a:gd name="T26" fmla="*/ 1933 w 3033"/>
                <a:gd name="T27" fmla="*/ 72 h 72"/>
                <a:gd name="T28" fmla="*/ 1562 w 3033"/>
                <a:gd name="T29" fmla="*/ 72 h 72"/>
                <a:gd name="T30" fmla="*/ 1599 w 3033"/>
                <a:gd name="T31" fmla="*/ 0 h 72"/>
                <a:gd name="T32" fmla="*/ 2662 w 3033"/>
                <a:gd name="T33" fmla="*/ 0 h 72"/>
                <a:gd name="T34" fmla="*/ 3033 w 3033"/>
                <a:gd name="T35" fmla="*/ 0 h 72"/>
                <a:gd name="T36" fmla="*/ 2997 w 3033"/>
                <a:gd name="T37" fmla="*/ 72 h 72"/>
                <a:gd name="T38" fmla="*/ 2626 w 3033"/>
                <a:gd name="T39" fmla="*/ 72 h 72"/>
                <a:gd name="T40" fmla="*/ 2662 w 3033"/>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33"/>
                <a:gd name="T64" fmla="*/ 0 h 72"/>
                <a:gd name="T65" fmla="*/ 3033 w 3033"/>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33" h="72">
                  <a:moveTo>
                    <a:pt x="0" y="0"/>
                  </a:moveTo>
                  <a:lnTo>
                    <a:pt x="370" y="0"/>
                  </a:lnTo>
                  <a:lnTo>
                    <a:pt x="407" y="72"/>
                  </a:lnTo>
                  <a:lnTo>
                    <a:pt x="36" y="72"/>
                  </a:lnTo>
                  <a:lnTo>
                    <a:pt x="0" y="0"/>
                  </a:lnTo>
                  <a:close/>
                  <a:moveTo>
                    <a:pt x="1063" y="0"/>
                  </a:moveTo>
                  <a:lnTo>
                    <a:pt x="1434" y="0"/>
                  </a:lnTo>
                  <a:lnTo>
                    <a:pt x="1469" y="71"/>
                  </a:lnTo>
                  <a:lnTo>
                    <a:pt x="1468" y="72"/>
                  </a:lnTo>
                  <a:lnTo>
                    <a:pt x="1099" y="72"/>
                  </a:lnTo>
                  <a:lnTo>
                    <a:pt x="1063" y="0"/>
                  </a:lnTo>
                  <a:close/>
                  <a:moveTo>
                    <a:pt x="1599" y="0"/>
                  </a:moveTo>
                  <a:lnTo>
                    <a:pt x="1969" y="0"/>
                  </a:lnTo>
                  <a:lnTo>
                    <a:pt x="1933" y="72"/>
                  </a:lnTo>
                  <a:lnTo>
                    <a:pt x="1562" y="72"/>
                  </a:lnTo>
                  <a:lnTo>
                    <a:pt x="1599" y="0"/>
                  </a:lnTo>
                  <a:close/>
                  <a:moveTo>
                    <a:pt x="2662" y="0"/>
                  </a:moveTo>
                  <a:lnTo>
                    <a:pt x="3033" y="0"/>
                  </a:lnTo>
                  <a:lnTo>
                    <a:pt x="2997" y="72"/>
                  </a:lnTo>
                  <a:lnTo>
                    <a:pt x="2626" y="72"/>
                  </a:lnTo>
                  <a:lnTo>
                    <a:pt x="2662" y="0"/>
                  </a:lnTo>
                  <a:close/>
                </a:path>
              </a:pathLst>
            </a:custGeom>
            <a:solidFill>
              <a:srgbClr val="FF604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4" name="Freeform 95"/>
            <p:cNvSpPr>
              <a:spLocks noEditPoints="1" noChangeArrowheads="1"/>
            </p:cNvSpPr>
            <p:nvPr/>
          </p:nvSpPr>
          <p:spPr bwMode="auto">
            <a:xfrm>
              <a:off x="251" y="753"/>
              <a:ext cx="3852" cy="90"/>
            </a:xfrm>
            <a:custGeom>
              <a:avLst/>
              <a:gdLst>
                <a:gd name="T0" fmla="*/ 0 w 3082"/>
                <a:gd name="T1" fmla="*/ 0 h 72"/>
                <a:gd name="T2" fmla="*/ 371 w 3082"/>
                <a:gd name="T3" fmla="*/ 0 h 72"/>
                <a:gd name="T4" fmla="*/ 408 w 3082"/>
                <a:gd name="T5" fmla="*/ 72 h 72"/>
                <a:gd name="T6" fmla="*/ 37 w 3082"/>
                <a:gd name="T7" fmla="*/ 72 h 72"/>
                <a:gd name="T8" fmla="*/ 0 w 3082"/>
                <a:gd name="T9" fmla="*/ 0 h 72"/>
                <a:gd name="T10" fmla="*/ 1064 w 3082"/>
                <a:gd name="T11" fmla="*/ 0 h 72"/>
                <a:gd name="T12" fmla="*/ 1435 w 3082"/>
                <a:gd name="T13" fmla="*/ 0 h 72"/>
                <a:gd name="T14" fmla="*/ 1471 w 3082"/>
                <a:gd name="T15" fmla="*/ 72 h 72"/>
                <a:gd name="T16" fmla="*/ 1100 w 3082"/>
                <a:gd name="T17" fmla="*/ 72 h 72"/>
                <a:gd name="T18" fmla="*/ 1064 w 3082"/>
                <a:gd name="T19" fmla="*/ 0 h 72"/>
                <a:gd name="T20" fmla="*/ 1648 w 3082"/>
                <a:gd name="T21" fmla="*/ 0 h 72"/>
                <a:gd name="T22" fmla="*/ 2019 w 3082"/>
                <a:gd name="T23" fmla="*/ 0 h 72"/>
                <a:gd name="T24" fmla="*/ 1982 w 3082"/>
                <a:gd name="T25" fmla="*/ 72 h 72"/>
                <a:gd name="T26" fmla="*/ 1612 w 3082"/>
                <a:gd name="T27" fmla="*/ 72 h 72"/>
                <a:gd name="T28" fmla="*/ 1633 w 3082"/>
                <a:gd name="T29" fmla="*/ 31 h 72"/>
                <a:gd name="T30" fmla="*/ 1648 w 3082"/>
                <a:gd name="T31" fmla="*/ 0 h 72"/>
                <a:gd name="T32" fmla="*/ 2711 w 3082"/>
                <a:gd name="T33" fmla="*/ 0 h 72"/>
                <a:gd name="T34" fmla="*/ 3082 w 3082"/>
                <a:gd name="T35" fmla="*/ 0 h 72"/>
                <a:gd name="T36" fmla="*/ 3046 w 3082"/>
                <a:gd name="T37" fmla="*/ 72 h 72"/>
                <a:gd name="T38" fmla="*/ 2675 w 3082"/>
                <a:gd name="T39" fmla="*/ 72 h 72"/>
                <a:gd name="T40" fmla="*/ 2711 w 3082"/>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82"/>
                <a:gd name="T64" fmla="*/ 0 h 72"/>
                <a:gd name="T65" fmla="*/ 3082 w 3082"/>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82" h="72">
                  <a:moveTo>
                    <a:pt x="0" y="0"/>
                  </a:moveTo>
                  <a:lnTo>
                    <a:pt x="371" y="0"/>
                  </a:lnTo>
                  <a:lnTo>
                    <a:pt x="408" y="72"/>
                  </a:lnTo>
                  <a:lnTo>
                    <a:pt x="37" y="72"/>
                  </a:lnTo>
                  <a:lnTo>
                    <a:pt x="0" y="0"/>
                  </a:lnTo>
                  <a:close/>
                  <a:moveTo>
                    <a:pt x="1064" y="0"/>
                  </a:moveTo>
                  <a:lnTo>
                    <a:pt x="1435" y="0"/>
                  </a:lnTo>
                  <a:lnTo>
                    <a:pt x="1471" y="72"/>
                  </a:lnTo>
                  <a:lnTo>
                    <a:pt x="1100" y="72"/>
                  </a:lnTo>
                  <a:lnTo>
                    <a:pt x="1064" y="0"/>
                  </a:lnTo>
                  <a:close/>
                  <a:moveTo>
                    <a:pt x="1648" y="0"/>
                  </a:moveTo>
                  <a:lnTo>
                    <a:pt x="2019" y="0"/>
                  </a:lnTo>
                  <a:lnTo>
                    <a:pt x="1982" y="72"/>
                  </a:lnTo>
                  <a:lnTo>
                    <a:pt x="1612" y="72"/>
                  </a:lnTo>
                  <a:lnTo>
                    <a:pt x="1633" y="31"/>
                  </a:lnTo>
                  <a:lnTo>
                    <a:pt x="1648" y="0"/>
                  </a:lnTo>
                  <a:close/>
                  <a:moveTo>
                    <a:pt x="2711" y="0"/>
                  </a:moveTo>
                  <a:lnTo>
                    <a:pt x="3082" y="0"/>
                  </a:lnTo>
                  <a:lnTo>
                    <a:pt x="3046" y="72"/>
                  </a:lnTo>
                  <a:lnTo>
                    <a:pt x="2675" y="72"/>
                  </a:lnTo>
                  <a:lnTo>
                    <a:pt x="2711" y="0"/>
                  </a:lnTo>
                  <a:close/>
                </a:path>
              </a:pathLst>
            </a:custGeom>
            <a:solidFill>
              <a:srgbClr val="FF614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5" name="Freeform 96"/>
            <p:cNvSpPr>
              <a:spLocks noEditPoints="1" noChangeArrowheads="1"/>
            </p:cNvSpPr>
            <p:nvPr/>
          </p:nvSpPr>
          <p:spPr bwMode="auto">
            <a:xfrm>
              <a:off x="221" y="693"/>
              <a:ext cx="3913" cy="90"/>
            </a:xfrm>
            <a:custGeom>
              <a:avLst/>
              <a:gdLst>
                <a:gd name="T0" fmla="*/ 0 w 3130"/>
                <a:gd name="T1" fmla="*/ 0 h 72"/>
                <a:gd name="T2" fmla="*/ 371 w 3130"/>
                <a:gd name="T3" fmla="*/ 0 h 72"/>
                <a:gd name="T4" fmla="*/ 407 w 3130"/>
                <a:gd name="T5" fmla="*/ 72 h 72"/>
                <a:gd name="T6" fmla="*/ 37 w 3130"/>
                <a:gd name="T7" fmla="*/ 72 h 72"/>
                <a:gd name="T8" fmla="*/ 0 w 3130"/>
                <a:gd name="T9" fmla="*/ 0 h 72"/>
                <a:gd name="T10" fmla="*/ 1064 w 3130"/>
                <a:gd name="T11" fmla="*/ 0 h 72"/>
                <a:gd name="T12" fmla="*/ 1435 w 3130"/>
                <a:gd name="T13" fmla="*/ 0 h 72"/>
                <a:gd name="T14" fmla="*/ 1471 w 3130"/>
                <a:gd name="T15" fmla="*/ 72 h 72"/>
                <a:gd name="T16" fmla="*/ 1100 w 3130"/>
                <a:gd name="T17" fmla="*/ 72 h 72"/>
                <a:gd name="T18" fmla="*/ 1064 w 3130"/>
                <a:gd name="T19" fmla="*/ 0 h 72"/>
                <a:gd name="T20" fmla="*/ 1697 w 3130"/>
                <a:gd name="T21" fmla="*/ 0 h 72"/>
                <a:gd name="T22" fmla="*/ 2067 w 3130"/>
                <a:gd name="T23" fmla="*/ 0 h 72"/>
                <a:gd name="T24" fmla="*/ 2031 w 3130"/>
                <a:gd name="T25" fmla="*/ 72 h 72"/>
                <a:gd name="T26" fmla="*/ 1660 w 3130"/>
                <a:gd name="T27" fmla="*/ 72 h 72"/>
                <a:gd name="T28" fmla="*/ 1697 w 3130"/>
                <a:gd name="T29" fmla="*/ 0 h 72"/>
                <a:gd name="T30" fmla="*/ 2760 w 3130"/>
                <a:gd name="T31" fmla="*/ 0 h 72"/>
                <a:gd name="T32" fmla="*/ 3130 w 3130"/>
                <a:gd name="T33" fmla="*/ 0 h 72"/>
                <a:gd name="T34" fmla="*/ 3094 w 3130"/>
                <a:gd name="T35" fmla="*/ 72 h 72"/>
                <a:gd name="T36" fmla="*/ 2723 w 3130"/>
                <a:gd name="T37" fmla="*/ 72 h 72"/>
                <a:gd name="T38" fmla="*/ 2760 w 3130"/>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30"/>
                <a:gd name="T61" fmla="*/ 0 h 72"/>
                <a:gd name="T62" fmla="*/ 3130 w 3130"/>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30" h="72">
                  <a:moveTo>
                    <a:pt x="0" y="0"/>
                  </a:moveTo>
                  <a:lnTo>
                    <a:pt x="371" y="0"/>
                  </a:lnTo>
                  <a:lnTo>
                    <a:pt x="407" y="72"/>
                  </a:lnTo>
                  <a:lnTo>
                    <a:pt x="37" y="72"/>
                  </a:lnTo>
                  <a:lnTo>
                    <a:pt x="0" y="0"/>
                  </a:lnTo>
                  <a:close/>
                  <a:moveTo>
                    <a:pt x="1064" y="0"/>
                  </a:moveTo>
                  <a:lnTo>
                    <a:pt x="1435" y="0"/>
                  </a:lnTo>
                  <a:lnTo>
                    <a:pt x="1471" y="72"/>
                  </a:lnTo>
                  <a:lnTo>
                    <a:pt x="1100" y="72"/>
                  </a:lnTo>
                  <a:lnTo>
                    <a:pt x="1064" y="0"/>
                  </a:lnTo>
                  <a:close/>
                  <a:moveTo>
                    <a:pt x="1697" y="0"/>
                  </a:moveTo>
                  <a:lnTo>
                    <a:pt x="2067" y="0"/>
                  </a:lnTo>
                  <a:lnTo>
                    <a:pt x="2031" y="72"/>
                  </a:lnTo>
                  <a:lnTo>
                    <a:pt x="1660" y="72"/>
                  </a:lnTo>
                  <a:lnTo>
                    <a:pt x="1697" y="0"/>
                  </a:lnTo>
                  <a:close/>
                  <a:moveTo>
                    <a:pt x="2760" y="0"/>
                  </a:moveTo>
                  <a:lnTo>
                    <a:pt x="3130" y="0"/>
                  </a:lnTo>
                  <a:lnTo>
                    <a:pt x="3094" y="72"/>
                  </a:lnTo>
                  <a:lnTo>
                    <a:pt x="2723" y="72"/>
                  </a:lnTo>
                  <a:lnTo>
                    <a:pt x="2760" y="0"/>
                  </a:lnTo>
                  <a:close/>
                </a:path>
              </a:pathLst>
            </a:custGeom>
            <a:solidFill>
              <a:srgbClr val="FF624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6" name="Freeform 97"/>
            <p:cNvSpPr>
              <a:spLocks noEditPoints="1" noChangeArrowheads="1"/>
            </p:cNvSpPr>
            <p:nvPr/>
          </p:nvSpPr>
          <p:spPr bwMode="auto">
            <a:xfrm>
              <a:off x="191" y="633"/>
              <a:ext cx="3973" cy="90"/>
            </a:xfrm>
            <a:custGeom>
              <a:avLst/>
              <a:gdLst>
                <a:gd name="T0" fmla="*/ 0 w 3179"/>
                <a:gd name="T1" fmla="*/ 0 h 73"/>
                <a:gd name="T2" fmla="*/ 371 w 3179"/>
                <a:gd name="T3" fmla="*/ 0 h 73"/>
                <a:gd name="T4" fmla="*/ 407 w 3179"/>
                <a:gd name="T5" fmla="*/ 73 h 73"/>
                <a:gd name="T6" fmla="*/ 36 w 3179"/>
                <a:gd name="T7" fmla="*/ 73 h 73"/>
                <a:gd name="T8" fmla="*/ 0 w 3179"/>
                <a:gd name="T9" fmla="*/ 0 h 73"/>
                <a:gd name="T10" fmla="*/ 1063 w 3179"/>
                <a:gd name="T11" fmla="*/ 0 h 73"/>
                <a:gd name="T12" fmla="*/ 1435 w 3179"/>
                <a:gd name="T13" fmla="*/ 0 h 73"/>
                <a:gd name="T14" fmla="*/ 1471 w 3179"/>
                <a:gd name="T15" fmla="*/ 73 h 73"/>
                <a:gd name="T16" fmla="*/ 1100 w 3179"/>
                <a:gd name="T17" fmla="*/ 73 h 73"/>
                <a:gd name="T18" fmla="*/ 1063 w 3179"/>
                <a:gd name="T19" fmla="*/ 0 h 73"/>
                <a:gd name="T20" fmla="*/ 1745 w 3179"/>
                <a:gd name="T21" fmla="*/ 0 h 73"/>
                <a:gd name="T22" fmla="*/ 2116 w 3179"/>
                <a:gd name="T23" fmla="*/ 0 h 73"/>
                <a:gd name="T24" fmla="*/ 2079 w 3179"/>
                <a:gd name="T25" fmla="*/ 73 h 73"/>
                <a:gd name="T26" fmla="*/ 1708 w 3179"/>
                <a:gd name="T27" fmla="*/ 73 h 73"/>
                <a:gd name="T28" fmla="*/ 1745 w 3179"/>
                <a:gd name="T29" fmla="*/ 0 h 73"/>
                <a:gd name="T30" fmla="*/ 2808 w 3179"/>
                <a:gd name="T31" fmla="*/ 0 h 73"/>
                <a:gd name="T32" fmla="*/ 3179 w 3179"/>
                <a:gd name="T33" fmla="*/ 0 h 73"/>
                <a:gd name="T34" fmla="*/ 3142 w 3179"/>
                <a:gd name="T35" fmla="*/ 73 h 73"/>
                <a:gd name="T36" fmla="*/ 2771 w 3179"/>
                <a:gd name="T37" fmla="*/ 73 h 73"/>
                <a:gd name="T38" fmla="*/ 2808 w 3179"/>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79"/>
                <a:gd name="T61" fmla="*/ 0 h 73"/>
                <a:gd name="T62" fmla="*/ 3179 w 3179"/>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79" h="73">
                  <a:moveTo>
                    <a:pt x="0" y="0"/>
                  </a:moveTo>
                  <a:lnTo>
                    <a:pt x="371" y="0"/>
                  </a:lnTo>
                  <a:lnTo>
                    <a:pt x="407" y="73"/>
                  </a:lnTo>
                  <a:lnTo>
                    <a:pt x="36" y="73"/>
                  </a:lnTo>
                  <a:lnTo>
                    <a:pt x="0" y="0"/>
                  </a:lnTo>
                  <a:close/>
                  <a:moveTo>
                    <a:pt x="1063" y="0"/>
                  </a:moveTo>
                  <a:lnTo>
                    <a:pt x="1435" y="0"/>
                  </a:lnTo>
                  <a:lnTo>
                    <a:pt x="1471" y="73"/>
                  </a:lnTo>
                  <a:lnTo>
                    <a:pt x="1100" y="73"/>
                  </a:lnTo>
                  <a:lnTo>
                    <a:pt x="1063" y="0"/>
                  </a:lnTo>
                  <a:close/>
                  <a:moveTo>
                    <a:pt x="1745" y="0"/>
                  </a:moveTo>
                  <a:lnTo>
                    <a:pt x="2116" y="0"/>
                  </a:lnTo>
                  <a:lnTo>
                    <a:pt x="2079" y="73"/>
                  </a:lnTo>
                  <a:lnTo>
                    <a:pt x="1708" y="73"/>
                  </a:lnTo>
                  <a:lnTo>
                    <a:pt x="1745" y="0"/>
                  </a:lnTo>
                  <a:close/>
                  <a:moveTo>
                    <a:pt x="2808" y="0"/>
                  </a:moveTo>
                  <a:lnTo>
                    <a:pt x="3179" y="0"/>
                  </a:lnTo>
                  <a:lnTo>
                    <a:pt x="3142" y="73"/>
                  </a:lnTo>
                  <a:lnTo>
                    <a:pt x="2771" y="73"/>
                  </a:lnTo>
                  <a:lnTo>
                    <a:pt x="2808"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7" name="Freeform 98"/>
            <p:cNvSpPr>
              <a:spLocks noEditPoints="1" noChangeArrowheads="1"/>
            </p:cNvSpPr>
            <p:nvPr/>
          </p:nvSpPr>
          <p:spPr bwMode="auto">
            <a:xfrm>
              <a:off x="159" y="573"/>
              <a:ext cx="4035" cy="90"/>
            </a:xfrm>
            <a:custGeom>
              <a:avLst/>
              <a:gdLst>
                <a:gd name="T0" fmla="*/ 0 w 3228"/>
                <a:gd name="T1" fmla="*/ 0 h 72"/>
                <a:gd name="T2" fmla="*/ 371 w 3228"/>
                <a:gd name="T3" fmla="*/ 0 h 72"/>
                <a:gd name="T4" fmla="*/ 408 w 3228"/>
                <a:gd name="T5" fmla="*/ 72 h 72"/>
                <a:gd name="T6" fmla="*/ 37 w 3228"/>
                <a:gd name="T7" fmla="*/ 72 h 72"/>
                <a:gd name="T8" fmla="*/ 0 w 3228"/>
                <a:gd name="T9" fmla="*/ 0 h 72"/>
                <a:gd name="T10" fmla="*/ 1064 w 3228"/>
                <a:gd name="T11" fmla="*/ 0 h 72"/>
                <a:gd name="T12" fmla="*/ 1435 w 3228"/>
                <a:gd name="T13" fmla="*/ 0 h 72"/>
                <a:gd name="T14" fmla="*/ 1472 w 3228"/>
                <a:gd name="T15" fmla="*/ 72 h 72"/>
                <a:gd name="T16" fmla="*/ 1100 w 3228"/>
                <a:gd name="T17" fmla="*/ 72 h 72"/>
                <a:gd name="T18" fmla="*/ 1064 w 3228"/>
                <a:gd name="T19" fmla="*/ 0 h 72"/>
                <a:gd name="T20" fmla="*/ 1794 w 3228"/>
                <a:gd name="T21" fmla="*/ 0 h 72"/>
                <a:gd name="T22" fmla="*/ 2165 w 3228"/>
                <a:gd name="T23" fmla="*/ 0 h 72"/>
                <a:gd name="T24" fmla="*/ 2129 w 3228"/>
                <a:gd name="T25" fmla="*/ 72 h 72"/>
                <a:gd name="T26" fmla="*/ 1758 w 3228"/>
                <a:gd name="T27" fmla="*/ 72 h 72"/>
                <a:gd name="T28" fmla="*/ 1794 w 3228"/>
                <a:gd name="T29" fmla="*/ 0 h 72"/>
                <a:gd name="T30" fmla="*/ 2857 w 3228"/>
                <a:gd name="T31" fmla="*/ 0 h 72"/>
                <a:gd name="T32" fmla="*/ 3228 w 3228"/>
                <a:gd name="T33" fmla="*/ 0 h 72"/>
                <a:gd name="T34" fmla="*/ 3192 w 3228"/>
                <a:gd name="T35" fmla="*/ 72 h 72"/>
                <a:gd name="T36" fmla="*/ 2821 w 3228"/>
                <a:gd name="T37" fmla="*/ 72 h 72"/>
                <a:gd name="T38" fmla="*/ 2857 w 3228"/>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28"/>
                <a:gd name="T61" fmla="*/ 0 h 72"/>
                <a:gd name="T62" fmla="*/ 3228 w 322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28" h="72">
                  <a:moveTo>
                    <a:pt x="0" y="0"/>
                  </a:moveTo>
                  <a:lnTo>
                    <a:pt x="371" y="0"/>
                  </a:lnTo>
                  <a:lnTo>
                    <a:pt x="408" y="72"/>
                  </a:lnTo>
                  <a:lnTo>
                    <a:pt x="37" y="72"/>
                  </a:lnTo>
                  <a:lnTo>
                    <a:pt x="0" y="0"/>
                  </a:lnTo>
                  <a:close/>
                  <a:moveTo>
                    <a:pt x="1064" y="0"/>
                  </a:moveTo>
                  <a:lnTo>
                    <a:pt x="1435" y="0"/>
                  </a:lnTo>
                  <a:lnTo>
                    <a:pt x="1472" y="72"/>
                  </a:lnTo>
                  <a:lnTo>
                    <a:pt x="1100" y="72"/>
                  </a:lnTo>
                  <a:lnTo>
                    <a:pt x="1064" y="0"/>
                  </a:lnTo>
                  <a:close/>
                  <a:moveTo>
                    <a:pt x="1794" y="0"/>
                  </a:moveTo>
                  <a:lnTo>
                    <a:pt x="2165" y="0"/>
                  </a:lnTo>
                  <a:lnTo>
                    <a:pt x="2129" y="72"/>
                  </a:lnTo>
                  <a:lnTo>
                    <a:pt x="1758" y="72"/>
                  </a:lnTo>
                  <a:lnTo>
                    <a:pt x="1794" y="0"/>
                  </a:lnTo>
                  <a:close/>
                  <a:moveTo>
                    <a:pt x="2857" y="0"/>
                  </a:moveTo>
                  <a:lnTo>
                    <a:pt x="3228" y="0"/>
                  </a:lnTo>
                  <a:lnTo>
                    <a:pt x="3192" y="72"/>
                  </a:lnTo>
                  <a:lnTo>
                    <a:pt x="2821" y="72"/>
                  </a:lnTo>
                  <a:lnTo>
                    <a:pt x="2857"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8" name="Freeform 99"/>
            <p:cNvSpPr>
              <a:spLocks noEditPoints="1" noChangeArrowheads="1"/>
            </p:cNvSpPr>
            <p:nvPr/>
          </p:nvSpPr>
          <p:spPr bwMode="auto">
            <a:xfrm>
              <a:off x="128" y="513"/>
              <a:ext cx="4096" cy="90"/>
            </a:xfrm>
            <a:custGeom>
              <a:avLst/>
              <a:gdLst>
                <a:gd name="T0" fmla="*/ 0 w 3276"/>
                <a:gd name="T1" fmla="*/ 0 h 72"/>
                <a:gd name="T2" fmla="*/ 371 w 3276"/>
                <a:gd name="T3" fmla="*/ 0 h 72"/>
                <a:gd name="T4" fmla="*/ 408 w 3276"/>
                <a:gd name="T5" fmla="*/ 72 h 72"/>
                <a:gd name="T6" fmla="*/ 36 w 3276"/>
                <a:gd name="T7" fmla="*/ 72 h 72"/>
                <a:gd name="T8" fmla="*/ 0 w 3276"/>
                <a:gd name="T9" fmla="*/ 0 h 72"/>
                <a:gd name="T10" fmla="*/ 1064 w 3276"/>
                <a:gd name="T11" fmla="*/ 0 h 72"/>
                <a:gd name="T12" fmla="*/ 1435 w 3276"/>
                <a:gd name="T13" fmla="*/ 0 h 72"/>
                <a:gd name="T14" fmla="*/ 1472 w 3276"/>
                <a:gd name="T15" fmla="*/ 72 h 72"/>
                <a:gd name="T16" fmla="*/ 1100 w 3276"/>
                <a:gd name="T17" fmla="*/ 72 h 72"/>
                <a:gd name="T18" fmla="*/ 1064 w 3276"/>
                <a:gd name="T19" fmla="*/ 0 h 72"/>
                <a:gd name="T20" fmla="*/ 1842 w 3276"/>
                <a:gd name="T21" fmla="*/ 0 h 72"/>
                <a:gd name="T22" fmla="*/ 2213 w 3276"/>
                <a:gd name="T23" fmla="*/ 0 h 72"/>
                <a:gd name="T24" fmla="*/ 2177 w 3276"/>
                <a:gd name="T25" fmla="*/ 72 h 72"/>
                <a:gd name="T26" fmla="*/ 1806 w 3276"/>
                <a:gd name="T27" fmla="*/ 72 h 72"/>
                <a:gd name="T28" fmla="*/ 1842 w 3276"/>
                <a:gd name="T29" fmla="*/ 0 h 72"/>
                <a:gd name="T30" fmla="*/ 2906 w 3276"/>
                <a:gd name="T31" fmla="*/ 0 h 72"/>
                <a:gd name="T32" fmla="*/ 3276 w 3276"/>
                <a:gd name="T33" fmla="*/ 0 h 72"/>
                <a:gd name="T34" fmla="*/ 3240 w 3276"/>
                <a:gd name="T35" fmla="*/ 72 h 72"/>
                <a:gd name="T36" fmla="*/ 2869 w 3276"/>
                <a:gd name="T37" fmla="*/ 72 h 72"/>
                <a:gd name="T38" fmla="*/ 2906 w 3276"/>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76"/>
                <a:gd name="T61" fmla="*/ 0 h 72"/>
                <a:gd name="T62" fmla="*/ 3276 w 3276"/>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76" h="72">
                  <a:moveTo>
                    <a:pt x="0" y="0"/>
                  </a:moveTo>
                  <a:lnTo>
                    <a:pt x="371" y="0"/>
                  </a:lnTo>
                  <a:lnTo>
                    <a:pt x="408" y="72"/>
                  </a:lnTo>
                  <a:lnTo>
                    <a:pt x="36" y="72"/>
                  </a:lnTo>
                  <a:lnTo>
                    <a:pt x="0" y="0"/>
                  </a:lnTo>
                  <a:close/>
                  <a:moveTo>
                    <a:pt x="1064" y="0"/>
                  </a:moveTo>
                  <a:lnTo>
                    <a:pt x="1435" y="0"/>
                  </a:lnTo>
                  <a:lnTo>
                    <a:pt x="1472" y="72"/>
                  </a:lnTo>
                  <a:lnTo>
                    <a:pt x="1100" y="72"/>
                  </a:lnTo>
                  <a:lnTo>
                    <a:pt x="1064" y="0"/>
                  </a:lnTo>
                  <a:close/>
                  <a:moveTo>
                    <a:pt x="1842" y="0"/>
                  </a:moveTo>
                  <a:lnTo>
                    <a:pt x="2213" y="0"/>
                  </a:lnTo>
                  <a:lnTo>
                    <a:pt x="2177" y="72"/>
                  </a:lnTo>
                  <a:lnTo>
                    <a:pt x="1806" y="72"/>
                  </a:lnTo>
                  <a:lnTo>
                    <a:pt x="1842" y="0"/>
                  </a:lnTo>
                  <a:close/>
                  <a:moveTo>
                    <a:pt x="2906" y="0"/>
                  </a:moveTo>
                  <a:lnTo>
                    <a:pt x="3276" y="0"/>
                  </a:lnTo>
                  <a:lnTo>
                    <a:pt x="3240" y="72"/>
                  </a:lnTo>
                  <a:lnTo>
                    <a:pt x="2869" y="72"/>
                  </a:lnTo>
                  <a:lnTo>
                    <a:pt x="2906"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9" name="Freeform 100"/>
            <p:cNvSpPr>
              <a:spLocks noEditPoints="1" noChangeArrowheads="1"/>
            </p:cNvSpPr>
            <p:nvPr/>
          </p:nvSpPr>
          <p:spPr bwMode="auto">
            <a:xfrm>
              <a:off x="98" y="453"/>
              <a:ext cx="4156" cy="90"/>
            </a:xfrm>
            <a:custGeom>
              <a:avLst/>
              <a:gdLst>
                <a:gd name="T0" fmla="*/ 0 w 3324"/>
                <a:gd name="T1" fmla="*/ 0 h 72"/>
                <a:gd name="T2" fmla="*/ 371 w 3324"/>
                <a:gd name="T3" fmla="*/ 0 h 72"/>
                <a:gd name="T4" fmla="*/ 407 w 3324"/>
                <a:gd name="T5" fmla="*/ 72 h 72"/>
                <a:gd name="T6" fmla="*/ 36 w 3324"/>
                <a:gd name="T7" fmla="*/ 72 h 72"/>
                <a:gd name="T8" fmla="*/ 0 w 3324"/>
                <a:gd name="T9" fmla="*/ 0 h 72"/>
                <a:gd name="T10" fmla="*/ 1064 w 3324"/>
                <a:gd name="T11" fmla="*/ 0 h 72"/>
                <a:gd name="T12" fmla="*/ 1435 w 3324"/>
                <a:gd name="T13" fmla="*/ 0 h 72"/>
                <a:gd name="T14" fmla="*/ 1471 w 3324"/>
                <a:gd name="T15" fmla="*/ 72 h 72"/>
                <a:gd name="T16" fmla="*/ 1100 w 3324"/>
                <a:gd name="T17" fmla="*/ 72 h 72"/>
                <a:gd name="T18" fmla="*/ 1064 w 3324"/>
                <a:gd name="T19" fmla="*/ 0 h 72"/>
                <a:gd name="T20" fmla="*/ 1890 w 3324"/>
                <a:gd name="T21" fmla="*/ 0 h 72"/>
                <a:gd name="T22" fmla="*/ 2261 w 3324"/>
                <a:gd name="T23" fmla="*/ 0 h 72"/>
                <a:gd name="T24" fmla="*/ 2225 w 3324"/>
                <a:gd name="T25" fmla="*/ 72 h 72"/>
                <a:gd name="T26" fmla="*/ 1854 w 3324"/>
                <a:gd name="T27" fmla="*/ 72 h 72"/>
                <a:gd name="T28" fmla="*/ 1890 w 3324"/>
                <a:gd name="T29" fmla="*/ 0 h 72"/>
                <a:gd name="T30" fmla="*/ 2954 w 3324"/>
                <a:gd name="T31" fmla="*/ 0 h 72"/>
                <a:gd name="T32" fmla="*/ 3324 w 3324"/>
                <a:gd name="T33" fmla="*/ 0 h 72"/>
                <a:gd name="T34" fmla="*/ 3288 w 3324"/>
                <a:gd name="T35" fmla="*/ 72 h 72"/>
                <a:gd name="T36" fmla="*/ 2917 w 3324"/>
                <a:gd name="T37" fmla="*/ 72 h 72"/>
                <a:gd name="T38" fmla="*/ 2954 w 3324"/>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24"/>
                <a:gd name="T61" fmla="*/ 0 h 72"/>
                <a:gd name="T62" fmla="*/ 3324 w 3324"/>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24" h="72">
                  <a:moveTo>
                    <a:pt x="0" y="0"/>
                  </a:moveTo>
                  <a:lnTo>
                    <a:pt x="371" y="0"/>
                  </a:lnTo>
                  <a:lnTo>
                    <a:pt x="407" y="72"/>
                  </a:lnTo>
                  <a:lnTo>
                    <a:pt x="36" y="72"/>
                  </a:lnTo>
                  <a:lnTo>
                    <a:pt x="0" y="0"/>
                  </a:lnTo>
                  <a:close/>
                  <a:moveTo>
                    <a:pt x="1064" y="0"/>
                  </a:moveTo>
                  <a:lnTo>
                    <a:pt x="1435" y="0"/>
                  </a:lnTo>
                  <a:lnTo>
                    <a:pt x="1471" y="72"/>
                  </a:lnTo>
                  <a:lnTo>
                    <a:pt x="1100" y="72"/>
                  </a:lnTo>
                  <a:lnTo>
                    <a:pt x="1064" y="0"/>
                  </a:lnTo>
                  <a:close/>
                  <a:moveTo>
                    <a:pt x="1890" y="0"/>
                  </a:moveTo>
                  <a:lnTo>
                    <a:pt x="2261" y="0"/>
                  </a:lnTo>
                  <a:lnTo>
                    <a:pt x="2225" y="72"/>
                  </a:lnTo>
                  <a:lnTo>
                    <a:pt x="1854" y="72"/>
                  </a:lnTo>
                  <a:lnTo>
                    <a:pt x="1890" y="0"/>
                  </a:lnTo>
                  <a:close/>
                  <a:moveTo>
                    <a:pt x="2954" y="0"/>
                  </a:moveTo>
                  <a:lnTo>
                    <a:pt x="3324" y="0"/>
                  </a:lnTo>
                  <a:lnTo>
                    <a:pt x="3288" y="72"/>
                  </a:lnTo>
                  <a:lnTo>
                    <a:pt x="2917" y="72"/>
                  </a:lnTo>
                  <a:lnTo>
                    <a:pt x="2954"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0" name="Freeform 101"/>
            <p:cNvSpPr>
              <a:spLocks noEditPoints="1" noChangeArrowheads="1"/>
            </p:cNvSpPr>
            <p:nvPr/>
          </p:nvSpPr>
          <p:spPr bwMode="auto">
            <a:xfrm>
              <a:off x="70" y="390"/>
              <a:ext cx="4215" cy="93"/>
            </a:xfrm>
            <a:custGeom>
              <a:avLst/>
              <a:gdLst>
                <a:gd name="T0" fmla="*/ 0 w 3373"/>
                <a:gd name="T1" fmla="*/ 0 h 72"/>
                <a:gd name="T2" fmla="*/ 1435 w 3373"/>
                <a:gd name="T3" fmla="*/ 0 h 72"/>
                <a:gd name="T4" fmla="*/ 1471 w 3373"/>
                <a:gd name="T5" fmla="*/ 72 h 72"/>
                <a:gd name="T6" fmla="*/ 1100 w 3373"/>
                <a:gd name="T7" fmla="*/ 72 h 72"/>
                <a:gd name="T8" fmla="*/ 1073 w 3373"/>
                <a:gd name="T9" fmla="*/ 18 h 72"/>
                <a:gd name="T10" fmla="*/ 380 w 3373"/>
                <a:gd name="T11" fmla="*/ 18 h 72"/>
                <a:gd name="T12" fmla="*/ 407 w 3373"/>
                <a:gd name="T13" fmla="*/ 72 h 72"/>
                <a:gd name="T14" fmla="*/ 36 w 3373"/>
                <a:gd name="T15" fmla="*/ 72 h 72"/>
                <a:gd name="T16" fmla="*/ 0 w 3373"/>
                <a:gd name="T17" fmla="*/ 0 h 72"/>
                <a:gd name="T18" fmla="*/ 1938 w 3373"/>
                <a:gd name="T19" fmla="*/ 0 h 72"/>
                <a:gd name="T20" fmla="*/ 3373 w 3373"/>
                <a:gd name="T21" fmla="*/ 0 h 72"/>
                <a:gd name="T22" fmla="*/ 3336 w 3373"/>
                <a:gd name="T23" fmla="*/ 72 h 72"/>
                <a:gd name="T24" fmla="*/ 2966 w 3373"/>
                <a:gd name="T25" fmla="*/ 72 h 72"/>
                <a:gd name="T26" fmla="*/ 2993 w 3373"/>
                <a:gd name="T27" fmla="*/ 18 h 72"/>
                <a:gd name="T28" fmla="*/ 2300 w 3373"/>
                <a:gd name="T29" fmla="*/ 18 h 72"/>
                <a:gd name="T30" fmla="*/ 2273 w 3373"/>
                <a:gd name="T31" fmla="*/ 72 h 72"/>
                <a:gd name="T32" fmla="*/ 1902 w 3373"/>
                <a:gd name="T33" fmla="*/ 72 h 72"/>
                <a:gd name="T34" fmla="*/ 1938 w 3373"/>
                <a:gd name="T35" fmla="*/ 0 h 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73"/>
                <a:gd name="T55" fmla="*/ 0 h 72"/>
                <a:gd name="T56" fmla="*/ 3373 w 3373"/>
                <a:gd name="T57" fmla="*/ 72 h 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73" h="72">
                  <a:moveTo>
                    <a:pt x="0" y="0"/>
                  </a:moveTo>
                  <a:lnTo>
                    <a:pt x="1435" y="0"/>
                  </a:lnTo>
                  <a:lnTo>
                    <a:pt x="1471" y="72"/>
                  </a:lnTo>
                  <a:lnTo>
                    <a:pt x="1100" y="72"/>
                  </a:lnTo>
                  <a:lnTo>
                    <a:pt x="1073" y="18"/>
                  </a:lnTo>
                  <a:lnTo>
                    <a:pt x="380" y="18"/>
                  </a:lnTo>
                  <a:lnTo>
                    <a:pt x="407" y="72"/>
                  </a:lnTo>
                  <a:lnTo>
                    <a:pt x="36" y="72"/>
                  </a:lnTo>
                  <a:lnTo>
                    <a:pt x="0" y="0"/>
                  </a:lnTo>
                  <a:close/>
                  <a:moveTo>
                    <a:pt x="1938" y="0"/>
                  </a:moveTo>
                  <a:lnTo>
                    <a:pt x="3373" y="0"/>
                  </a:lnTo>
                  <a:lnTo>
                    <a:pt x="3336" y="72"/>
                  </a:lnTo>
                  <a:lnTo>
                    <a:pt x="2966" y="72"/>
                  </a:lnTo>
                  <a:lnTo>
                    <a:pt x="2993" y="18"/>
                  </a:lnTo>
                  <a:lnTo>
                    <a:pt x="2300" y="18"/>
                  </a:lnTo>
                  <a:lnTo>
                    <a:pt x="2273" y="72"/>
                  </a:lnTo>
                  <a:lnTo>
                    <a:pt x="1902" y="72"/>
                  </a:lnTo>
                  <a:lnTo>
                    <a:pt x="1938"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1" name="Freeform 102"/>
            <p:cNvSpPr>
              <a:spLocks noEditPoints="1" noChangeArrowheads="1"/>
            </p:cNvSpPr>
            <p:nvPr/>
          </p:nvSpPr>
          <p:spPr bwMode="auto">
            <a:xfrm>
              <a:off x="40" y="330"/>
              <a:ext cx="4275" cy="93"/>
            </a:xfrm>
            <a:custGeom>
              <a:avLst/>
              <a:gdLst>
                <a:gd name="T0" fmla="*/ 0 w 3421"/>
                <a:gd name="T1" fmla="*/ 0 h 72"/>
                <a:gd name="T2" fmla="*/ 1435 w 3421"/>
                <a:gd name="T3" fmla="*/ 0 h 72"/>
                <a:gd name="T4" fmla="*/ 1471 w 3421"/>
                <a:gd name="T5" fmla="*/ 72 h 72"/>
                <a:gd name="T6" fmla="*/ 1100 w 3421"/>
                <a:gd name="T7" fmla="*/ 72 h 72"/>
                <a:gd name="T8" fmla="*/ 1097 w 3421"/>
                <a:gd name="T9" fmla="*/ 66 h 72"/>
                <a:gd name="T10" fmla="*/ 404 w 3421"/>
                <a:gd name="T11" fmla="*/ 66 h 72"/>
                <a:gd name="T12" fmla="*/ 407 w 3421"/>
                <a:gd name="T13" fmla="*/ 72 h 72"/>
                <a:gd name="T14" fmla="*/ 36 w 3421"/>
                <a:gd name="T15" fmla="*/ 72 h 72"/>
                <a:gd name="T16" fmla="*/ 0 w 3421"/>
                <a:gd name="T17" fmla="*/ 0 h 72"/>
                <a:gd name="T18" fmla="*/ 1986 w 3421"/>
                <a:gd name="T19" fmla="*/ 0 h 72"/>
                <a:gd name="T20" fmla="*/ 3421 w 3421"/>
                <a:gd name="T21" fmla="*/ 0 h 72"/>
                <a:gd name="T22" fmla="*/ 3385 w 3421"/>
                <a:gd name="T23" fmla="*/ 72 h 72"/>
                <a:gd name="T24" fmla="*/ 3014 w 3421"/>
                <a:gd name="T25" fmla="*/ 72 h 72"/>
                <a:gd name="T26" fmla="*/ 3017 w 3421"/>
                <a:gd name="T27" fmla="*/ 66 h 72"/>
                <a:gd name="T28" fmla="*/ 2324 w 3421"/>
                <a:gd name="T29" fmla="*/ 66 h 72"/>
                <a:gd name="T30" fmla="*/ 2321 w 3421"/>
                <a:gd name="T31" fmla="*/ 72 h 72"/>
                <a:gd name="T32" fmla="*/ 1950 w 3421"/>
                <a:gd name="T33" fmla="*/ 72 h 72"/>
                <a:gd name="T34" fmla="*/ 1986 w 3421"/>
                <a:gd name="T35" fmla="*/ 0 h 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
                <a:gd name="T55" fmla="*/ 0 h 72"/>
                <a:gd name="T56" fmla="*/ 3421 w 3421"/>
                <a:gd name="T57" fmla="*/ 72 h 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 h="72">
                  <a:moveTo>
                    <a:pt x="0" y="0"/>
                  </a:moveTo>
                  <a:lnTo>
                    <a:pt x="1435" y="0"/>
                  </a:lnTo>
                  <a:lnTo>
                    <a:pt x="1471" y="72"/>
                  </a:lnTo>
                  <a:lnTo>
                    <a:pt x="1100" y="72"/>
                  </a:lnTo>
                  <a:lnTo>
                    <a:pt x="1097" y="66"/>
                  </a:lnTo>
                  <a:lnTo>
                    <a:pt x="404" y="66"/>
                  </a:lnTo>
                  <a:lnTo>
                    <a:pt x="407" y="72"/>
                  </a:lnTo>
                  <a:lnTo>
                    <a:pt x="36" y="72"/>
                  </a:lnTo>
                  <a:lnTo>
                    <a:pt x="0" y="0"/>
                  </a:lnTo>
                  <a:close/>
                  <a:moveTo>
                    <a:pt x="1986" y="0"/>
                  </a:moveTo>
                  <a:lnTo>
                    <a:pt x="3421" y="0"/>
                  </a:lnTo>
                  <a:lnTo>
                    <a:pt x="3385" y="72"/>
                  </a:lnTo>
                  <a:lnTo>
                    <a:pt x="3014" y="72"/>
                  </a:lnTo>
                  <a:lnTo>
                    <a:pt x="3017" y="66"/>
                  </a:lnTo>
                  <a:lnTo>
                    <a:pt x="2324" y="66"/>
                  </a:lnTo>
                  <a:lnTo>
                    <a:pt x="2321" y="72"/>
                  </a:lnTo>
                  <a:lnTo>
                    <a:pt x="1950" y="72"/>
                  </a:lnTo>
                  <a:lnTo>
                    <a:pt x="1986"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2" name="Freeform 103"/>
            <p:cNvSpPr>
              <a:spLocks noEditPoints="1" noChangeArrowheads="1"/>
            </p:cNvSpPr>
            <p:nvPr/>
          </p:nvSpPr>
          <p:spPr bwMode="auto">
            <a:xfrm>
              <a:off x="15" y="270"/>
              <a:ext cx="4327" cy="90"/>
            </a:xfrm>
            <a:custGeom>
              <a:avLst/>
              <a:gdLst>
                <a:gd name="T0" fmla="*/ 0 w 3464"/>
                <a:gd name="T1" fmla="*/ 0 h 72"/>
                <a:gd name="T2" fmla="*/ 1432 w 3464"/>
                <a:gd name="T3" fmla="*/ 0 h 72"/>
                <a:gd name="T4" fmla="*/ 1468 w 3464"/>
                <a:gd name="T5" fmla="*/ 72 h 72"/>
                <a:gd name="T6" fmla="*/ 33 w 3464"/>
                <a:gd name="T7" fmla="*/ 72 h 72"/>
                <a:gd name="T8" fmla="*/ 8 w 3464"/>
                <a:gd name="T9" fmla="*/ 23 h 72"/>
                <a:gd name="T10" fmla="*/ 8 w 3464"/>
                <a:gd name="T11" fmla="*/ 23 h 72"/>
                <a:gd name="T12" fmla="*/ 8 w 3464"/>
                <a:gd name="T13" fmla="*/ 20 h 72"/>
                <a:gd name="T14" fmla="*/ 7 w 3464"/>
                <a:gd name="T15" fmla="*/ 18 h 72"/>
                <a:gd name="T16" fmla="*/ 3 w 3464"/>
                <a:gd name="T17" fmla="*/ 10 h 72"/>
                <a:gd name="T18" fmla="*/ 0 w 3464"/>
                <a:gd name="T19" fmla="*/ 2 h 72"/>
                <a:gd name="T20" fmla="*/ 0 w 3464"/>
                <a:gd name="T21" fmla="*/ 0 h 72"/>
                <a:gd name="T22" fmla="*/ 2031 w 3464"/>
                <a:gd name="T23" fmla="*/ 0 h 72"/>
                <a:gd name="T24" fmla="*/ 3464 w 3464"/>
                <a:gd name="T25" fmla="*/ 0 h 72"/>
                <a:gd name="T26" fmla="*/ 3463 w 3464"/>
                <a:gd name="T27" fmla="*/ 2 h 72"/>
                <a:gd name="T28" fmla="*/ 3460 w 3464"/>
                <a:gd name="T29" fmla="*/ 10 h 72"/>
                <a:gd name="T30" fmla="*/ 3457 w 3464"/>
                <a:gd name="T31" fmla="*/ 17 h 72"/>
                <a:gd name="T32" fmla="*/ 3456 w 3464"/>
                <a:gd name="T33" fmla="*/ 20 h 72"/>
                <a:gd name="T34" fmla="*/ 3455 w 3464"/>
                <a:gd name="T35" fmla="*/ 23 h 72"/>
                <a:gd name="T36" fmla="*/ 3430 w 3464"/>
                <a:gd name="T37" fmla="*/ 72 h 72"/>
                <a:gd name="T38" fmla="*/ 1995 w 3464"/>
                <a:gd name="T39" fmla="*/ 72 h 72"/>
                <a:gd name="T40" fmla="*/ 2031 w 3464"/>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64"/>
                <a:gd name="T64" fmla="*/ 0 h 72"/>
                <a:gd name="T65" fmla="*/ 3464 w 3464"/>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64" h="72">
                  <a:moveTo>
                    <a:pt x="0" y="0"/>
                  </a:moveTo>
                  <a:lnTo>
                    <a:pt x="1432" y="0"/>
                  </a:lnTo>
                  <a:lnTo>
                    <a:pt x="1468" y="72"/>
                  </a:lnTo>
                  <a:lnTo>
                    <a:pt x="33" y="72"/>
                  </a:lnTo>
                  <a:lnTo>
                    <a:pt x="8" y="23"/>
                  </a:lnTo>
                  <a:lnTo>
                    <a:pt x="8" y="23"/>
                  </a:lnTo>
                  <a:lnTo>
                    <a:pt x="8" y="20"/>
                  </a:lnTo>
                  <a:lnTo>
                    <a:pt x="7" y="18"/>
                  </a:lnTo>
                  <a:lnTo>
                    <a:pt x="3" y="10"/>
                  </a:lnTo>
                  <a:lnTo>
                    <a:pt x="0" y="2"/>
                  </a:lnTo>
                  <a:lnTo>
                    <a:pt x="0" y="0"/>
                  </a:lnTo>
                  <a:close/>
                  <a:moveTo>
                    <a:pt x="2031" y="0"/>
                  </a:moveTo>
                  <a:lnTo>
                    <a:pt x="3464" y="0"/>
                  </a:lnTo>
                  <a:lnTo>
                    <a:pt x="3463" y="2"/>
                  </a:lnTo>
                  <a:lnTo>
                    <a:pt x="3460" y="10"/>
                  </a:lnTo>
                  <a:lnTo>
                    <a:pt x="3457" y="17"/>
                  </a:lnTo>
                  <a:lnTo>
                    <a:pt x="3456" y="20"/>
                  </a:lnTo>
                  <a:lnTo>
                    <a:pt x="3455" y="23"/>
                  </a:lnTo>
                  <a:lnTo>
                    <a:pt x="3430" y="72"/>
                  </a:lnTo>
                  <a:lnTo>
                    <a:pt x="1995" y="72"/>
                  </a:lnTo>
                  <a:lnTo>
                    <a:pt x="2031"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3" name="Freeform 104"/>
            <p:cNvSpPr>
              <a:spLocks noEditPoints="1" noChangeArrowheads="1"/>
            </p:cNvSpPr>
            <p:nvPr/>
          </p:nvSpPr>
          <p:spPr bwMode="auto">
            <a:xfrm>
              <a:off x="0" y="210"/>
              <a:ext cx="4350" cy="90"/>
            </a:xfrm>
            <a:custGeom>
              <a:avLst/>
              <a:gdLst>
                <a:gd name="T0" fmla="*/ 0 w 3481"/>
                <a:gd name="T1" fmla="*/ 0 h 72"/>
                <a:gd name="T2" fmla="*/ 1417 w 3481"/>
                <a:gd name="T3" fmla="*/ 0 h 72"/>
                <a:gd name="T4" fmla="*/ 1453 w 3481"/>
                <a:gd name="T5" fmla="*/ 72 h 72"/>
                <a:gd name="T6" fmla="*/ 18 w 3481"/>
                <a:gd name="T7" fmla="*/ 72 h 72"/>
                <a:gd name="T8" fmla="*/ 17 w 3481"/>
                <a:gd name="T9" fmla="*/ 71 h 72"/>
                <a:gd name="T10" fmla="*/ 17 w 3481"/>
                <a:gd name="T11" fmla="*/ 71 h 72"/>
                <a:gd name="T12" fmla="*/ 17 w 3481"/>
                <a:gd name="T13" fmla="*/ 68 h 72"/>
                <a:gd name="T14" fmla="*/ 16 w 3481"/>
                <a:gd name="T15" fmla="*/ 66 h 72"/>
                <a:gd name="T16" fmla="*/ 12 w 3481"/>
                <a:gd name="T17" fmla="*/ 58 h 72"/>
                <a:gd name="T18" fmla="*/ 9 w 3481"/>
                <a:gd name="T19" fmla="*/ 50 h 72"/>
                <a:gd name="T20" fmla="*/ 7 w 3481"/>
                <a:gd name="T21" fmla="*/ 42 h 72"/>
                <a:gd name="T22" fmla="*/ 5 w 3481"/>
                <a:gd name="T23" fmla="*/ 34 h 72"/>
                <a:gd name="T24" fmla="*/ 3 w 3481"/>
                <a:gd name="T25" fmla="*/ 27 h 72"/>
                <a:gd name="T26" fmla="*/ 2 w 3481"/>
                <a:gd name="T27" fmla="*/ 20 h 72"/>
                <a:gd name="T28" fmla="*/ 1 w 3481"/>
                <a:gd name="T29" fmla="*/ 11 h 72"/>
                <a:gd name="T30" fmla="*/ 0 w 3481"/>
                <a:gd name="T31" fmla="*/ 2 h 72"/>
                <a:gd name="T32" fmla="*/ 0 w 3481"/>
                <a:gd name="T33" fmla="*/ 1 h 72"/>
                <a:gd name="T34" fmla="*/ 0 w 3481"/>
                <a:gd name="T35" fmla="*/ 0 h 72"/>
                <a:gd name="T36" fmla="*/ 2065 w 3481"/>
                <a:gd name="T37" fmla="*/ 0 h 72"/>
                <a:gd name="T38" fmla="*/ 3481 w 3481"/>
                <a:gd name="T39" fmla="*/ 0 h 72"/>
                <a:gd name="T40" fmla="*/ 3481 w 3481"/>
                <a:gd name="T41" fmla="*/ 1 h 72"/>
                <a:gd name="T42" fmla="*/ 3481 w 3481"/>
                <a:gd name="T43" fmla="*/ 2 h 72"/>
                <a:gd name="T44" fmla="*/ 3480 w 3481"/>
                <a:gd name="T45" fmla="*/ 11 h 72"/>
                <a:gd name="T46" fmla="*/ 3479 w 3481"/>
                <a:gd name="T47" fmla="*/ 20 h 72"/>
                <a:gd name="T48" fmla="*/ 3478 w 3481"/>
                <a:gd name="T49" fmla="*/ 27 h 72"/>
                <a:gd name="T50" fmla="*/ 3477 w 3481"/>
                <a:gd name="T51" fmla="*/ 34 h 72"/>
                <a:gd name="T52" fmla="*/ 3474 w 3481"/>
                <a:gd name="T53" fmla="*/ 42 h 72"/>
                <a:gd name="T54" fmla="*/ 3472 w 3481"/>
                <a:gd name="T55" fmla="*/ 50 h 72"/>
                <a:gd name="T56" fmla="*/ 3469 w 3481"/>
                <a:gd name="T57" fmla="*/ 58 h 72"/>
                <a:gd name="T58" fmla="*/ 3466 w 3481"/>
                <a:gd name="T59" fmla="*/ 65 h 72"/>
                <a:gd name="T60" fmla="*/ 3465 w 3481"/>
                <a:gd name="T61" fmla="*/ 68 h 72"/>
                <a:gd name="T62" fmla="*/ 3464 w 3481"/>
                <a:gd name="T63" fmla="*/ 71 h 72"/>
                <a:gd name="T64" fmla="*/ 3463 w 3481"/>
                <a:gd name="T65" fmla="*/ 72 h 72"/>
                <a:gd name="T66" fmla="*/ 2028 w 3481"/>
                <a:gd name="T67" fmla="*/ 72 h 72"/>
                <a:gd name="T68" fmla="*/ 2065 w 3481"/>
                <a:gd name="T69" fmla="*/ 0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1"/>
                <a:gd name="T106" fmla="*/ 0 h 72"/>
                <a:gd name="T107" fmla="*/ 3481 w 3481"/>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1" h="72">
                  <a:moveTo>
                    <a:pt x="0" y="0"/>
                  </a:moveTo>
                  <a:lnTo>
                    <a:pt x="1417" y="0"/>
                  </a:lnTo>
                  <a:lnTo>
                    <a:pt x="1453" y="72"/>
                  </a:lnTo>
                  <a:lnTo>
                    <a:pt x="18" y="72"/>
                  </a:lnTo>
                  <a:lnTo>
                    <a:pt x="17" y="71"/>
                  </a:lnTo>
                  <a:lnTo>
                    <a:pt x="17" y="71"/>
                  </a:lnTo>
                  <a:lnTo>
                    <a:pt x="17" y="68"/>
                  </a:lnTo>
                  <a:lnTo>
                    <a:pt x="16" y="66"/>
                  </a:lnTo>
                  <a:lnTo>
                    <a:pt x="12" y="58"/>
                  </a:lnTo>
                  <a:lnTo>
                    <a:pt x="9" y="50"/>
                  </a:lnTo>
                  <a:lnTo>
                    <a:pt x="7" y="42"/>
                  </a:lnTo>
                  <a:lnTo>
                    <a:pt x="5" y="34"/>
                  </a:lnTo>
                  <a:lnTo>
                    <a:pt x="3" y="27"/>
                  </a:lnTo>
                  <a:lnTo>
                    <a:pt x="2" y="20"/>
                  </a:lnTo>
                  <a:lnTo>
                    <a:pt x="1" y="11"/>
                  </a:lnTo>
                  <a:lnTo>
                    <a:pt x="0" y="2"/>
                  </a:lnTo>
                  <a:lnTo>
                    <a:pt x="0" y="1"/>
                  </a:lnTo>
                  <a:lnTo>
                    <a:pt x="0" y="0"/>
                  </a:lnTo>
                  <a:close/>
                  <a:moveTo>
                    <a:pt x="2065" y="0"/>
                  </a:moveTo>
                  <a:lnTo>
                    <a:pt x="3481" y="0"/>
                  </a:lnTo>
                  <a:lnTo>
                    <a:pt x="3481" y="1"/>
                  </a:lnTo>
                  <a:lnTo>
                    <a:pt x="3481" y="2"/>
                  </a:lnTo>
                  <a:lnTo>
                    <a:pt x="3480" y="11"/>
                  </a:lnTo>
                  <a:lnTo>
                    <a:pt x="3479" y="20"/>
                  </a:lnTo>
                  <a:lnTo>
                    <a:pt x="3478" y="27"/>
                  </a:lnTo>
                  <a:lnTo>
                    <a:pt x="3477" y="34"/>
                  </a:lnTo>
                  <a:lnTo>
                    <a:pt x="3474" y="42"/>
                  </a:lnTo>
                  <a:lnTo>
                    <a:pt x="3472" y="50"/>
                  </a:lnTo>
                  <a:lnTo>
                    <a:pt x="3469" y="58"/>
                  </a:lnTo>
                  <a:lnTo>
                    <a:pt x="3466" y="65"/>
                  </a:lnTo>
                  <a:lnTo>
                    <a:pt x="3465" y="68"/>
                  </a:lnTo>
                  <a:lnTo>
                    <a:pt x="3464" y="71"/>
                  </a:lnTo>
                  <a:lnTo>
                    <a:pt x="3463" y="72"/>
                  </a:lnTo>
                  <a:lnTo>
                    <a:pt x="2028" y="72"/>
                  </a:lnTo>
                  <a:lnTo>
                    <a:pt x="2065"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4" name="Freeform 105"/>
            <p:cNvSpPr>
              <a:spLocks noEditPoints="1" noChangeArrowheads="1"/>
            </p:cNvSpPr>
            <p:nvPr/>
          </p:nvSpPr>
          <p:spPr bwMode="auto">
            <a:xfrm>
              <a:off x="0" y="150"/>
              <a:ext cx="4354" cy="90"/>
            </a:xfrm>
            <a:custGeom>
              <a:avLst/>
              <a:gdLst>
                <a:gd name="T0" fmla="*/ 0 w 3482"/>
                <a:gd name="T1" fmla="*/ 46 h 73"/>
                <a:gd name="T2" fmla="*/ 0 w 3482"/>
                <a:gd name="T3" fmla="*/ 45 h 73"/>
                <a:gd name="T4" fmla="*/ 0 w 3482"/>
                <a:gd name="T5" fmla="*/ 41 h 73"/>
                <a:gd name="T6" fmla="*/ 1 w 3482"/>
                <a:gd name="T7" fmla="*/ 36 h 73"/>
                <a:gd name="T8" fmla="*/ 2 w 3482"/>
                <a:gd name="T9" fmla="*/ 27 h 73"/>
                <a:gd name="T10" fmla="*/ 3 w 3482"/>
                <a:gd name="T11" fmla="*/ 18 h 73"/>
                <a:gd name="T12" fmla="*/ 4 w 3482"/>
                <a:gd name="T13" fmla="*/ 10 h 73"/>
                <a:gd name="T14" fmla="*/ 6 w 3482"/>
                <a:gd name="T15" fmla="*/ 3 h 73"/>
                <a:gd name="T16" fmla="*/ 7 w 3482"/>
                <a:gd name="T17" fmla="*/ 0 h 73"/>
                <a:gd name="T18" fmla="*/ 1391 w 3482"/>
                <a:gd name="T19" fmla="*/ 0 h 73"/>
                <a:gd name="T20" fmla="*/ 1429 w 3482"/>
                <a:gd name="T21" fmla="*/ 73 h 73"/>
                <a:gd name="T22" fmla="*/ 3 w 3482"/>
                <a:gd name="T23" fmla="*/ 73 h 73"/>
                <a:gd name="T24" fmla="*/ 2 w 3482"/>
                <a:gd name="T25" fmla="*/ 69 h 73"/>
                <a:gd name="T26" fmla="*/ 1 w 3482"/>
                <a:gd name="T27" fmla="*/ 60 h 73"/>
                <a:gd name="T28" fmla="*/ 0 w 3482"/>
                <a:gd name="T29" fmla="*/ 51 h 73"/>
                <a:gd name="T30" fmla="*/ 0 w 3482"/>
                <a:gd name="T31" fmla="*/ 48 h 73"/>
                <a:gd name="T32" fmla="*/ 0 w 3482"/>
                <a:gd name="T33" fmla="*/ 46 h 73"/>
                <a:gd name="T34" fmla="*/ 2089 w 3482"/>
                <a:gd name="T35" fmla="*/ 0 h 73"/>
                <a:gd name="T36" fmla="*/ 3474 w 3482"/>
                <a:gd name="T37" fmla="*/ 0 h 73"/>
                <a:gd name="T38" fmla="*/ 3475 w 3482"/>
                <a:gd name="T39" fmla="*/ 2 h 73"/>
                <a:gd name="T40" fmla="*/ 3477 w 3482"/>
                <a:gd name="T41" fmla="*/ 10 h 73"/>
                <a:gd name="T42" fmla="*/ 3479 w 3482"/>
                <a:gd name="T43" fmla="*/ 19 h 73"/>
                <a:gd name="T44" fmla="*/ 3480 w 3482"/>
                <a:gd name="T45" fmla="*/ 27 h 73"/>
                <a:gd name="T46" fmla="*/ 3480 w 3482"/>
                <a:gd name="T47" fmla="*/ 36 h 73"/>
                <a:gd name="T48" fmla="*/ 3481 w 3482"/>
                <a:gd name="T49" fmla="*/ 41 h 73"/>
                <a:gd name="T50" fmla="*/ 3482 w 3482"/>
                <a:gd name="T51" fmla="*/ 45 h 73"/>
                <a:gd name="T52" fmla="*/ 3482 w 3482"/>
                <a:gd name="T53" fmla="*/ 46 h 73"/>
                <a:gd name="T54" fmla="*/ 3481 w 3482"/>
                <a:gd name="T55" fmla="*/ 48 h 73"/>
                <a:gd name="T56" fmla="*/ 3481 w 3482"/>
                <a:gd name="T57" fmla="*/ 51 h 73"/>
                <a:gd name="T58" fmla="*/ 3480 w 3482"/>
                <a:gd name="T59" fmla="*/ 60 h 73"/>
                <a:gd name="T60" fmla="*/ 3479 w 3482"/>
                <a:gd name="T61" fmla="*/ 69 h 73"/>
                <a:gd name="T62" fmla="*/ 3478 w 3482"/>
                <a:gd name="T63" fmla="*/ 73 h 73"/>
                <a:gd name="T64" fmla="*/ 2052 w 3482"/>
                <a:gd name="T65" fmla="*/ 73 h 73"/>
                <a:gd name="T66" fmla="*/ 2089 w 3482"/>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482"/>
                <a:gd name="T103" fmla="*/ 0 h 73"/>
                <a:gd name="T104" fmla="*/ 3482 w 3482"/>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482" h="73">
                  <a:moveTo>
                    <a:pt x="0" y="46"/>
                  </a:moveTo>
                  <a:lnTo>
                    <a:pt x="0" y="45"/>
                  </a:lnTo>
                  <a:lnTo>
                    <a:pt x="0" y="41"/>
                  </a:lnTo>
                  <a:lnTo>
                    <a:pt x="1" y="36"/>
                  </a:lnTo>
                  <a:lnTo>
                    <a:pt x="2" y="27"/>
                  </a:lnTo>
                  <a:lnTo>
                    <a:pt x="3" y="18"/>
                  </a:lnTo>
                  <a:lnTo>
                    <a:pt x="4" y="10"/>
                  </a:lnTo>
                  <a:lnTo>
                    <a:pt x="6" y="3"/>
                  </a:lnTo>
                  <a:lnTo>
                    <a:pt x="7" y="0"/>
                  </a:lnTo>
                  <a:lnTo>
                    <a:pt x="1391" y="0"/>
                  </a:lnTo>
                  <a:lnTo>
                    <a:pt x="1429" y="73"/>
                  </a:lnTo>
                  <a:lnTo>
                    <a:pt x="3" y="73"/>
                  </a:lnTo>
                  <a:lnTo>
                    <a:pt x="2" y="69"/>
                  </a:lnTo>
                  <a:lnTo>
                    <a:pt x="1" y="60"/>
                  </a:lnTo>
                  <a:lnTo>
                    <a:pt x="0" y="51"/>
                  </a:lnTo>
                  <a:lnTo>
                    <a:pt x="0" y="48"/>
                  </a:lnTo>
                  <a:lnTo>
                    <a:pt x="0" y="46"/>
                  </a:lnTo>
                  <a:close/>
                  <a:moveTo>
                    <a:pt x="2089" y="0"/>
                  </a:moveTo>
                  <a:lnTo>
                    <a:pt x="3474" y="0"/>
                  </a:lnTo>
                  <a:lnTo>
                    <a:pt x="3475" y="2"/>
                  </a:lnTo>
                  <a:lnTo>
                    <a:pt x="3477" y="10"/>
                  </a:lnTo>
                  <a:lnTo>
                    <a:pt x="3479" y="19"/>
                  </a:lnTo>
                  <a:lnTo>
                    <a:pt x="3480" y="27"/>
                  </a:lnTo>
                  <a:lnTo>
                    <a:pt x="3480" y="36"/>
                  </a:lnTo>
                  <a:lnTo>
                    <a:pt x="3481" y="41"/>
                  </a:lnTo>
                  <a:lnTo>
                    <a:pt x="3482" y="45"/>
                  </a:lnTo>
                  <a:lnTo>
                    <a:pt x="3482" y="46"/>
                  </a:lnTo>
                  <a:lnTo>
                    <a:pt x="3481" y="48"/>
                  </a:lnTo>
                  <a:lnTo>
                    <a:pt x="3481" y="51"/>
                  </a:lnTo>
                  <a:lnTo>
                    <a:pt x="3480" y="60"/>
                  </a:lnTo>
                  <a:lnTo>
                    <a:pt x="3479" y="69"/>
                  </a:lnTo>
                  <a:lnTo>
                    <a:pt x="3478" y="73"/>
                  </a:lnTo>
                  <a:lnTo>
                    <a:pt x="2052" y="73"/>
                  </a:lnTo>
                  <a:lnTo>
                    <a:pt x="2089"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5" name="Freeform 106"/>
            <p:cNvSpPr>
              <a:spLocks noEditPoints="1" noChangeArrowheads="1"/>
            </p:cNvSpPr>
            <p:nvPr/>
          </p:nvSpPr>
          <p:spPr bwMode="auto">
            <a:xfrm>
              <a:off x="4" y="90"/>
              <a:ext cx="4345" cy="90"/>
            </a:xfrm>
            <a:custGeom>
              <a:avLst/>
              <a:gdLst>
                <a:gd name="T0" fmla="*/ 27 w 3477"/>
                <a:gd name="T1" fmla="*/ 0 h 73"/>
                <a:gd name="T2" fmla="*/ 1363 w 3477"/>
                <a:gd name="T3" fmla="*/ 0 h 73"/>
                <a:gd name="T4" fmla="*/ 1365 w 3477"/>
                <a:gd name="T5" fmla="*/ 3 h 73"/>
                <a:gd name="T6" fmla="*/ 1367 w 3477"/>
                <a:gd name="T7" fmla="*/ 6 h 73"/>
                <a:gd name="T8" fmla="*/ 1371 w 3477"/>
                <a:gd name="T9" fmla="*/ 13 h 73"/>
                <a:gd name="T10" fmla="*/ 1375 w 3477"/>
                <a:gd name="T11" fmla="*/ 19 h 73"/>
                <a:gd name="T12" fmla="*/ 1375 w 3477"/>
                <a:gd name="T13" fmla="*/ 19 h 73"/>
                <a:gd name="T14" fmla="*/ 1375 w 3477"/>
                <a:gd name="T15" fmla="*/ 19 h 73"/>
                <a:gd name="T16" fmla="*/ 1403 w 3477"/>
                <a:gd name="T17" fmla="*/ 73 h 73"/>
                <a:gd name="T18" fmla="*/ 0 w 3477"/>
                <a:gd name="T19" fmla="*/ 73 h 73"/>
                <a:gd name="T20" fmla="*/ 0 w 3477"/>
                <a:gd name="T21" fmla="*/ 70 h 73"/>
                <a:gd name="T22" fmla="*/ 1 w 3477"/>
                <a:gd name="T23" fmla="*/ 67 h 73"/>
                <a:gd name="T24" fmla="*/ 2 w 3477"/>
                <a:gd name="T25" fmla="*/ 59 h 73"/>
                <a:gd name="T26" fmla="*/ 4 w 3477"/>
                <a:gd name="T27" fmla="*/ 52 h 73"/>
                <a:gd name="T28" fmla="*/ 6 w 3477"/>
                <a:gd name="T29" fmla="*/ 44 h 73"/>
                <a:gd name="T30" fmla="*/ 9 w 3477"/>
                <a:gd name="T31" fmla="*/ 37 h 73"/>
                <a:gd name="T32" fmla="*/ 12 w 3477"/>
                <a:gd name="T33" fmla="*/ 28 h 73"/>
                <a:gd name="T34" fmla="*/ 15 w 3477"/>
                <a:gd name="T35" fmla="*/ 21 h 73"/>
                <a:gd name="T36" fmla="*/ 19 w 3477"/>
                <a:gd name="T37" fmla="*/ 14 h 73"/>
                <a:gd name="T38" fmla="*/ 23 w 3477"/>
                <a:gd name="T39" fmla="*/ 7 h 73"/>
                <a:gd name="T40" fmla="*/ 25 w 3477"/>
                <a:gd name="T41" fmla="*/ 4 h 73"/>
                <a:gd name="T42" fmla="*/ 27 w 3477"/>
                <a:gd name="T43" fmla="*/ 0 h 73"/>
                <a:gd name="T44" fmla="*/ 2113 w 3477"/>
                <a:gd name="T45" fmla="*/ 0 h 73"/>
                <a:gd name="T46" fmla="*/ 3450 w 3477"/>
                <a:gd name="T47" fmla="*/ 0 h 73"/>
                <a:gd name="T48" fmla="*/ 3452 w 3477"/>
                <a:gd name="T49" fmla="*/ 4 h 73"/>
                <a:gd name="T50" fmla="*/ 3455 w 3477"/>
                <a:gd name="T51" fmla="*/ 8 h 73"/>
                <a:gd name="T52" fmla="*/ 3458 w 3477"/>
                <a:gd name="T53" fmla="*/ 14 h 73"/>
                <a:gd name="T54" fmla="*/ 3461 w 3477"/>
                <a:gd name="T55" fmla="*/ 20 h 73"/>
                <a:gd name="T56" fmla="*/ 3465 w 3477"/>
                <a:gd name="T57" fmla="*/ 28 h 73"/>
                <a:gd name="T58" fmla="*/ 3469 w 3477"/>
                <a:gd name="T59" fmla="*/ 38 h 73"/>
                <a:gd name="T60" fmla="*/ 3471 w 3477"/>
                <a:gd name="T61" fmla="*/ 44 h 73"/>
                <a:gd name="T62" fmla="*/ 3473 w 3477"/>
                <a:gd name="T63" fmla="*/ 51 h 73"/>
                <a:gd name="T64" fmla="*/ 3475 w 3477"/>
                <a:gd name="T65" fmla="*/ 59 h 73"/>
                <a:gd name="T66" fmla="*/ 3477 w 3477"/>
                <a:gd name="T67" fmla="*/ 68 h 73"/>
                <a:gd name="T68" fmla="*/ 3477 w 3477"/>
                <a:gd name="T69" fmla="*/ 71 h 73"/>
                <a:gd name="T70" fmla="*/ 3477 w 3477"/>
                <a:gd name="T71" fmla="*/ 73 h 73"/>
                <a:gd name="T72" fmla="*/ 2075 w 3477"/>
                <a:gd name="T73" fmla="*/ 73 h 73"/>
                <a:gd name="T74" fmla="*/ 2101 w 3477"/>
                <a:gd name="T75" fmla="*/ 19 h 73"/>
                <a:gd name="T76" fmla="*/ 2101 w 3477"/>
                <a:gd name="T77" fmla="*/ 19 h 73"/>
                <a:gd name="T78" fmla="*/ 2105 w 3477"/>
                <a:gd name="T79" fmla="*/ 13 h 73"/>
                <a:gd name="T80" fmla="*/ 2109 w 3477"/>
                <a:gd name="T81" fmla="*/ 7 h 73"/>
                <a:gd name="T82" fmla="*/ 2111 w 3477"/>
                <a:gd name="T83" fmla="*/ 4 h 73"/>
                <a:gd name="T84" fmla="*/ 2113 w 3477"/>
                <a:gd name="T85" fmla="*/ 0 h 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77"/>
                <a:gd name="T130" fmla="*/ 0 h 73"/>
                <a:gd name="T131" fmla="*/ 3477 w 3477"/>
                <a:gd name="T132" fmla="*/ 73 h 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77" h="73">
                  <a:moveTo>
                    <a:pt x="27" y="0"/>
                  </a:moveTo>
                  <a:lnTo>
                    <a:pt x="1363" y="0"/>
                  </a:lnTo>
                  <a:lnTo>
                    <a:pt x="1365" y="3"/>
                  </a:lnTo>
                  <a:lnTo>
                    <a:pt x="1367" y="6"/>
                  </a:lnTo>
                  <a:lnTo>
                    <a:pt x="1371" y="13"/>
                  </a:lnTo>
                  <a:lnTo>
                    <a:pt x="1375" y="19"/>
                  </a:lnTo>
                  <a:lnTo>
                    <a:pt x="1375" y="19"/>
                  </a:lnTo>
                  <a:lnTo>
                    <a:pt x="1375" y="19"/>
                  </a:lnTo>
                  <a:lnTo>
                    <a:pt x="1403" y="73"/>
                  </a:lnTo>
                  <a:lnTo>
                    <a:pt x="0" y="73"/>
                  </a:lnTo>
                  <a:lnTo>
                    <a:pt x="0" y="70"/>
                  </a:lnTo>
                  <a:lnTo>
                    <a:pt x="1" y="67"/>
                  </a:lnTo>
                  <a:lnTo>
                    <a:pt x="2" y="59"/>
                  </a:lnTo>
                  <a:lnTo>
                    <a:pt x="4" y="52"/>
                  </a:lnTo>
                  <a:lnTo>
                    <a:pt x="6" y="44"/>
                  </a:lnTo>
                  <a:lnTo>
                    <a:pt x="9" y="37"/>
                  </a:lnTo>
                  <a:lnTo>
                    <a:pt x="12" y="28"/>
                  </a:lnTo>
                  <a:lnTo>
                    <a:pt x="15" y="21"/>
                  </a:lnTo>
                  <a:lnTo>
                    <a:pt x="19" y="14"/>
                  </a:lnTo>
                  <a:lnTo>
                    <a:pt x="23" y="7"/>
                  </a:lnTo>
                  <a:lnTo>
                    <a:pt x="25" y="4"/>
                  </a:lnTo>
                  <a:lnTo>
                    <a:pt x="27" y="0"/>
                  </a:lnTo>
                  <a:close/>
                  <a:moveTo>
                    <a:pt x="2113" y="0"/>
                  </a:moveTo>
                  <a:lnTo>
                    <a:pt x="3450" y="0"/>
                  </a:lnTo>
                  <a:lnTo>
                    <a:pt x="3452" y="4"/>
                  </a:lnTo>
                  <a:lnTo>
                    <a:pt x="3455" y="8"/>
                  </a:lnTo>
                  <a:lnTo>
                    <a:pt x="3458" y="14"/>
                  </a:lnTo>
                  <a:lnTo>
                    <a:pt x="3461" y="20"/>
                  </a:lnTo>
                  <a:lnTo>
                    <a:pt x="3465" y="28"/>
                  </a:lnTo>
                  <a:lnTo>
                    <a:pt x="3469" y="38"/>
                  </a:lnTo>
                  <a:lnTo>
                    <a:pt x="3471" y="44"/>
                  </a:lnTo>
                  <a:lnTo>
                    <a:pt x="3473" y="51"/>
                  </a:lnTo>
                  <a:lnTo>
                    <a:pt x="3475" y="59"/>
                  </a:lnTo>
                  <a:lnTo>
                    <a:pt x="3477" y="68"/>
                  </a:lnTo>
                  <a:lnTo>
                    <a:pt x="3477" y="71"/>
                  </a:lnTo>
                  <a:lnTo>
                    <a:pt x="3477" y="73"/>
                  </a:lnTo>
                  <a:lnTo>
                    <a:pt x="2075" y="73"/>
                  </a:lnTo>
                  <a:lnTo>
                    <a:pt x="2101" y="19"/>
                  </a:lnTo>
                  <a:lnTo>
                    <a:pt x="2101" y="19"/>
                  </a:lnTo>
                  <a:lnTo>
                    <a:pt x="2105" y="13"/>
                  </a:lnTo>
                  <a:lnTo>
                    <a:pt x="2109" y="7"/>
                  </a:lnTo>
                  <a:lnTo>
                    <a:pt x="2111" y="4"/>
                  </a:lnTo>
                  <a:lnTo>
                    <a:pt x="2113"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6" name="Freeform 107"/>
            <p:cNvSpPr>
              <a:spLocks noEditPoints="1" noChangeArrowheads="1"/>
            </p:cNvSpPr>
            <p:nvPr/>
          </p:nvSpPr>
          <p:spPr bwMode="auto">
            <a:xfrm>
              <a:off x="22" y="0"/>
              <a:ext cx="4309" cy="120"/>
            </a:xfrm>
            <a:custGeom>
              <a:avLst/>
              <a:gdLst>
                <a:gd name="T0" fmla="*/ 1213 w 3449"/>
                <a:gd name="T1" fmla="*/ 0 h 96"/>
                <a:gd name="T2" fmla="*/ 1223 w 3449"/>
                <a:gd name="T3" fmla="*/ 1 h 96"/>
                <a:gd name="T4" fmla="*/ 1240 w 3449"/>
                <a:gd name="T5" fmla="*/ 3 h 96"/>
                <a:gd name="T6" fmla="*/ 1255 w 3449"/>
                <a:gd name="T7" fmla="*/ 6 h 96"/>
                <a:gd name="T8" fmla="*/ 1272 w 3449"/>
                <a:gd name="T9" fmla="*/ 12 h 96"/>
                <a:gd name="T10" fmla="*/ 1283 w 3449"/>
                <a:gd name="T11" fmla="*/ 17 h 96"/>
                <a:gd name="T12" fmla="*/ 1301 w 3449"/>
                <a:gd name="T13" fmla="*/ 26 h 96"/>
                <a:gd name="T14" fmla="*/ 1309 w 3449"/>
                <a:gd name="T15" fmla="*/ 32 h 96"/>
                <a:gd name="T16" fmla="*/ 1327 w 3449"/>
                <a:gd name="T17" fmla="*/ 47 h 96"/>
                <a:gd name="T18" fmla="*/ 1333 w 3449"/>
                <a:gd name="T19" fmla="*/ 53 h 96"/>
                <a:gd name="T20" fmla="*/ 1348 w 3449"/>
                <a:gd name="T21" fmla="*/ 71 h 96"/>
                <a:gd name="T22" fmla="*/ 1353 w 3449"/>
                <a:gd name="T23" fmla="*/ 78 h 96"/>
                <a:gd name="T24" fmla="*/ 1361 w 3449"/>
                <a:gd name="T25" fmla="*/ 91 h 96"/>
                <a:gd name="T26" fmla="*/ 1361 w 3449"/>
                <a:gd name="T27" fmla="*/ 91 h 96"/>
                <a:gd name="T28" fmla="*/ 0 w 3449"/>
                <a:gd name="T29" fmla="*/ 96 h 96"/>
                <a:gd name="T30" fmla="*/ 5 w 3449"/>
                <a:gd name="T31" fmla="*/ 86 h 96"/>
                <a:gd name="T32" fmla="*/ 13 w 3449"/>
                <a:gd name="T33" fmla="*/ 72 h 96"/>
                <a:gd name="T34" fmla="*/ 23 w 3449"/>
                <a:gd name="T35" fmla="*/ 60 h 96"/>
                <a:gd name="T36" fmla="*/ 34 w 3449"/>
                <a:gd name="T37" fmla="*/ 48 h 96"/>
                <a:gd name="T38" fmla="*/ 46 w 3449"/>
                <a:gd name="T39" fmla="*/ 37 h 96"/>
                <a:gd name="T40" fmla="*/ 60 w 3449"/>
                <a:gd name="T41" fmla="*/ 28 h 96"/>
                <a:gd name="T42" fmla="*/ 71 w 3449"/>
                <a:gd name="T43" fmla="*/ 20 h 96"/>
                <a:gd name="T44" fmla="*/ 77 w 3449"/>
                <a:gd name="T45" fmla="*/ 17 h 96"/>
                <a:gd name="T46" fmla="*/ 88 w 3449"/>
                <a:gd name="T47" fmla="*/ 12 h 96"/>
                <a:gd name="T48" fmla="*/ 104 w 3449"/>
                <a:gd name="T49" fmla="*/ 7 h 96"/>
                <a:gd name="T50" fmla="*/ 119 w 3449"/>
                <a:gd name="T51" fmla="*/ 4 h 96"/>
                <a:gd name="T52" fmla="*/ 136 w 3449"/>
                <a:gd name="T53" fmla="*/ 1 h 96"/>
                <a:gd name="T54" fmla="*/ 146 w 3449"/>
                <a:gd name="T55" fmla="*/ 1 h 96"/>
                <a:gd name="T56" fmla="*/ 2236 w 3449"/>
                <a:gd name="T57" fmla="*/ 0 h 96"/>
                <a:gd name="T58" fmla="*/ 3302 w 3449"/>
                <a:gd name="T59" fmla="*/ 1 h 96"/>
                <a:gd name="T60" fmla="*/ 3312 w 3449"/>
                <a:gd name="T61" fmla="*/ 1 h 96"/>
                <a:gd name="T62" fmla="*/ 3329 w 3449"/>
                <a:gd name="T63" fmla="*/ 4 h 96"/>
                <a:gd name="T64" fmla="*/ 3344 w 3449"/>
                <a:gd name="T65" fmla="*/ 7 h 96"/>
                <a:gd name="T66" fmla="*/ 3360 w 3449"/>
                <a:gd name="T67" fmla="*/ 12 h 96"/>
                <a:gd name="T68" fmla="*/ 3371 w 3449"/>
                <a:gd name="T69" fmla="*/ 17 h 96"/>
                <a:gd name="T70" fmla="*/ 3376 w 3449"/>
                <a:gd name="T71" fmla="*/ 20 h 96"/>
                <a:gd name="T72" fmla="*/ 3388 w 3449"/>
                <a:gd name="T73" fmla="*/ 27 h 96"/>
                <a:gd name="T74" fmla="*/ 3403 w 3449"/>
                <a:gd name="T75" fmla="*/ 37 h 96"/>
                <a:gd name="T76" fmla="*/ 3415 w 3449"/>
                <a:gd name="T77" fmla="*/ 48 h 96"/>
                <a:gd name="T78" fmla="*/ 3426 w 3449"/>
                <a:gd name="T79" fmla="*/ 60 h 96"/>
                <a:gd name="T80" fmla="*/ 3436 w 3449"/>
                <a:gd name="T81" fmla="*/ 72 h 96"/>
                <a:gd name="T82" fmla="*/ 3444 w 3449"/>
                <a:gd name="T83" fmla="*/ 86 h 96"/>
                <a:gd name="T84" fmla="*/ 3448 w 3449"/>
                <a:gd name="T85" fmla="*/ 94 h 96"/>
                <a:gd name="T86" fmla="*/ 2085 w 3449"/>
                <a:gd name="T87" fmla="*/ 96 h 96"/>
                <a:gd name="T88" fmla="*/ 2087 w 3449"/>
                <a:gd name="T89" fmla="*/ 91 h 96"/>
                <a:gd name="T90" fmla="*/ 2095 w 3449"/>
                <a:gd name="T91" fmla="*/ 79 h 96"/>
                <a:gd name="T92" fmla="*/ 2101 w 3449"/>
                <a:gd name="T93" fmla="*/ 70 h 96"/>
                <a:gd name="T94" fmla="*/ 2115 w 3449"/>
                <a:gd name="T95" fmla="*/ 54 h 96"/>
                <a:gd name="T96" fmla="*/ 2122 w 3449"/>
                <a:gd name="T97" fmla="*/ 46 h 96"/>
                <a:gd name="T98" fmla="*/ 2138 w 3449"/>
                <a:gd name="T99" fmla="*/ 33 h 96"/>
                <a:gd name="T100" fmla="*/ 2148 w 3449"/>
                <a:gd name="T101" fmla="*/ 26 h 96"/>
                <a:gd name="T102" fmla="*/ 2164 w 3449"/>
                <a:gd name="T103" fmla="*/ 17 h 96"/>
                <a:gd name="T104" fmla="*/ 2177 w 3449"/>
                <a:gd name="T105" fmla="*/ 11 h 96"/>
                <a:gd name="T106" fmla="*/ 2194 w 3449"/>
                <a:gd name="T107" fmla="*/ 7 h 96"/>
                <a:gd name="T108" fmla="*/ 2209 w 3449"/>
                <a:gd name="T109" fmla="*/ 3 h 96"/>
                <a:gd name="T110" fmla="*/ 2226 w 3449"/>
                <a:gd name="T111" fmla="*/ 1 h 96"/>
                <a:gd name="T112" fmla="*/ 2236 w 3449"/>
                <a:gd name="T113" fmla="*/ 0 h 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49"/>
                <a:gd name="T172" fmla="*/ 0 h 96"/>
                <a:gd name="T173" fmla="*/ 3449 w 3449"/>
                <a:gd name="T174" fmla="*/ 96 h 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49" h="96">
                  <a:moveTo>
                    <a:pt x="149" y="0"/>
                  </a:moveTo>
                  <a:lnTo>
                    <a:pt x="1213" y="0"/>
                  </a:lnTo>
                  <a:lnTo>
                    <a:pt x="1218" y="1"/>
                  </a:lnTo>
                  <a:lnTo>
                    <a:pt x="1223" y="1"/>
                  </a:lnTo>
                  <a:lnTo>
                    <a:pt x="1232" y="2"/>
                  </a:lnTo>
                  <a:lnTo>
                    <a:pt x="1240" y="3"/>
                  </a:lnTo>
                  <a:lnTo>
                    <a:pt x="1248" y="5"/>
                  </a:lnTo>
                  <a:lnTo>
                    <a:pt x="1255" y="6"/>
                  </a:lnTo>
                  <a:lnTo>
                    <a:pt x="1263" y="9"/>
                  </a:lnTo>
                  <a:lnTo>
                    <a:pt x="1272" y="12"/>
                  </a:lnTo>
                  <a:lnTo>
                    <a:pt x="1278" y="14"/>
                  </a:lnTo>
                  <a:lnTo>
                    <a:pt x="1283" y="17"/>
                  </a:lnTo>
                  <a:lnTo>
                    <a:pt x="1293" y="21"/>
                  </a:lnTo>
                  <a:lnTo>
                    <a:pt x="1301" y="26"/>
                  </a:lnTo>
                  <a:lnTo>
                    <a:pt x="1305" y="29"/>
                  </a:lnTo>
                  <a:lnTo>
                    <a:pt x="1309" y="32"/>
                  </a:lnTo>
                  <a:lnTo>
                    <a:pt x="1318" y="39"/>
                  </a:lnTo>
                  <a:lnTo>
                    <a:pt x="1327" y="47"/>
                  </a:lnTo>
                  <a:lnTo>
                    <a:pt x="1330" y="50"/>
                  </a:lnTo>
                  <a:lnTo>
                    <a:pt x="1333" y="53"/>
                  </a:lnTo>
                  <a:lnTo>
                    <a:pt x="1340" y="61"/>
                  </a:lnTo>
                  <a:lnTo>
                    <a:pt x="1348" y="71"/>
                  </a:lnTo>
                  <a:lnTo>
                    <a:pt x="1350" y="75"/>
                  </a:lnTo>
                  <a:lnTo>
                    <a:pt x="1353" y="78"/>
                  </a:lnTo>
                  <a:lnTo>
                    <a:pt x="1357" y="85"/>
                  </a:lnTo>
                  <a:lnTo>
                    <a:pt x="1361" y="91"/>
                  </a:lnTo>
                  <a:lnTo>
                    <a:pt x="1361" y="91"/>
                  </a:lnTo>
                  <a:lnTo>
                    <a:pt x="1361" y="91"/>
                  </a:lnTo>
                  <a:lnTo>
                    <a:pt x="1363" y="96"/>
                  </a:lnTo>
                  <a:lnTo>
                    <a:pt x="0" y="96"/>
                  </a:lnTo>
                  <a:lnTo>
                    <a:pt x="1" y="93"/>
                  </a:lnTo>
                  <a:lnTo>
                    <a:pt x="5" y="86"/>
                  </a:lnTo>
                  <a:lnTo>
                    <a:pt x="9" y="79"/>
                  </a:lnTo>
                  <a:lnTo>
                    <a:pt x="13" y="72"/>
                  </a:lnTo>
                  <a:lnTo>
                    <a:pt x="18" y="66"/>
                  </a:lnTo>
                  <a:lnTo>
                    <a:pt x="23" y="60"/>
                  </a:lnTo>
                  <a:lnTo>
                    <a:pt x="28" y="54"/>
                  </a:lnTo>
                  <a:lnTo>
                    <a:pt x="34" y="48"/>
                  </a:lnTo>
                  <a:lnTo>
                    <a:pt x="40" y="42"/>
                  </a:lnTo>
                  <a:lnTo>
                    <a:pt x="46" y="37"/>
                  </a:lnTo>
                  <a:lnTo>
                    <a:pt x="51" y="33"/>
                  </a:lnTo>
                  <a:lnTo>
                    <a:pt x="60" y="28"/>
                  </a:lnTo>
                  <a:lnTo>
                    <a:pt x="68" y="23"/>
                  </a:lnTo>
                  <a:lnTo>
                    <a:pt x="71" y="20"/>
                  </a:lnTo>
                  <a:lnTo>
                    <a:pt x="75" y="18"/>
                  </a:lnTo>
                  <a:lnTo>
                    <a:pt x="77" y="17"/>
                  </a:lnTo>
                  <a:lnTo>
                    <a:pt x="79" y="16"/>
                  </a:lnTo>
                  <a:lnTo>
                    <a:pt x="88" y="12"/>
                  </a:lnTo>
                  <a:lnTo>
                    <a:pt x="98" y="9"/>
                  </a:lnTo>
                  <a:lnTo>
                    <a:pt x="104" y="7"/>
                  </a:lnTo>
                  <a:lnTo>
                    <a:pt x="111" y="5"/>
                  </a:lnTo>
                  <a:lnTo>
                    <a:pt x="119" y="4"/>
                  </a:lnTo>
                  <a:lnTo>
                    <a:pt x="128" y="2"/>
                  </a:lnTo>
                  <a:lnTo>
                    <a:pt x="136" y="1"/>
                  </a:lnTo>
                  <a:lnTo>
                    <a:pt x="144" y="1"/>
                  </a:lnTo>
                  <a:lnTo>
                    <a:pt x="146" y="1"/>
                  </a:lnTo>
                  <a:lnTo>
                    <a:pt x="149" y="0"/>
                  </a:lnTo>
                  <a:close/>
                  <a:moveTo>
                    <a:pt x="2236" y="0"/>
                  </a:moveTo>
                  <a:lnTo>
                    <a:pt x="3299" y="0"/>
                  </a:lnTo>
                  <a:lnTo>
                    <a:pt x="3302" y="1"/>
                  </a:lnTo>
                  <a:lnTo>
                    <a:pt x="3305" y="1"/>
                  </a:lnTo>
                  <a:lnTo>
                    <a:pt x="3312" y="1"/>
                  </a:lnTo>
                  <a:lnTo>
                    <a:pt x="3320" y="2"/>
                  </a:lnTo>
                  <a:lnTo>
                    <a:pt x="3329" y="4"/>
                  </a:lnTo>
                  <a:lnTo>
                    <a:pt x="3338" y="5"/>
                  </a:lnTo>
                  <a:lnTo>
                    <a:pt x="3344" y="7"/>
                  </a:lnTo>
                  <a:lnTo>
                    <a:pt x="3350" y="9"/>
                  </a:lnTo>
                  <a:lnTo>
                    <a:pt x="3360" y="12"/>
                  </a:lnTo>
                  <a:lnTo>
                    <a:pt x="3370" y="17"/>
                  </a:lnTo>
                  <a:lnTo>
                    <a:pt x="3371" y="17"/>
                  </a:lnTo>
                  <a:lnTo>
                    <a:pt x="3373" y="18"/>
                  </a:lnTo>
                  <a:lnTo>
                    <a:pt x="3376" y="20"/>
                  </a:lnTo>
                  <a:lnTo>
                    <a:pt x="3379" y="22"/>
                  </a:lnTo>
                  <a:lnTo>
                    <a:pt x="3388" y="27"/>
                  </a:lnTo>
                  <a:lnTo>
                    <a:pt x="3398" y="33"/>
                  </a:lnTo>
                  <a:lnTo>
                    <a:pt x="3403" y="37"/>
                  </a:lnTo>
                  <a:lnTo>
                    <a:pt x="3408" y="41"/>
                  </a:lnTo>
                  <a:lnTo>
                    <a:pt x="3415" y="48"/>
                  </a:lnTo>
                  <a:lnTo>
                    <a:pt x="3422" y="55"/>
                  </a:lnTo>
                  <a:lnTo>
                    <a:pt x="3426" y="60"/>
                  </a:lnTo>
                  <a:lnTo>
                    <a:pt x="3430" y="65"/>
                  </a:lnTo>
                  <a:lnTo>
                    <a:pt x="3436" y="72"/>
                  </a:lnTo>
                  <a:lnTo>
                    <a:pt x="3441" y="80"/>
                  </a:lnTo>
                  <a:lnTo>
                    <a:pt x="3444" y="86"/>
                  </a:lnTo>
                  <a:lnTo>
                    <a:pt x="3447" y="92"/>
                  </a:lnTo>
                  <a:lnTo>
                    <a:pt x="3448" y="94"/>
                  </a:lnTo>
                  <a:lnTo>
                    <a:pt x="3449" y="96"/>
                  </a:lnTo>
                  <a:lnTo>
                    <a:pt x="2085" y="96"/>
                  </a:lnTo>
                  <a:lnTo>
                    <a:pt x="2087" y="91"/>
                  </a:lnTo>
                  <a:lnTo>
                    <a:pt x="2087" y="91"/>
                  </a:lnTo>
                  <a:lnTo>
                    <a:pt x="2091" y="85"/>
                  </a:lnTo>
                  <a:lnTo>
                    <a:pt x="2095" y="79"/>
                  </a:lnTo>
                  <a:lnTo>
                    <a:pt x="2098" y="75"/>
                  </a:lnTo>
                  <a:lnTo>
                    <a:pt x="2101" y="70"/>
                  </a:lnTo>
                  <a:lnTo>
                    <a:pt x="2107" y="62"/>
                  </a:lnTo>
                  <a:lnTo>
                    <a:pt x="2115" y="54"/>
                  </a:lnTo>
                  <a:lnTo>
                    <a:pt x="2118" y="50"/>
                  </a:lnTo>
                  <a:lnTo>
                    <a:pt x="2122" y="46"/>
                  </a:lnTo>
                  <a:lnTo>
                    <a:pt x="2130" y="39"/>
                  </a:lnTo>
                  <a:lnTo>
                    <a:pt x="2138" y="33"/>
                  </a:lnTo>
                  <a:lnTo>
                    <a:pt x="2143" y="29"/>
                  </a:lnTo>
                  <a:lnTo>
                    <a:pt x="2148" y="26"/>
                  </a:lnTo>
                  <a:lnTo>
                    <a:pt x="2156" y="21"/>
                  </a:lnTo>
                  <a:lnTo>
                    <a:pt x="2164" y="17"/>
                  </a:lnTo>
                  <a:lnTo>
                    <a:pt x="2170" y="14"/>
                  </a:lnTo>
                  <a:lnTo>
                    <a:pt x="2177" y="11"/>
                  </a:lnTo>
                  <a:lnTo>
                    <a:pt x="2185" y="9"/>
                  </a:lnTo>
                  <a:lnTo>
                    <a:pt x="2194" y="7"/>
                  </a:lnTo>
                  <a:lnTo>
                    <a:pt x="2201" y="5"/>
                  </a:lnTo>
                  <a:lnTo>
                    <a:pt x="2209" y="3"/>
                  </a:lnTo>
                  <a:lnTo>
                    <a:pt x="2217" y="2"/>
                  </a:lnTo>
                  <a:lnTo>
                    <a:pt x="2226" y="1"/>
                  </a:lnTo>
                  <a:lnTo>
                    <a:pt x="2231" y="1"/>
                  </a:lnTo>
                  <a:lnTo>
                    <a:pt x="2236"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grpSp>
      <p:sp>
        <p:nvSpPr>
          <p:cNvPr id="14" name="Oval 6"/>
          <p:cNvSpPr>
            <a:spLocks noChangeArrowheads="1"/>
          </p:cNvSpPr>
          <p:nvPr/>
        </p:nvSpPr>
        <p:spPr bwMode="auto">
          <a:xfrm>
            <a:off x="4849285" y="1225552"/>
            <a:ext cx="2493433" cy="2493433"/>
          </a:xfrm>
          <a:prstGeom prst="ellipse">
            <a:avLst/>
          </a:prstGeom>
          <a:noFill/>
          <a:ln w="28575" cmpd="sng">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Rectangle 2"/>
          <p:cNvSpPr>
            <a:spLocks noChangeArrowheads="1"/>
          </p:cNvSpPr>
          <p:nvPr/>
        </p:nvSpPr>
        <p:spPr bwMode="auto">
          <a:xfrm>
            <a:off x="0" y="6709834"/>
            <a:ext cx="12192000" cy="148167"/>
          </a:xfrm>
          <a:prstGeom prst="rect">
            <a:avLst/>
          </a:prstGeom>
          <a:solidFill>
            <a:schemeClr val="accent1"/>
          </a:solidFill>
          <a:ln>
            <a:noFill/>
          </a:ln>
          <a:effectLst/>
        </p:spPr>
        <p:txBody>
          <a:bodyPr anchor="ctr"/>
          <a:lstStyle/>
          <a:p>
            <a:endParaRPr lang="zh-CN" altLang="en-US"/>
          </a:p>
        </p:txBody>
      </p:sp>
      <p:sp>
        <p:nvSpPr>
          <p:cNvPr id="7" name="标题 1"/>
          <p:cNvSpPr>
            <a:spLocks noGrp="1"/>
          </p:cNvSpPr>
          <p:nvPr>
            <p:ph type="ctrTitle"/>
          </p:nvPr>
        </p:nvSpPr>
        <p:spPr>
          <a:xfrm>
            <a:off x="1497107" y="3890682"/>
            <a:ext cx="9144000" cy="2329142"/>
          </a:xfrm>
        </p:spPr>
        <p:txBody>
          <a:bodyPr anchor="ctr" anchorCtr="0">
            <a:normAutofit/>
          </a:bodyPr>
          <a:lstStyle>
            <a:lvl1pPr algn="ctr">
              <a:defRPr sz="4800"/>
            </a:lvl1pPr>
          </a:lstStyle>
          <a:p>
            <a:r>
              <a:rPr lang="zh-CN" altLang="en-US" smtClean="0"/>
              <a:t>单击此处编辑母版标题样式</a:t>
            </a:r>
            <a:endParaRPr lang="zh-CN" altLang="en-US" dirty="0"/>
          </a:p>
        </p:txBody>
      </p:sp>
      <p:sp>
        <p:nvSpPr>
          <p:cNvPr id="9" name="日期占位符 3"/>
          <p:cNvSpPr>
            <a:spLocks noGrp="1"/>
          </p:cNvSpPr>
          <p:nvPr>
            <p:ph type="dt" sz="half" idx="10"/>
          </p:nvPr>
        </p:nvSpPr>
        <p:spPr>
          <a:xfrm>
            <a:off x="838200" y="6356350"/>
            <a:ext cx="2743200" cy="365125"/>
          </a:xfrm>
        </p:spPr>
        <p:txBody>
          <a:bodyPr/>
          <a:lstStyle/>
          <a:p>
            <a:fld id="{31DE09D4-56AA-4E47-964A-564690AAA8FF}" type="datetimeFigureOut">
              <a:rPr lang="zh-CN" altLang="en-US" smtClean="0"/>
            </a:fld>
            <a:endParaRPr lang="zh-CN" altLang="en-US"/>
          </a:p>
        </p:txBody>
      </p:sp>
      <p:sp>
        <p:nvSpPr>
          <p:cNvPr id="10" name="页脚占位符 4"/>
          <p:cNvSpPr>
            <a:spLocks noGrp="1"/>
          </p:cNvSpPr>
          <p:nvPr>
            <p:ph type="ftr" sz="quarter" idx="11"/>
          </p:nvPr>
        </p:nvSpPr>
        <p:spPr>
          <a:xfrm>
            <a:off x="4038600" y="6356350"/>
            <a:ext cx="4114800" cy="365125"/>
          </a:xfrm>
        </p:spPr>
        <p:txBody>
          <a:bodyPr/>
          <a:lstStyle/>
          <a:p>
            <a:endParaRPr lang="zh-CN" altLang="en-US"/>
          </a:p>
        </p:txBody>
      </p:sp>
      <p:sp>
        <p:nvSpPr>
          <p:cNvPr id="11" name="灯片编号占位符 5"/>
          <p:cNvSpPr>
            <a:spLocks noGrp="1"/>
          </p:cNvSpPr>
          <p:nvPr>
            <p:ph type="sldNum" sz="quarter" idx="12"/>
          </p:nvPr>
        </p:nvSpPr>
        <p:spPr>
          <a:xfrm>
            <a:off x="8610600" y="6356350"/>
            <a:ext cx="2743200" cy="365125"/>
          </a:xfrm>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B6FB14-1C71-4EF4-998A-0538CE249A7A}"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8" name="文本框 7"/>
          <p:cNvSpPr txBox="1"/>
          <p:nvPr/>
        </p:nvSpPr>
        <p:spPr>
          <a:xfrm>
            <a:off x="1305192" y="3626812"/>
            <a:ext cx="9568915" cy="966455"/>
          </a:xfrm>
          <a:prstGeom prst="rect">
            <a:avLst/>
          </a:prstGeom>
          <a:blipFill dpi="0" rotWithShape="1">
            <a:blip r:embed="rId2"/>
            <a:srcRect/>
            <a:stretch>
              <a:fillRect t="-1000"/>
            </a:stretch>
          </a:blipFill>
        </p:spPr>
        <p:txBody>
          <a:bodyPr vert="horz" lIns="91440" tIns="45720" rIns="91440" bIns="45720" rtlCol="0" anchor="ctr">
            <a:normAutofit/>
          </a:bodyPr>
          <a:lstStyle>
            <a:defPPr>
              <a:defRPr lang="zh-CN"/>
            </a:defPPr>
            <a:lvl1pPr marL="0" indent="0" algn="ctr" defTabSz="914400" eaLnBrk="1" fontAlgn="auto" latinLnBrk="0" hangingPunct="1">
              <a:lnSpc>
                <a:spcPct val="90000"/>
              </a:lnSpc>
              <a:spcBef>
                <a:spcPts val="1000"/>
              </a:spcBef>
              <a:spcAft>
                <a:spcPts val="0"/>
              </a:spcAft>
              <a:buFont typeface="Arial" panose="020B0604020202020204" pitchFamily="34" charset="0"/>
              <a:buNone/>
              <a:defRPr sz="1800">
                <a:solidFill>
                  <a:schemeClr val="accent2">
                    <a:lumMod val="75000"/>
                  </a:schemeClr>
                </a:solidFill>
                <a:latin typeface="+mn-lt"/>
                <a:ea typeface="+mn-ea"/>
              </a:defRPr>
            </a:lvl1pPr>
            <a:lvl2pPr marL="342900" indent="0" defTabSz="914400" eaLnBrk="1" latinLnBrk="0" hangingPunct="1">
              <a:lnSpc>
                <a:spcPct val="90000"/>
              </a:lnSpc>
              <a:spcBef>
                <a:spcPts val="500"/>
              </a:spcBef>
              <a:buFont typeface="Arial" panose="020B0604020202020204" pitchFamily="34" charset="0"/>
              <a:buNone/>
              <a:defRPr sz="1500">
                <a:solidFill>
                  <a:schemeClr val="tx1">
                    <a:tint val="75000"/>
                  </a:schemeClr>
                </a:solidFill>
                <a:latin typeface="+mn-lt"/>
                <a:ea typeface="+mn-ea"/>
              </a:defRPr>
            </a:lvl2pPr>
            <a:lvl3pPr marL="685800" indent="0" defTabSz="914400" eaLnBrk="1" latinLnBrk="0" hangingPunct="1">
              <a:lnSpc>
                <a:spcPct val="90000"/>
              </a:lnSpc>
              <a:spcBef>
                <a:spcPts val="500"/>
              </a:spcBef>
              <a:buFont typeface="Arial" panose="020B0604020202020204" pitchFamily="34" charset="0"/>
              <a:buNone/>
              <a:defRPr sz="1350">
                <a:solidFill>
                  <a:schemeClr val="tx1">
                    <a:tint val="75000"/>
                  </a:schemeClr>
                </a:solidFill>
                <a:latin typeface="+mn-lt"/>
                <a:ea typeface="+mn-ea"/>
              </a:defRPr>
            </a:lvl3pPr>
            <a:lvl4pPr marL="1028700" indent="0" defTabSz="914400" eaLnBrk="1" latinLnBrk="0" hangingPunct="1">
              <a:lnSpc>
                <a:spcPct val="90000"/>
              </a:lnSpc>
              <a:spcBef>
                <a:spcPts val="500"/>
              </a:spcBef>
              <a:buFont typeface="Arial" panose="020B0604020202020204" pitchFamily="34" charset="0"/>
              <a:buNone/>
              <a:defRPr sz="1200">
                <a:solidFill>
                  <a:schemeClr val="tx1">
                    <a:tint val="75000"/>
                  </a:schemeClr>
                </a:solidFill>
                <a:latin typeface="+mn-lt"/>
                <a:ea typeface="+mn-ea"/>
              </a:defRPr>
            </a:lvl4pPr>
            <a:lvl5pPr marL="1371600" indent="0" defTabSz="914400" eaLnBrk="1" latinLnBrk="0" hangingPunct="1">
              <a:lnSpc>
                <a:spcPct val="90000"/>
              </a:lnSpc>
              <a:spcBef>
                <a:spcPts val="500"/>
              </a:spcBef>
              <a:buFont typeface="Arial" panose="020B0604020202020204" pitchFamily="34" charset="0"/>
              <a:buNone/>
              <a:defRPr sz="1200">
                <a:solidFill>
                  <a:schemeClr val="tx1">
                    <a:tint val="75000"/>
                  </a:schemeClr>
                </a:solidFill>
                <a:latin typeface="+mn-lt"/>
                <a:ea typeface="+mn-ea"/>
              </a:defRPr>
            </a:lvl5pPr>
            <a:lvl6pPr marL="17145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6pPr>
            <a:lvl7pPr marL="20574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7pPr>
            <a:lvl8pPr marL="24003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8pPr>
            <a:lvl9pPr marL="27432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9pPr>
          </a:lstStyle>
          <a:p>
            <a:pPr algn="ctr"/>
            <a:endParaRPr lang="zh-CN" altLang="en-US" dirty="0"/>
          </a:p>
        </p:txBody>
      </p:sp>
      <p:sp>
        <p:nvSpPr>
          <p:cNvPr id="2" name="Title 1"/>
          <p:cNvSpPr>
            <a:spLocks noGrp="1"/>
          </p:cNvSpPr>
          <p:nvPr>
            <p:ph type="title" hasCustomPrompt="1"/>
          </p:nvPr>
        </p:nvSpPr>
        <p:spPr>
          <a:xfrm>
            <a:off x="831850" y="2062718"/>
            <a:ext cx="10515600" cy="1564094"/>
          </a:xfrm>
        </p:spPr>
        <p:txBody>
          <a:bodyPr anchor="b"/>
          <a:lstStyle>
            <a:lvl1pPr algn="ctr">
              <a:defRPr sz="6000"/>
            </a:lvl1pPr>
          </a:lstStyle>
          <a:p>
            <a:r>
              <a:rPr lang="zh-CN" altLang="en-US" dirty="0" smtClean="0"/>
              <a:t>编辑标题</a:t>
            </a:r>
            <a:endParaRPr lang="en-US" dirty="0"/>
          </a:p>
        </p:txBody>
      </p:sp>
      <p:sp>
        <p:nvSpPr>
          <p:cNvPr id="3" name="Text Placeholder 2"/>
          <p:cNvSpPr>
            <a:spLocks noGrp="1"/>
          </p:cNvSpPr>
          <p:nvPr>
            <p:ph type="body" idx="1" hasCustomPrompt="1"/>
          </p:nvPr>
        </p:nvSpPr>
        <p:spPr>
          <a:xfrm>
            <a:off x="838200" y="3653801"/>
            <a:ext cx="10515600" cy="800432"/>
          </a:xfrm>
        </p:spPr>
        <p:txBody>
          <a:bodyPr anchor="ctr" anchorCtr="0"/>
          <a:lstStyle>
            <a:lvl1pPr marL="0" indent="0" algn="ctr">
              <a:buNone/>
              <a:defRPr sz="24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添加副标题</a:t>
            </a:r>
            <a:endParaRPr lang="zh-CN" altLang="en-US" dirty="0" smtClean="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2_节标题">
    <p:spTree>
      <p:nvGrpSpPr>
        <p:cNvPr id="1" name=""/>
        <p:cNvGrpSpPr/>
        <p:nvPr/>
      </p:nvGrpSpPr>
      <p:grpSpPr>
        <a:xfrm>
          <a:off x="0" y="0"/>
          <a:ext cx="0" cy="0"/>
          <a:chOff x="0" y="0"/>
          <a:chExt cx="0" cy="0"/>
        </a:xfrm>
      </p:grpSpPr>
      <p:sp>
        <p:nvSpPr>
          <p:cNvPr id="2" name="Title 1"/>
          <p:cNvSpPr>
            <a:spLocks noGrp="1"/>
          </p:cNvSpPr>
          <p:nvPr>
            <p:ph type="title"/>
          </p:nvPr>
        </p:nvSpPr>
        <p:spPr>
          <a:xfrm>
            <a:off x="4478866" y="2295525"/>
            <a:ext cx="6868583" cy="1946275"/>
          </a:xfrm>
        </p:spPr>
        <p:txBody>
          <a:bodyPr anchor="ctr" anchorCtr="0">
            <a:normAutofit/>
            <a:scene3d>
              <a:camera prst="orthographicFront"/>
              <a:lightRig rig="threePt" dir="t"/>
            </a:scene3d>
            <a:sp3d>
              <a:bevelT w="0" h="0"/>
            </a:sp3d>
          </a:bodyPr>
          <a:lstStyle>
            <a:lvl1pPr>
              <a:defRPr sz="40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478866" y="4277230"/>
            <a:ext cx="6868584" cy="8969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cxnSp>
        <p:nvCxnSpPr>
          <p:cNvPr id="7" name="MH_Others_2"/>
          <p:cNvCxnSpPr>
            <a:cxnSpLocks noChangeShapeType="1"/>
          </p:cNvCxnSpPr>
          <p:nvPr/>
        </p:nvCxnSpPr>
        <p:spPr bwMode="auto">
          <a:xfrm>
            <a:off x="4478867" y="2295525"/>
            <a:ext cx="0" cy="1993900"/>
          </a:xfrm>
          <a:prstGeom prst="line">
            <a:avLst/>
          </a:prstGeom>
          <a:noFill/>
          <a:ln w="38100" cmpd="sng">
            <a:solidFill>
              <a:schemeClr val="accent1"/>
            </a:solidFill>
            <a:round/>
          </a:ln>
          <a:extLst>
            <a:ext uri="{909E8E84-426E-40DD-AFC4-6F175D3DCCD1}">
              <a14:hiddenFill xmlns:a14="http://schemas.microsoft.com/office/drawing/2010/main">
                <a:noFill/>
              </a14:hiddenFill>
            </a:ext>
          </a:extLst>
        </p:spPr>
      </p:cxnSp>
      <p:cxnSp>
        <p:nvCxnSpPr>
          <p:cNvPr id="8" name="MH_Others_3"/>
          <p:cNvCxnSpPr>
            <a:cxnSpLocks noChangeShapeType="1"/>
          </p:cNvCxnSpPr>
          <p:nvPr/>
        </p:nvCxnSpPr>
        <p:spPr bwMode="auto">
          <a:xfrm>
            <a:off x="4478867" y="2247900"/>
            <a:ext cx="0" cy="1993900"/>
          </a:xfrm>
          <a:prstGeom prst="line">
            <a:avLst/>
          </a:prstGeom>
          <a:noFill/>
          <a:ln w="28575" cmpd="sng">
            <a:solidFill>
              <a:schemeClr val="accent1">
                <a:alpha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66949" y="2103437"/>
            <a:ext cx="9858102" cy="1325563"/>
          </a:xfrm>
        </p:spPr>
        <p:txBody>
          <a:bodyPr lIns="90000" tIns="46800" rIns="90000" bIns="46800" anchor="b" anchorCtr="0">
            <a:normAutofit/>
          </a:bodyPr>
          <a:lstStyle>
            <a:lvl1pPr algn="ctr">
              <a:defRPr sz="6000" b="1"/>
            </a:lvl1p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C312735-464A-49F2-A874-428C98155F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0FB7FF-3541-444E-8B07-9E72BDCD07ED}" type="slidenum">
              <a:rPr lang="zh-CN" altLang="en-US" smtClean="0"/>
            </a:fld>
            <a:endParaRPr lang="zh-CN" altLang="en-US"/>
          </a:p>
        </p:txBody>
      </p:sp>
      <p:sp>
        <p:nvSpPr>
          <p:cNvPr id="7" name="内容占位符 6"/>
          <p:cNvSpPr>
            <a:spLocks noGrp="1"/>
          </p:cNvSpPr>
          <p:nvPr>
            <p:ph sz="quarter" idx="13"/>
          </p:nvPr>
        </p:nvSpPr>
        <p:spPr>
          <a:xfrm>
            <a:off x="1166813" y="3520441"/>
            <a:ext cx="9858375" cy="685800"/>
          </a:xfrm>
        </p:spPr>
        <p:txBody>
          <a:bodyPr lIns="90000" tIns="46800" rIns="90000" bIns="46800">
            <a:normAutofit/>
          </a:bodyPr>
          <a:lstStyle>
            <a:lvl1pPr marL="0" indent="0" algn="ctr">
              <a:buNone/>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hasCustomPrompt="1"/>
          </p:nvPr>
        </p:nvSpPr>
        <p:spPr>
          <a:xfrm>
            <a:off x="3401016" y="4373561"/>
            <a:ext cx="2555652" cy="574675"/>
          </a:xfrm>
        </p:spPr>
        <p:txBody>
          <a:bodyPr lIns="90000" tIns="46800" rIns="90000" bIns="46800">
            <a:normAutofit/>
          </a:bodyPr>
          <a:lstStyle>
            <a:lvl1pPr marL="0" indent="0" algn="ctr">
              <a:buNone/>
              <a:defRPr sz="2000"/>
            </a:lvl1pPr>
          </a:lstStyle>
          <a:p>
            <a:pPr lvl="0"/>
            <a:r>
              <a:rPr lang="zh-CN" altLang="en-US" dirty="0"/>
              <a:t>单击此处编辑文本</a:t>
            </a:r>
            <a:endParaRPr lang="zh-CN" altLang="en-US" dirty="0"/>
          </a:p>
        </p:txBody>
      </p:sp>
      <p:sp>
        <p:nvSpPr>
          <p:cNvPr id="11" name="内容占位符 10"/>
          <p:cNvSpPr>
            <a:spLocks noGrp="1"/>
          </p:cNvSpPr>
          <p:nvPr>
            <p:ph sz="quarter" idx="15" hasCustomPrompt="1"/>
          </p:nvPr>
        </p:nvSpPr>
        <p:spPr>
          <a:xfrm>
            <a:off x="6247036" y="4373562"/>
            <a:ext cx="2753270" cy="574675"/>
          </a:xfrm>
        </p:spPr>
        <p:txBody>
          <a:bodyPr lIns="90000" tIns="46800" rIns="90000" bIns="46800">
            <a:normAutofit/>
          </a:bodyPr>
          <a:lstStyle>
            <a:lvl1pPr marL="0" indent="0" algn="ctr">
              <a:buNone/>
              <a:defRPr sz="2000"/>
            </a:lvl1pPr>
          </a:lstStyle>
          <a:p>
            <a:pPr lvl="0"/>
            <a:r>
              <a:rPr lang="zh-CN" altLang="en-US" dirty="0"/>
              <a:t>单击此处编辑文本</a:t>
            </a:r>
            <a:endParaRPr lang="zh-CN" altLang="en-US" dirty="0"/>
          </a:p>
        </p:txBody>
      </p:sp>
      <p:cxnSp>
        <p:nvCxnSpPr>
          <p:cNvPr id="12" name="直接连接符 11"/>
          <p:cNvCxnSpPr/>
          <p:nvPr/>
        </p:nvCxnSpPr>
        <p:spPr>
          <a:xfrm>
            <a:off x="3401016" y="3479302"/>
            <a:ext cx="559929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4266" y="1564369"/>
            <a:ext cx="5541132" cy="1637847"/>
          </a:xfrm>
        </p:spPr>
        <p:txBody>
          <a:bodyPr anchor="b" anchorCtr="0">
            <a:normAutofit/>
          </a:bodyPr>
          <a:lstStyle>
            <a:lvl1pPr algn="dist">
              <a:defRPr sz="6000" b="1"/>
            </a:lvl1pPr>
          </a:lstStyle>
          <a:p>
            <a:r>
              <a:rPr lang="zh-CN" altLang="en-US" dirty="0"/>
              <a:t>编辑标题</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p>
        </p:txBody>
      </p:sp>
      <p:sp>
        <p:nvSpPr>
          <p:cNvPr id="5" name="Slide Number Placeholder 4"/>
          <p:cNvSpPr>
            <a:spLocks noGrp="1"/>
          </p:cNvSpPr>
          <p:nvPr>
            <p:ph type="sldNum" sz="quarter" idx="12"/>
          </p:nvPr>
        </p:nvSpPr>
        <p:spPr/>
        <p:txBody>
          <a:bodyPr/>
          <a:lstStyle/>
          <a:p>
            <a:pPr>
              <a:defRPr/>
            </a:pPr>
            <a:fld id="{71CAB6EE-8325-49CE-83D5-1512754A3C00}" type="slidenum">
              <a:rPr lang="en-US" altLang="zh-CN" smtClean="0"/>
            </a:fld>
            <a:endParaRPr lang="zh-CN"/>
          </a:p>
        </p:txBody>
      </p:sp>
      <p:sp>
        <p:nvSpPr>
          <p:cNvPr id="6" name="任意多边形: 形状 5"/>
          <p:cNvSpPr/>
          <p:nvPr/>
        </p:nvSpPr>
        <p:spPr>
          <a:xfrm rot="5400000">
            <a:off x="5197476" y="5468409"/>
            <a:ext cx="1754715" cy="1024467"/>
          </a:xfrm>
          <a:custGeom>
            <a:avLst/>
            <a:gdLst>
              <a:gd name="connsiteX0" fmla="*/ 0 w 1754715"/>
              <a:gd name="connsiteY0" fmla="*/ 1024467 h 1024467"/>
              <a:gd name="connsiteX1" fmla="*/ 512234 w 1754715"/>
              <a:gd name="connsiteY1" fmla="*/ 512234 h 1024467"/>
              <a:gd name="connsiteX2" fmla="*/ 0 w 1754715"/>
              <a:gd name="connsiteY2" fmla="*/ 0 h 1024467"/>
              <a:gd name="connsiteX3" fmla="*/ 1754715 w 1754715"/>
              <a:gd name="connsiteY3" fmla="*/ 0 h 1024467"/>
              <a:gd name="connsiteX4" fmla="*/ 1754715 w 1754715"/>
              <a:gd name="connsiteY4" fmla="*/ 1024467 h 102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715" h="1024467">
                <a:moveTo>
                  <a:pt x="0" y="1024467"/>
                </a:moveTo>
                <a:lnTo>
                  <a:pt x="512234" y="512234"/>
                </a:lnTo>
                <a:lnTo>
                  <a:pt x="0" y="0"/>
                </a:lnTo>
                <a:lnTo>
                  <a:pt x="1754715" y="0"/>
                </a:lnTo>
                <a:lnTo>
                  <a:pt x="1754715" y="1024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buFont typeface="Arial" panose="020B0604020202020204" pitchFamily="34" charset="0"/>
              <a:buNone/>
              <a:defRPr/>
            </a:pPr>
            <a:endParaRPr lang="en-US" altLang="zh-CN" noProof="1"/>
          </a:p>
        </p:txBody>
      </p:sp>
      <p:sp>
        <p:nvSpPr>
          <p:cNvPr id="8" name="内容占位符 7"/>
          <p:cNvSpPr>
            <a:spLocks noGrp="1"/>
          </p:cNvSpPr>
          <p:nvPr>
            <p:ph sz="quarter" idx="13" hasCustomPrompt="1"/>
          </p:nvPr>
        </p:nvSpPr>
        <p:spPr>
          <a:xfrm>
            <a:off x="3304265" y="3338741"/>
            <a:ext cx="5541133" cy="957263"/>
          </a:xfrm>
        </p:spPr>
        <p:txBody>
          <a:bodyPr anchor="t" anchorCtr="0">
            <a:normAutofit/>
          </a:bodyPr>
          <a:lstStyle>
            <a:lvl1pPr marL="0" indent="0" algn="dist">
              <a:buNone/>
              <a:defRPr sz="2800"/>
            </a:lvl1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4649450" y="889502"/>
            <a:ext cx="2894400" cy="5079600"/>
          </a:xfrm>
        </p:spPr>
        <p:txBody>
          <a:bodyPr vert="eaVert" lIns="101600" tIns="38100" rIns="25400" bIns="38100" anchor="t" anchorCtr="0">
            <a:normAutofit/>
          </a:bodyPr>
          <a:lstStyle>
            <a:lvl1pPr algn="l">
              <a:lnSpc>
                <a:spcPct val="100000"/>
              </a:lnSpc>
              <a:defRPr sz="8800" b="0" spc="1000" baseline="0">
                <a:gradFill>
                  <a:gsLst>
                    <a:gs pos="0">
                      <a:schemeClr val="accent1">
                        <a:lumMod val="40000"/>
                        <a:lumOff val="60000"/>
                      </a:schemeClr>
                    </a:gs>
                    <a:gs pos="65000">
                      <a:schemeClr val="accent1"/>
                    </a:gs>
                    <a:gs pos="31000">
                      <a:schemeClr val="accent1"/>
                    </a:gs>
                    <a:gs pos="100000">
                      <a:schemeClr val="accent1">
                        <a:lumMod val="75000"/>
                      </a:schemeClr>
                    </a:gs>
                  </a:gsLst>
                  <a:lin ang="2700000" scaled="0"/>
                </a:gradFill>
                <a:latin typeface="Arial" panose="020B0604020202020204" pitchFamily="34" charset="0"/>
                <a:ea typeface="汉仪尚巍手书W"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2436505" y="3905563"/>
            <a:ext cx="1832400" cy="1800000"/>
          </a:xfrm>
        </p:spPr>
        <p:txBody>
          <a:bodyPr vert="eaVert" lIns="101600" tIns="38100" rIns="76200" bIns="38100">
            <a:normAutofit/>
          </a:bodyPr>
          <a:lstStyle>
            <a:lvl1pPr marL="0" indent="0" algn="l" eaLnBrk="1" fontAlgn="auto" latinLnBrk="0" hangingPunct="1">
              <a:lnSpc>
                <a:spcPct val="200000"/>
              </a:lnSpc>
              <a:buNone/>
              <a:defRPr sz="1400" u="none" strike="noStrike" kern="1200" cap="none" spc="0" normalizeH="0" baseline="0">
                <a:solidFill>
                  <a:schemeClr val="bg1"/>
                </a:solidFill>
                <a:uFillTx/>
                <a:latin typeface="Arial" panose="020B0604020202020204" pitchFamily="34" charset="0"/>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pSp>
        <p:nvGrpSpPr>
          <p:cNvPr id="8" name="组合 7"/>
          <p:cNvGrpSpPr/>
          <p:nvPr userDrawn="1">
            <p:custDataLst>
              <p:tags r:id="rId3"/>
            </p:custDataLst>
          </p:nvPr>
        </p:nvGrpSpPr>
        <p:grpSpPr>
          <a:xfrm>
            <a:off x="1" y="1"/>
            <a:ext cx="12073697" cy="6783163"/>
            <a:chOff x="1" y="1"/>
            <a:chExt cx="12073697" cy="6783163"/>
          </a:xfrm>
        </p:grpSpPr>
        <p:pic>
          <p:nvPicPr>
            <p:cNvPr id="9" name="图片 8"/>
            <p:cNvPicPr>
              <a:picLocks noChangeAspect="1"/>
            </p:cNvPicPr>
            <p:nvPr userDrawn="1">
              <p:custDataLst>
                <p:tags r:id="rId4"/>
              </p:custDataLst>
            </p:nvPr>
          </p:nvPicPr>
          <p:blipFill>
            <a:blip r:embed="rId5" cstate="email"/>
            <a:stretch>
              <a:fillRect/>
            </a:stretch>
          </p:blipFill>
          <p:spPr>
            <a:xfrm>
              <a:off x="1" y="1"/>
              <a:ext cx="2030808" cy="1625600"/>
            </a:xfrm>
            <a:prstGeom prst="rect">
              <a:avLst/>
            </a:prstGeom>
          </p:spPr>
        </p:pic>
        <p:pic>
          <p:nvPicPr>
            <p:cNvPr id="10" name="图片 9"/>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3"/>
            </p:custDataLst>
          </p:nvPr>
        </p:nvPicPr>
        <p:blipFill rotWithShape="1">
          <a:blip r:embed="rId4" cstate="email"/>
          <a:srcRect/>
          <a:stretch>
            <a:fillRect/>
          </a:stretch>
        </p:blipFill>
        <p:spPr>
          <a:xfrm>
            <a:off x="9534921" y="0"/>
            <a:ext cx="2657079" cy="6858001"/>
          </a:xfrm>
          <a:custGeom>
            <a:avLst/>
            <a:gdLst>
              <a:gd name="connsiteX0" fmla="*/ 0 w 2657079"/>
              <a:gd name="connsiteY0" fmla="*/ 0 h 6858001"/>
              <a:gd name="connsiteX1" fmla="*/ 2657079 w 2657079"/>
              <a:gd name="connsiteY1" fmla="*/ 0 h 6858001"/>
              <a:gd name="connsiteX2" fmla="*/ 2657079 w 2657079"/>
              <a:gd name="connsiteY2" fmla="*/ 6858001 h 6858001"/>
              <a:gd name="connsiteX3" fmla="*/ 0 w 2657079"/>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2657079" h="6858001">
                <a:moveTo>
                  <a:pt x="0" y="0"/>
                </a:moveTo>
                <a:lnTo>
                  <a:pt x="2657079" y="0"/>
                </a:lnTo>
                <a:lnTo>
                  <a:pt x="2657079" y="6858001"/>
                </a:lnTo>
                <a:lnTo>
                  <a:pt x="0" y="6858001"/>
                </a:lnTo>
                <a:close/>
              </a:path>
            </a:pathLst>
          </a:custGeom>
        </p:spPr>
      </p:pic>
      <p:sp>
        <p:nvSpPr>
          <p:cNvPr id="2" name="标题 1"/>
          <p:cNvSpPr>
            <a:spLocks noGrp="1"/>
          </p:cNvSpPr>
          <p:nvPr>
            <p:ph type="title" hasCustomPrompt="1"/>
            <p:custDataLst>
              <p:tags r:id="rId5"/>
            </p:custDataLst>
          </p:nvPr>
        </p:nvSpPr>
        <p:spPr>
          <a:xfrm>
            <a:off x="7226935" y="2064385"/>
            <a:ext cx="1414780" cy="2534920"/>
          </a:xfrm>
        </p:spPr>
        <p:txBody>
          <a:bodyPr lIns="101600" tIns="38100" rIns="63500" bIns="38100" anchor="t" anchorCtr="0">
            <a:normAutofit/>
          </a:bodyPr>
          <a:lstStyle>
            <a:lvl1pPr>
              <a:lnSpc>
                <a:spcPct val="100000"/>
              </a:lnSpc>
              <a:defRPr sz="8000" b="0" u="none" strike="noStrike" kern="1200" cap="none" spc="300" normalizeH="0" baseline="0">
                <a:solidFill>
                  <a:schemeClr val="accent1"/>
                </a:solidFill>
                <a:uFillTx/>
                <a:latin typeface="Arial" panose="020B0604020202020204" pitchFamily="34" charset="0"/>
                <a:ea typeface="汉仪尚巍手书W" panose="00020600040101010101" pitchFamily="18" charset="-122"/>
              </a:defRPr>
            </a:lvl1pPr>
          </a:lstStyle>
          <a:p>
            <a:r>
              <a:rPr lang="zh-CN" altLang="en-US" dirty="0"/>
              <a:t>标题</a:t>
            </a:r>
            <a:endParaRPr lang="zh-CN" altLang="en-US" dirty="0"/>
          </a:p>
        </p:txBody>
      </p:sp>
      <p:sp>
        <p:nvSpPr>
          <p:cNvPr id="3" name="文本占位符 2"/>
          <p:cNvSpPr>
            <a:spLocks noGrp="1"/>
          </p:cNvSpPr>
          <p:nvPr>
            <p:ph type="body" idx="1" hasCustomPrompt="1"/>
            <p:custDataLst>
              <p:tags r:id="rId6"/>
            </p:custDataLst>
          </p:nvPr>
        </p:nvSpPr>
        <p:spPr>
          <a:xfrm>
            <a:off x="3643434" y="2064647"/>
            <a:ext cx="3510000" cy="2534400"/>
          </a:xfrm>
        </p:spPr>
        <p:txBody>
          <a:bodyPr vert="eaVert" lIns="101600" tIns="38100" rIns="76200" bIns="38100">
            <a:normAutofit/>
          </a:bodyPr>
          <a:lstStyle>
            <a:lvl1pPr marL="0" indent="0" eaLnBrk="1" fontAlgn="auto" latinLnBrk="0" hangingPunct="1">
              <a:lnSpc>
                <a:spcPct val="200000"/>
              </a:lnSpc>
              <a:buNone/>
              <a:defRPr kumimoji="0" lang="zh-CN" altLang="en-US" sz="1400" b="0" i="0" u="none" strike="noStrike" kern="1200" cap="none" spc="0" normalizeH="0" baseline="0" noProof="1">
                <a:solidFill>
                  <a:schemeClr val="bg1"/>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单击此处添加文本具体内容，简明扼要的阐述您的观点。根据需要可酌情增减文字，以便观者准确的理解您传达的思想。</a:t>
            </a:r>
            <a:endParaRPr lang="zh-CN" altLang="en-US" dirty="0"/>
          </a:p>
        </p:txBody>
      </p:sp>
      <p:sp>
        <p:nvSpPr>
          <p:cNvPr id="4" name="日期占位符 3"/>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pic>
        <p:nvPicPr>
          <p:cNvPr id="10" name="图片 9"/>
          <p:cNvPicPr>
            <a:picLocks noChangeAspect="1"/>
          </p:cNvPicPr>
          <p:nvPr>
            <p:custDataLst>
              <p:tags r:id="rId10"/>
            </p:custDataLst>
          </p:nvPr>
        </p:nvPicPr>
        <p:blipFill rotWithShape="1">
          <a:blip r:embed="rId11" cstate="email">
            <a:extLst>
              <a:ext uri="{BEBA8EAE-BF5A-486C-A8C5-ECC9F3942E4B}">
                <a14:imgProps xmlns:a14="http://schemas.microsoft.com/office/drawing/2010/main">
                  <a14:imgLayer r:embed="rId12">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a:off x="985005" y="3753346"/>
            <a:ext cx="2871844" cy="25168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accel="69000" decel="19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0-#ppt_w/2"/>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a:noAutofit/>
          </a:bodyPr>
          <a:lstStyle>
            <a:lvl1pPr>
              <a:lnSpc>
                <a:spcPct val="120000"/>
              </a:lnSpc>
              <a:defRPr sz="1600" baseline="0">
                <a:solidFill>
                  <a:schemeClr val="bg1"/>
                </a:solidFill>
                <a:latin typeface="Arial" panose="020B0604020202020204" pitchFamily="34" charset="0"/>
                <a:ea typeface="隶书" panose="02010509060101010101" pitchFamily="49" charset="-122"/>
              </a:defRPr>
            </a:lvl1pPr>
            <a:lvl2pPr>
              <a:lnSpc>
                <a:spcPct val="120000"/>
              </a:lnSpc>
              <a:defRPr sz="1600" baseline="0">
                <a:solidFill>
                  <a:schemeClr val="bg1"/>
                </a:solidFill>
                <a:latin typeface="Arial" panose="020B0604020202020204" pitchFamily="34" charset="0"/>
                <a:ea typeface="隶书" panose="02010509060101010101" pitchFamily="49" charset="-122"/>
              </a:defRPr>
            </a:lvl2pPr>
            <a:lvl3pPr>
              <a:lnSpc>
                <a:spcPct val="120000"/>
              </a:lnSpc>
              <a:defRPr sz="1600" baseline="0">
                <a:solidFill>
                  <a:schemeClr val="bg1"/>
                </a:solidFill>
                <a:latin typeface="Arial" panose="020B0604020202020204" pitchFamily="34" charset="0"/>
                <a:ea typeface="隶书" panose="02010509060101010101" pitchFamily="49" charset="-122"/>
              </a:defRPr>
            </a:lvl3pPr>
            <a:lvl4pPr>
              <a:lnSpc>
                <a:spcPct val="120000"/>
              </a:lnSpc>
              <a:defRPr sz="1600" baseline="0">
                <a:solidFill>
                  <a:schemeClr val="bg1"/>
                </a:solidFill>
                <a:latin typeface="Arial" panose="020B0604020202020204" pitchFamily="34" charset="0"/>
                <a:ea typeface="隶书" panose="02010509060101010101" pitchFamily="49" charset="-122"/>
              </a:defRPr>
            </a:lvl4pPr>
            <a:lvl5pPr>
              <a:lnSpc>
                <a:spcPct val="120000"/>
              </a:lnSpc>
              <a:defRPr sz="1600"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8"/>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pSp>
        <p:nvGrpSpPr>
          <p:cNvPr id="11" name="组合 10"/>
          <p:cNvGrpSpPr/>
          <p:nvPr userDrawn="1">
            <p:custDataLst>
              <p:tags r:id="rId3"/>
            </p:custDataLst>
          </p:nvPr>
        </p:nvGrpSpPr>
        <p:grpSpPr>
          <a:xfrm>
            <a:off x="1" y="1"/>
            <a:ext cx="12073697" cy="6783163"/>
            <a:chOff x="1" y="1"/>
            <a:chExt cx="12073697" cy="6783163"/>
          </a:xfrm>
        </p:grpSpPr>
        <p:pic>
          <p:nvPicPr>
            <p:cNvPr id="12" name="图片 11"/>
            <p:cNvPicPr>
              <a:picLocks noChangeAspect="1"/>
            </p:cNvPicPr>
            <p:nvPr userDrawn="1">
              <p:custDataLst>
                <p:tags r:id="rId4"/>
              </p:custDataLst>
            </p:nvPr>
          </p:nvPicPr>
          <p:blipFill>
            <a:blip r:embed="rId5" cstate="email"/>
            <a:stretch>
              <a:fillRect/>
            </a:stretch>
          </p:blipFill>
          <p:spPr>
            <a:xfrm>
              <a:off x="1" y="1"/>
              <a:ext cx="2030808" cy="1625600"/>
            </a:xfrm>
            <a:prstGeom prst="rect">
              <a:avLst/>
            </a:prstGeom>
          </p:spPr>
        </p:pic>
        <p:pic>
          <p:nvPicPr>
            <p:cNvPr id="13" name="图片 12"/>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使用中文字体)"/>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bg1"/>
                </a:solidFill>
                <a:uFillTx/>
                <a:latin typeface="(使用中文字体)"/>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使用中文字体)"/>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6"/>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3"/>
            </p:custDataLst>
          </p:nvPr>
        </p:nvPicPr>
        <p:blipFill rotWithShape="1">
          <a:blip r:embed="rId4" cstate="email"/>
          <a:srcRect/>
          <a:stretch>
            <a:fillRect/>
          </a:stretch>
        </p:blipFill>
        <p:spPr>
          <a:xfrm>
            <a:off x="9534921" y="0"/>
            <a:ext cx="2657079" cy="6858001"/>
          </a:xfrm>
          <a:custGeom>
            <a:avLst/>
            <a:gdLst>
              <a:gd name="connsiteX0" fmla="*/ 0 w 2657079"/>
              <a:gd name="connsiteY0" fmla="*/ 0 h 6858001"/>
              <a:gd name="connsiteX1" fmla="*/ 2657079 w 2657079"/>
              <a:gd name="connsiteY1" fmla="*/ 0 h 6858001"/>
              <a:gd name="connsiteX2" fmla="*/ 2657079 w 2657079"/>
              <a:gd name="connsiteY2" fmla="*/ 6858001 h 6858001"/>
              <a:gd name="connsiteX3" fmla="*/ 0 w 2657079"/>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2657079" h="6858001">
                <a:moveTo>
                  <a:pt x="0" y="0"/>
                </a:moveTo>
                <a:lnTo>
                  <a:pt x="2657079" y="0"/>
                </a:lnTo>
                <a:lnTo>
                  <a:pt x="2657079" y="6858001"/>
                </a:lnTo>
                <a:lnTo>
                  <a:pt x="0" y="6858001"/>
                </a:lnTo>
                <a:close/>
              </a:path>
            </a:pathLst>
          </a:custGeom>
        </p:spPr>
      </p:pic>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3"/>
            </p:custDataLst>
          </p:nvPr>
        </p:nvPicPr>
        <p:blipFill>
          <a:blip r:embed="rId4" cstate="email"/>
          <a:stretch>
            <a:fillRect/>
          </a:stretch>
        </p:blipFill>
        <p:spPr>
          <a:xfrm>
            <a:off x="1" y="1"/>
            <a:ext cx="2030808" cy="1625600"/>
          </a:xfrm>
          <a:prstGeom prst="rect">
            <a:avLst/>
          </a:prstGeom>
        </p:spPr>
      </p:pic>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8"/>
            </p:custDataLst>
          </p:nvPr>
        </p:nvSpPr>
        <p:spPr/>
        <p:txBody>
          <a:bodyPr/>
          <a:lstStyle>
            <a:lvl1pPr>
              <a:lnSpc>
                <a:spcPct val="120000"/>
              </a:lnSpc>
              <a:defRPr baseline="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lnSpc>
                <a:spcPct val="120000"/>
              </a:lnSpc>
              <a:defRPr baseline="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lnSpc>
                <a:spcPct val="120000"/>
              </a:lnSpc>
              <a:defRPr baseline="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userDrawn="1">
            <p:custDataLst>
              <p:tags r:id="rId3"/>
            </p:custDataLst>
          </p:nvPr>
        </p:nvGrpSpPr>
        <p:grpSpPr>
          <a:xfrm>
            <a:off x="292800" y="304200"/>
            <a:ext cx="11800670" cy="6502524"/>
            <a:chOff x="292800" y="304200"/>
            <a:chExt cx="11800670" cy="6502524"/>
          </a:xfrm>
        </p:grpSpPr>
        <p:sp>
          <p:nvSpPr>
            <p:cNvPr id="10" name="矩形 9"/>
            <p:cNvSpPr/>
            <p:nvPr userDrawn="1">
              <p:custDataLst>
                <p:tags r:id="rId4"/>
              </p:custDataLst>
            </p:nvPr>
          </p:nvSpPr>
          <p:spPr>
            <a:xfrm>
              <a:off x="292800" y="304200"/>
              <a:ext cx="11606400" cy="6249600"/>
            </a:xfrm>
            <a:prstGeom prst="rect">
              <a:avLst/>
            </a:prstGeom>
            <a:blipFill dpi="0" rotWithShape="1">
              <a:blip r:embed="rId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1" name="图片 10"/>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804471" y="5677067"/>
              <a:ext cx="1288999" cy="1129657"/>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1pPr>
            <a:lvl2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2pPr>
            <a:lvl3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3pPr>
            <a:lvl4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4pPr>
            <a:lvl5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组合 7"/>
          <p:cNvGrpSpPr/>
          <p:nvPr userDrawn="1">
            <p:custDataLst>
              <p:tags r:id="rId3"/>
            </p:custDataLst>
          </p:nvPr>
        </p:nvGrpSpPr>
        <p:grpSpPr>
          <a:xfrm>
            <a:off x="292800" y="304200"/>
            <a:ext cx="11800670" cy="6502524"/>
            <a:chOff x="292800" y="304200"/>
            <a:chExt cx="11800670" cy="6502524"/>
          </a:xfrm>
        </p:grpSpPr>
        <p:sp>
          <p:nvSpPr>
            <p:cNvPr id="9" name="矩形 8"/>
            <p:cNvSpPr/>
            <p:nvPr userDrawn="1">
              <p:custDataLst>
                <p:tags r:id="rId4"/>
              </p:custDataLst>
            </p:nvPr>
          </p:nvSpPr>
          <p:spPr>
            <a:xfrm>
              <a:off x="292800" y="304200"/>
              <a:ext cx="11606400" cy="6249600"/>
            </a:xfrm>
            <a:prstGeom prst="rect">
              <a:avLst/>
            </a:prstGeom>
            <a:blipFill dpi="0" rotWithShape="1">
              <a:blip r:embed="rId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0" name="图片 9"/>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804471" y="5677067"/>
              <a:ext cx="1288999" cy="1129657"/>
            </a:xfrm>
            <a:prstGeom prst="rect">
              <a:avLst/>
            </a:prstGeom>
          </p:spPr>
        </p:pic>
      </p:gr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5514765" y="889502"/>
            <a:ext cx="1540800" cy="5079600"/>
          </a:xfrm>
        </p:spPr>
        <p:txBody>
          <a:bodyPr vert="eaVert" lIns="101600" tIns="38100" rIns="25400" bIns="38100" rtlCol="0" anchor="t" anchorCtr="0">
            <a:normAutofit/>
          </a:bodyPr>
          <a:lstStyle>
            <a:lvl1pPr marL="0" marR="0" algn="ctr" defTabSz="914400" rtl="0" eaLnBrk="1" fontAlgn="auto" latinLnBrk="0" hangingPunct="1">
              <a:lnSpc>
                <a:spcPct val="100000"/>
              </a:lnSpc>
              <a:buNone/>
              <a:defRPr kumimoji="0" lang="zh-CN" altLang="en-US" sz="8800" b="0" i="0" u="none" strike="noStrike" kern="1200" cap="none" spc="1000" normalizeH="0" baseline="0" noProof="1" dirty="0">
                <a:solidFill>
                  <a:schemeClr val="accent1"/>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4" name="文本占位符 2"/>
          <p:cNvSpPr>
            <a:spLocks noGrp="1"/>
          </p:cNvSpPr>
          <p:nvPr>
            <p:ph type="body" idx="1" hasCustomPrompt="1"/>
            <p:custDataLst>
              <p:tags r:id="rId7"/>
            </p:custDataLst>
          </p:nvPr>
        </p:nvSpPr>
        <p:spPr>
          <a:xfrm>
            <a:off x="2872192" y="3905563"/>
            <a:ext cx="1832400" cy="1800000"/>
          </a:xfrm>
        </p:spPr>
        <p:txBody>
          <a:bodyPr vert="eaVert" lIns="101600" tIns="38100" rIns="76200" bIns="38100">
            <a:normAutofit/>
          </a:bodyPr>
          <a:lstStyle>
            <a:lvl1pPr marL="0" indent="0" eaLnBrk="1" fontAlgn="auto" latinLnBrk="0" hangingPunct="1">
              <a:lnSpc>
                <a:spcPct val="200000"/>
              </a:lnSpc>
              <a:buNone/>
              <a:defRPr kumimoji="0" lang="zh-CN" altLang="en-US" sz="1400" b="0" i="0" u="none" strike="noStrike" kern="1200" cap="none" spc="0" normalizeH="0" baseline="0" noProof="1">
                <a:solidFill>
                  <a:schemeClr val="bg1"/>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单击此处添加文本具体内容，简明扼要的阐述您的观点。</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通用">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userDrawn="1">
            <p:custDataLst>
              <p:tags r:id="rId3"/>
            </p:custDataLst>
          </p:nvPr>
        </p:nvGrpSpPr>
        <p:grpSpPr>
          <a:xfrm>
            <a:off x="1" y="1"/>
            <a:ext cx="12073697" cy="6783163"/>
            <a:chOff x="1" y="1"/>
            <a:chExt cx="12073697" cy="6783163"/>
          </a:xfrm>
        </p:grpSpPr>
        <p:pic>
          <p:nvPicPr>
            <p:cNvPr id="10" name="图片 9"/>
            <p:cNvPicPr>
              <a:picLocks noChangeAspect="1"/>
            </p:cNvPicPr>
            <p:nvPr userDrawn="1">
              <p:custDataLst>
                <p:tags r:id="rId4"/>
              </p:custDataLst>
            </p:nvPr>
          </p:nvPicPr>
          <p:blipFill>
            <a:blip r:embed="rId5" cstate="email"/>
            <a:stretch>
              <a:fillRect/>
            </a:stretch>
          </p:blipFill>
          <p:spPr>
            <a:xfrm>
              <a:off x="1" y="1"/>
              <a:ext cx="2030808" cy="1625600"/>
            </a:xfrm>
            <a:prstGeom prst="rect">
              <a:avLst/>
            </a:prstGeom>
          </p:spPr>
        </p:pic>
        <p:pic>
          <p:nvPicPr>
            <p:cNvPr id="14" name="图片 13"/>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grpSp>
      <p:sp>
        <p:nvSpPr>
          <p:cNvPr id="2" name="标题 1" hidden="1"/>
          <p:cNvSpPr>
            <a:spLocks noGrp="1"/>
          </p:cNvSpPr>
          <p:nvPr>
            <p:ph type="title"/>
            <p:custDataLst>
              <p:tags r:id="rId9"/>
            </p:custDataLst>
          </p:nvPr>
        </p:nvSpPr>
        <p:spPr/>
        <p:txBody>
          <a:bodyPr/>
          <a:lstStyle>
            <a:lvl1pPr>
              <a:defRPr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hidden="1"/>
          <p:cNvSpPr>
            <a:spLocks noGrp="1"/>
          </p:cNvSpPr>
          <p:nvPr>
            <p:ph type="dt" sz="half" idx="10"/>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hidden="1"/>
          <p:cNvSpPr>
            <a:spLocks noGrp="1"/>
          </p:cNvSpPr>
          <p:nvPr>
            <p:ph type="ftr" sz="quarter" idx="11"/>
            <p:custDataLst>
              <p:tags r:id="rId11"/>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hidden="1"/>
          <p:cNvSpPr>
            <a:spLocks noGrp="1"/>
          </p:cNvSpPr>
          <p:nvPr>
            <p:ph type="sldNum" sz="quarter" idx="12"/>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userDrawn="1">
            <p:custDataLst>
              <p:tags r:id="rId3"/>
            </p:custDataLst>
          </p:nvPr>
        </p:nvGrpSpPr>
        <p:grpSpPr>
          <a:xfrm>
            <a:off x="292800" y="304200"/>
            <a:ext cx="11800670" cy="6502524"/>
            <a:chOff x="292800" y="304200"/>
            <a:chExt cx="11800670" cy="6502524"/>
          </a:xfrm>
        </p:grpSpPr>
        <p:sp>
          <p:nvSpPr>
            <p:cNvPr id="8" name="矩形 7"/>
            <p:cNvSpPr/>
            <p:nvPr userDrawn="1">
              <p:custDataLst>
                <p:tags r:id="rId4"/>
              </p:custDataLst>
            </p:nvPr>
          </p:nvSpPr>
          <p:spPr>
            <a:xfrm>
              <a:off x="292800" y="304200"/>
              <a:ext cx="11606400" cy="6249600"/>
            </a:xfrm>
            <a:prstGeom prst="rect">
              <a:avLst/>
            </a:prstGeom>
            <a:blipFill dpi="0" rotWithShape="1">
              <a:blip r:embed="rId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9" name="图片 8"/>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804471" y="5677067"/>
              <a:ext cx="1288999" cy="1129657"/>
            </a:xfrm>
            <a:prstGeom prst="rect">
              <a:avLst/>
            </a:prstGeom>
          </p:spPr>
        </p:pic>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左右">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隶书" panose="02010509060101010101" pitchFamily="49" charset="-122"/>
              <a:sym typeface="+mn-ea"/>
            </a:endParaRPr>
          </a:p>
        </p:txBody>
      </p:sp>
      <p:pic>
        <p:nvPicPr>
          <p:cNvPr id="11" name="图片 10"/>
          <p:cNvPicPr>
            <a:picLocks noChangeAspect="1"/>
          </p:cNvPicPr>
          <p:nvPr userDrawn="1">
            <p:custDataLst>
              <p:tags r:id="rId4"/>
            </p:custDataLst>
          </p:nvPr>
        </p:nvPicPr>
        <p:blipFill rotWithShape="1">
          <a:blip r:embed="rId5" cstate="email">
            <a:extLst>
              <a:ext uri="{BEBA8EAE-BF5A-486C-A8C5-ECC9F3942E4B}">
                <a14:imgProps xmlns:a14="http://schemas.microsoft.com/office/drawing/2010/main">
                  <a14:imgLayer r:embed="rId6">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上下">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隶书" panose="02010509060101010101" pitchFamily="49" charset="-122"/>
              <a:sym typeface="+mn-ea"/>
            </a:endParaRPr>
          </a:p>
        </p:txBody>
      </p:sp>
      <p:grpSp>
        <p:nvGrpSpPr>
          <p:cNvPr id="12" name="组合 11"/>
          <p:cNvGrpSpPr/>
          <p:nvPr userDrawn="1">
            <p:custDataLst>
              <p:tags r:id="rId4"/>
            </p:custDataLst>
          </p:nvPr>
        </p:nvGrpSpPr>
        <p:grpSpPr>
          <a:xfrm>
            <a:off x="225225" y="-27991"/>
            <a:ext cx="1309033" cy="1374825"/>
            <a:chOff x="220134" y="-78168"/>
            <a:chExt cx="1309033" cy="1374825"/>
          </a:xfrm>
        </p:grpSpPr>
        <p:pic>
          <p:nvPicPr>
            <p:cNvPr id="13" name="图片 12"/>
            <p:cNvPicPr>
              <a:picLocks noChangeAspect="1"/>
            </p:cNvPicPr>
            <p:nvPr userDrawn="1">
              <p:custDataLst>
                <p:tags r:id="rId5"/>
              </p:custDataLst>
            </p:nvPr>
          </p:nvPicPr>
          <p:blipFill rotWithShape="1">
            <a:blip r:embed="rId6" cstate="email">
              <a:extLst>
                <a:ext uri="{BEBA8EAE-BF5A-486C-A8C5-ECC9F3942E4B}">
                  <a14:imgProps xmlns:a14="http://schemas.microsoft.com/office/drawing/2010/main">
                    <a14:imgLayer r:embed="rId7">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399518" y="-78168"/>
              <a:ext cx="1129649" cy="990006"/>
            </a:xfrm>
            <a:prstGeom prst="rect">
              <a:avLst/>
            </a:prstGeom>
          </p:spPr>
        </p:pic>
        <p:pic>
          <p:nvPicPr>
            <p:cNvPr id="14" name="图片 13"/>
            <p:cNvPicPr>
              <a:picLocks noChangeAspect="1"/>
            </p:cNvPicPr>
            <p:nvPr userDrawn="1">
              <p:custDataLst>
                <p:tags r:id="rId8"/>
              </p:custDataLst>
            </p:nvPr>
          </p:nvPicPr>
          <p:blipFill rotWithShape="1">
            <a:blip r:embed="rId9" cstate="email">
              <a:extLst>
                <a:ext uri="{BEBA8EAE-BF5A-486C-A8C5-ECC9F3942E4B}">
                  <a14:imgProps xmlns:a14="http://schemas.microsoft.com/office/drawing/2010/main">
                    <a14:imgLayer r:embed="rId10">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220134" y="691413"/>
              <a:ext cx="690615" cy="605244"/>
            </a:xfrm>
            <a:prstGeom prst="rect">
              <a:avLst/>
            </a:prstGeom>
          </p:spPr>
        </p:pic>
      </p:grpSp>
      <p:sp>
        <p:nvSpPr>
          <p:cNvPr id="2" name="标题 1"/>
          <p:cNvSpPr>
            <a:spLocks noGrp="1"/>
          </p:cNvSpPr>
          <p:nvPr>
            <p:ph type="title"/>
            <p:custDataLst>
              <p:tags r:id="rId11"/>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6"/>
            </p:custDataLst>
          </p:nvPr>
        </p:nvSpPr>
        <p:spPr>
          <a:xfrm>
            <a:off x="612775" y="2808000"/>
            <a:ext cx="10965600" cy="34308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bg2"/>
        </a:solidFill>
        <a:effectLst/>
      </p:bgPr>
    </p:bg>
    <p:spTree>
      <p:nvGrpSpPr>
        <p:cNvPr id="1" name=""/>
        <p:cNvGrpSpPr/>
        <p:nvPr/>
      </p:nvGrpSpPr>
      <p:grpSpPr>
        <a:xfrm>
          <a:off x="0" y="0"/>
          <a:ext cx="0" cy="0"/>
          <a:chOff x="0" y="0"/>
          <a:chExt cx="0" cy="0"/>
        </a:xfrm>
      </p:grpSpPr>
      <p:sp>
        <p:nvSpPr>
          <p:cNvPr id="7" name="Line 2"/>
          <p:cNvSpPr>
            <a:spLocks noChangeShapeType="1"/>
          </p:cNvSpPr>
          <p:nvPr/>
        </p:nvSpPr>
        <p:spPr bwMode="auto">
          <a:xfrm flipV="1">
            <a:off x="2730500" y="4210051"/>
            <a:ext cx="1219200" cy="1225549"/>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3"/>
          <p:cNvSpPr>
            <a:spLocks noChangeShapeType="1"/>
          </p:cNvSpPr>
          <p:nvPr/>
        </p:nvSpPr>
        <p:spPr bwMode="auto">
          <a:xfrm flipV="1">
            <a:off x="3467101" y="3437467"/>
            <a:ext cx="632884" cy="630767"/>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
          <p:cNvSpPr>
            <a:spLocks noChangeShapeType="1"/>
          </p:cNvSpPr>
          <p:nvPr/>
        </p:nvSpPr>
        <p:spPr bwMode="auto">
          <a:xfrm flipV="1">
            <a:off x="5425018" y="1109134"/>
            <a:ext cx="1162049" cy="1164167"/>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rot="18900000">
            <a:off x="8564320" y="6188272"/>
            <a:ext cx="1978113" cy="756"/>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rot="18900000">
            <a:off x="10935363" y="5207040"/>
            <a:ext cx="756" cy="1927266"/>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p:cNvSpPr>
            <a:spLocks noChangeShapeType="1"/>
          </p:cNvSpPr>
          <p:nvPr/>
        </p:nvSpPr>
        <p:spPr bwMode="auto">
          <a:xfrm rot="13500000">
            <a:off x="10518615" y="5535673"/>
            <a:ext cx="1977624" cy="756"/>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rot="13500000">
            <a:off x="11489413" y="3189821"/>
            <a:ext cx="756" cy="1927742"/>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5"/>
          <p:cNvSpPr>
            <a:spLocks noChangeShapeType="1"/>
          </p:cNvSpPr>
          <p:nvPr/>
        </p:nvSpPr>
        <p:spPr bwMode="auto">
          <a:xfrm flipV="1">
            <a:off x="7734301" y="2377017"/>
            <a:ext cx="1308100" cy="1310216"/>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4"/>
          <p:cNvSpPr>
            <a:spLocks noChangeShapeType="1"/>
          </p:cNvSpPr>
          <p:nvPr/>
        </p:nvSpPr>
        <p:spPr bwMode="auto">
          <a:xfrm flipV="1">
            <a:off x="1647265" y="1413311"/>
            <a:ext cx="4298951" cy="4301067"/>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日期占位符 3"/>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B6FB14-1C71-4EF4-998A-0538CE249A7A}" type="slidenum">
              <a:rPr lang="zh-CN" altLang="en-US" smtClean="0"/>
            </a:fld>
            <a:endParaRPr lang="zh-CN" altLang="en-US"/>
          </a:p>
        </p:txBody>
      </p:sp>
      <p:sp>
        <p:nvSpPr>
          <p:cNvPr id="10" name="Rectangle 5"/>
          <p:cNvSpPr>
            <a:spLocks noChangeArrowheads="1"/>
          </p:cNvSpPr>
          <p:nvPr/>
        </p:nvSpPr>
        <p:spPr bwMode="auto">
          <a:xfrm>
            <a:off x="2077694" y="2806575"/>
            <a:ext cx="4691147" cy="880658"/>
          </a:xfrm>
          <a:prstGeom prst="rect">
            <a:avLst/>
          </a:prstGeom>
          <a:solidFill>
            <a:schemeClr val="bg2"/>
          </a:solidFill>
          <a:ln w="9525" cap="flat" cmpd="sng">
            <a:solidFill>
              <a:schemeClr val="accent1"/>
            </a:solidFill>
            <a:miter lim="800000"/>
          </a:ln>
          <a:effectLst/>
        </p:spPr>
        <p:txBody>
          <a:bodyPr anchor="ctr"/>
          <a:lstStyle/>
          <a:p>
            <a:endParaRPr lang="zh-CN" altLang="en-US"/>
          </a:p>
        </p:txBody>
      </p:sp>
      <p:sp>
        <p:nvSpPr>
          <p:cNvPr id="2" name="标题 1"/>
          <p:cNvSpPr>
            <a:spLocks noGrp="1"/>
          </p:cNvSpPr>
          <p:nvPr>
            <p:ph type="title" hasCustomPrompt="1"/>
          </p:nvPr>
        </p:nvSpPr>
        <p:spPr>
          <a:xfrm>
            <a:off x="2077694" y="2809223"/>
            <a:ext cx="4691147" cy="880657"/>
          </a:xfrm>
        </p:spPr>
        <p:txBody>
          <a:bodyPr anchor="ctr" anchorCtr="0">
            <a:normAutofit/>
          </a:bodyPr>
          <a:lstStyle>
            <a:lvl1pPr algn="ctr">
              <a:defRPr sz="4400"/>
            </a:lvl1pPr>
          </a:lstStyle>
          <a:p>
            <a:r>
              <a:rPr lang="zh-CN" altLang="en-US" dirty="0"/>
              <a:t>编辑标题</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下上">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pSp>
        <p:nvGrpSpPr>
          <p:cNvPr id="6" name="组合 5"/>
          <p:cNvGrpSpPr/>
          <p:nvPr userDrawn="1">
            <p:custDataLst>
              <p:tags r:id="rId3"/>
            </p:custDataLst>
          </p:nvPr>
        </p:nvGrpSpPr>
        <p:grpSpPr>
          <a:xfrm>
            <a:off x="225225" y="-27991"/>
            <a:ext cx="1309033" cy="1374825"/>
            <a:chOff x="220134" y="-78168"/>
            <a:chExt cx="1309033" cy="1374825"/>
          </a:xfrm>
        </p:grpSpPr>
        <p:pic>
          <p:nvPicPr>
            <p:cNvPr id="11" name="图片 10"/>
            <p:cNvPicPr>
              <a:picLocks noChangeAspect="1"/>
            </p:cNvPicPr>
            <p:nvPr userDrawn="1">
              <p:custDataLst>
                <p:tags r:id="rId4"/>
              </p:custDataLst>
            </p:nvPr>
          </p:nvPicPr>
          <p:blipFill rotWithShape="1">
            <a:blip r:embed="rId5" cstate="email">
              <a:extLst>
                <a:ext uri="{BEBA8EAE-BF5A-486C-A8C5-ECC9F3942E4B}">
                  <a14:imgProps xmlns:a14="http://schemas.microsoft.com/office/drawing/2010/main">
                    <a14:imgLayer r:embed="rId6">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399518" y="-78168"/>
              <a:ext cx="1129649" cy="990006"/>
            </a:xfrm>
            <a:prstGeom prst="rect">
              <a:avLst/>
            </a:prstGeom>
          </p:spPr>
        </p:pic>
        <p:pic>
          <p:nvPicPr>
            <p:cNvPr id="12" name="图片 11"/>
            <p:cNvPicPr>
              <a:picLocks noChangeAspect="1"/>
            </p:cNvPicPr>
            <p:nvPr userDrawn="1">
              <p:custDataLst>
                <p:tags r:id="rId7"/>
              </p:custDataLst>
            </p:nvPr>
          </p:nvPicPr>
          <p:blipFill rotWithShape="1">
            <a:blip r:embed="rId8" cstate="email">
              <a:extLst>
                <a:ext uri="{BEBA8EAE-BF5A-486C-A8C5-ECC9F3942E4B}">
                  <a14:imgProps xmlns:a14="http://schemas.microsoft.com/office/drawing/2010/main">
                    <a14:imgLayer r:embed="rId9">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220134" y="691413"/>
              <a:ext cx="690615" cy="605244"/>
            </a:xfrm>
            <a:prstGeom prst="rect">
              <a:avLst/>
            </a:prstGeom>
          </p:spPr>
        </p:pic>
      </p:grpSp>
      <p:sp>
        <p:nvSpPr>
          <p:cNvPr id="8" name="矩形 7"/>
          <p:cNvSpPr/>
          <p:nvPr userDrawn="1">
            <p:custDataLst>
              <p:tags r:id="rId10"/>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隶书" panose="02010509060101010101" pitchFamily="49" charset="-122"/>
              <a:sym typeface="+mn-ea"/>
            </a:endParaRPr>
          </a:p>
        </p:txBody>
      </p:sp>
      <p:sp>
        <p:nvSpPr>
          <p:cNvPr id="2" name="标题 1"/>
          <p:cNvSpPr>
            <a:spLocks noGrp="1"/>
          </p:cNvSpPr>
          <p:nvPr>
            <p:ph type="title"/>
            <p:custDataLst>
              <p:tags r:id="rId11"/>
            </p:custDataLst>
          </p:nvPr>
        </p:nvSpPr>
        <p:spPr>
          <a:xfrm>
            <a:off x="604800" y="669600"/>
            <a:ext cx="10976400" cy="565200"/>
          </a:xfrm>
        </p:spPr>
        <p:txBody>
          <a:bodyPr anchor="ctr"/>
          <a:lstStyle>
            <a:lvl1pPr algn="ctr">
              <a:defRPr sz="32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5"/>
            </p:custDataLst>
          </p:nvPr>
        </p:nvSpPr>
        <p:spPr>
          <a:xfrm>
            <a:off x="604837" y="1681200"/>
            <a:ext cx="10990800" cy="32112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6"/>
            </p:custDataLst>
          </p:nvPr>
        </p:nvSpPr>
        <p:spPr>
          <a:xfrm>
            <a:off x="594000" y="5180400"/>
            <a:ext cx="11001600" cy="1011600"/>
          </a:xfrm>
        </p:spPr>
        <p:txBody>
          <a:bodyPr/>
          <a:lstStyle>
            <a:lvl1pPr marL="0" indent="0">
              <a:buNone/>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导航">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accent1"/>
              </a:solidFill>
              <a:latin typeface="Arial" panose="020B0604020202020204" pitchFamily="34" charset="0"/>
              <a:ea typeface="隶书" panose="02010509060101010101" pitchFamily="49" charset="-122"/>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pic>
        <p:nvPicPr>
          <p:cNvPr id="14" name="图片 13"/>
          <p:cNvPicPr>
            <a:picLocks noChangeAspect="1"/>
          </p:cNvPicPr>
          <p:nvPr userDrawn="1">
            <p:custDataLst>
              <p:tags r:id="rId12"/>
            </p:custDataLst>
          </p:nvPr>
        </p:nvPicPr>
        <p:blipFill rotWithShape="1">
          <a:blip r:embed="rId13" cstate="email">
            <a:extLst>
              <a:ext uri="{BEBA8EAE-BF5A-486C-A8C5-ECC9F3942E4B}">
                <a14:imgProps xmlns:a14="http://schemas.microsoft.com/office/drawing/2010/main">
                  <a14:imgLayer r:embed="rId14">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腰带">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隶书" panose="02010509060101010101" pitchFamily="49"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grpSp>
        <p:nvGrpSpPr>
          <p:cNvPr id="6" name="组合 5"/>
          <p:cNvGrpSpPr/>
          <p:nvPr userDrawn="1">
            <p:custDataLst>
              <p:tags r:id="rId9"/>
            </p:custDataLst>
          </p:nvPr>
        </p:nvGrpSpPr>
        <p:grpSpPr>
          <a:xfrm>
            <a:off x="0" y="0"/>
            <a:ext cx="12126109" cy="6935321"/>
            <a:chOff x="0" y="0"/>
            <a:chExt cx="12126109" cy="6935321"/>
          </a:xfrm>
        </p:grpSpPr>
        <p:pic>
          <p:nvPicPr>
            <p:cNvPr id="8" name="图片 7"/>
            <p:cNvPicPr>
              <a:picLocks noChangeAspect="1"/>
            </p:cNvPicPr>
            <p:nvPr userDrawn="1">
              <p:custDataLst>
                <p:tags r:id="rId10"/>
              </p:custDataLst>
            </p:nvPr>
          </p:nvPicPr>
          <p:blipFill rotWithShape="1">
            <a:blip r:embed="rId11" cstate="email">
              <a:extLst>
                <a:ext uri="{BEBA8EAE-BF5A-486C-A8C5-ECC9F3942E4B}">
                  <a14:imgProps xmlns:a14="http://schemas.microsoft.com/office/drawing/2010/main">
                    <a14:imgLayer r:embed="rId12">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9741318" y="4845330"/>
              <a:ext cx="2384791" cy="2089991"/>
            </a:xfrm>
            <a:prstGeom prst="rect">
              <a:avLst/>
            </a:prstGeom>
          </p:spPr>
        </p:pic>
        <p:pic>
          <p:nvPicPr>
            <p:cNvPr id="9" name="图片 8"/>
            <p:cNvPicPr>
              <a:picLocks noChangeAspect="1"/>
            </p:cNvPicPr>
            <p:nvPr userDrawn="1">
              <p:custDataLst>
                <p:tags r:id="rId13"/>
              </p:custDataLst>
            </p:nvPr>
          </p:nvPicPr>
          <p:blipFill>
            <a:blip r:embed="rId14" cstate="email"/>
            <a:stretch>
              <a:fillRect/>
            </a:stretch>
          </p:blipFill>
          <p:spPr>
            <a:xfrm>
              <a:off x="0" y="0"/>
              <a:ext cx="3535781" cy="2830285"/>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b" anchorCtr="0"/>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15609"/>
            <a:ext cx="5157787" cy="357405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615609"/>
            <a:ext cx="5183188" cy="357405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sp>
        <p:nvSpPr>
          <p:cNvPr id="7" name="Rectangle 10"/>
          <p:cNvSpPr>
            <a:spLocks noChangeArrowheads="1"/>
          </p:cNvSpPr>
          <p:nvPr/>
        </p:nvSpPr>
        <p:spPr bwMode="auto">
          <a:xfrm>
            <a:off x="4324350" y="4627098"/>
            <a:ext cx="885825" cy="101600"/>
          </a:xfrm>
          <a:prstGeom prst="rect">
            <a:avLst/>
          </a:prstGeom>
          <a:solidFill>
            <a:schemeClr val="accent1"/>
          </a:solidFill>
          <a:ln>
            <a:noFill/>
          </a:ln>
          <a:effectLst/>
        </p:spPr>
        <p:txBody>
          <a:bodyPr lIns="120227" tIns="62653" rIns="120227" bIns="6265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latin typeface="微软雅黑" panose="020B0503020204020204" charset="-122"/>
              <a:ea typeface="微软雅黑" panose="020B0503020204020204" charset="-122"/>
            </a:endParaRPr>
          </a:p>
        </p:txBody>
      </p:sp>
      <p:sp>
        <p:nvSpPr>
          <p:cNvPr id="8" name="Rectangle 11"/>
          <p:cNvSpPr>
            <a:spLocks noChangeArrowheads="1"/>
          </p:cNvSpPr>
          <p:nvPr/>
        </p:nvSpPr>
        <p:spPr bwMode="auto">
          <a:xfrm>
            <a:off x="5210175" y="4627098"/>
            <a:ext cx="885825" cy="101600"/>
          </a:xfrm>
          <a:prstGeom prst="rect">
            <a:avLst/>
          </a:prstGeom>
          <a:solidFill>
            <a:schemeClr val="accent1"/>
          </a:solidFill>
          <a:ln>
            <a:noFill/>
          </a:ln>
          <a:effectLst/>
        </p:spPr>
        <p:txBody>
          <a:bodyPr lIns="120227" tIns="62653" rIns="120227" bIns="6265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latin typeface="微软雅黑" panose="020B0503020204020204" charset="-122"/>
              <a:ea typeface="微软雅黑" panose="020B0503020204020204" charset="-122"/>
            </a:endParaRPr>
          </a:p>
        </p:txBody>
      </p:sp>
      <p:sp>
        <p:nvSpPr>
          <p:cNvPr id="9" name="Rectangle 12"/>
          <p:cNvSpPr>
            <a:spLocks noChangeArrowheads="1"/>
          </p:cNvSpPr>
          <p:nvPr/>
        </p:nvSpPr>
        <p:spPr bwMode="auto">
          <a:xfrm>
            <a:off x="6096000" y="4627098"/>
            <a:ext cx="885825" cy="101600"/>
          </a:xfrm>
          <a:prstGeom prst="rect">
            <a:avLst/>
          </a:prstGeom>
          <a:solidFill>
            <a:schemeClr val="accent1"/>
          </a:solidFill>
          <a:ln>
            <a:noFill/>
          </a:ln>
          <a:effectLst/>
        </p:spPr>
        <p:txBody>
          <a:bodyPr lIns="120227" tIns="62653" rIns="120227" bIns="6265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latin typeface="微软雅黑" panose="020B0503020204020204" charset="-122"/>
              <a:ea typeface="微软雅黑" panose="020B0503020204020204" charset="-122"/>
            </a:endParaRPr>
          </a:p>
        </p:txBody>
      </p:sp>
      <p:sp>
        <p:nvSpPr>
          <p:cNvPr id="10" name="Rectangle 13"/>
          <p:cNvSpPr>
            <a:spLocks noChangeArrowheads="1"/>
          </p:cNvSpPr>
          <p:nvPr/>
        </p:nvSpPr>
        <p:spPr bwMode="auto">
          <a:xfrm>
            <a:off x="6981825" y="4627098"/>
            <a:ext cx="885825" cy="101600"/>
          </a:xfrm>
          <a:prstGeom prst="rect">
            <a:avLst/>
          </a:prstGeom>
          <a:solidFill>
            <a:schemeClr val="accent1"/>
          </a:solidFill>
          <a:ln>
            <a:noFill/>
          </a:ln>
          <a:effectLst/>
        </p:spPr>
        <p:txBody>
          <a:bodyPr lIns="120227" tIns="62653" rIns="120227" bIns="6265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latin typeface="微软雅黑" panose="020B0503020204020204" charset="-122"/>
              <a:ea typeface="微软雅黑" panose="020B0503020204020204" charset="-122"/>
            </a:endParaRPr>
          </a:p>
        </p:txBody>
      </p:sp>
      <p:sp>
        <p:nvSpPr>
          <p:cNvPr id="2" name="标题 1"/>
          <p:cNvSpPr>
            <a:spLocks noGrp="1"/>
          </p:cNvSpPr>
          <p:nvPr>
            <p:ph type="title" hasCustomPrompt="1"/>
          </p:nvPr>
        </p:nvSpPr>
        <p:spPr>
          <a:xfrm>
            <a:off x="4324350" y="2224144"/>
            <a:ext cx="3543300" cy="2409713"/>
          </a:xfrm>
        </p:spPr>
        <p:txBody>
          <a:bodyPr/>
          <a:lstStyle>
            <a:lvl1pPr algn="ctr">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2"/>
          <p:cNvSpPr>
            <a:spLocks noChangeArrowheads="1"/>
          </p:cNvSpPr>
          <p:nvPr/>
        </p:nvSpPr>
        <p:spPr bwMode="auto">
          <a:xfrm>
            <a:off x="0" y="6709834"/>
            <a:ext cx="12192000" cy="148167"/>
          </a:xfrm>
          <a:prstGeom prst="rect">
            <a:avLst/>
          </a:prstGeom>
          <a:solidFill>
            <a:schemeClr val="accent1"/>
          </a:solidFill>
          <a:ln>
            <a:noFill/>
          </a:ln>
          <a:effectLst/>
        </p:spPr>
        <p:txBody>
          <a:bodyPr anchor="ctr"/>
          <a:lstStyle/>
          <a:p>
            <a:endParaRPr lang="zh-CN" altLang="en-US"/>
          </a:p>
        </p:txBody>
      </p:sp>
      <p:sp>
        <p:nvSpPr>
          <p:cNvPr id="2" name="日期占位符 1"/>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3.xml"/><Relationship Id="rId16" Type="http://schemas.openxmlformats.org/officeDocument/2006/relationships/tags" Target="../tags/tag2.xml"/><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5" Type="http://schemas.openxmlformats.org/officeDocument/2006/relationships/theme" Target="../theme/theme2.xml"/><Relationship Id="rId24" Type="http://schemas.openxmlformats.org/officeDocument/2006/relationships/tags" Target="../tags/tag143.xml"/><Relationship Id="rId23" Type="http://schemas.openxmlformats.org/officeDocument/2006/relationships/tags" Target="../tags/tag142.xml"/><Relationship Id="rId22" Type="http://schemas.openxmlformats.org/officeDocument/2006/relationships/tags" Target="../tags/tag141.xml"/><Relationship Id="rId21" Type="http://schemas.openxmlformats.org/officeDocument/2006/relationships/tags" Target="../tags/tag140.xml"/><Relationship Id="rId20" Type="http://schemas.openxmlformats.org/officeDocument/2006/relationships/tags" Target="../tags/tag139.xml"/><Relationship Id="rId2" Type="http://schemas.openxmlformats.org/officeDocument/2006/relationships/slideLayout" Target="../slideLayouts/slideLayout16.xml"/><Relationship Id="rId19" Type="http://schemas.openxmlformats.org/officeDocument/2006/relationships/tags" Target="../tags/tag138.xml"/><Relationship Id="rId18" Type="http://schemas.openxmlformats.org/officeDocument/2006/relationships/slideLayout" Target="../slideLayouts/slideLayout32.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标题占位符 1"/>
          <p:cNvSpPr>
            <a:spLocks noGrp="1"/>
          </p:cNvSpPr>
          <p:nvPr>
            <p:ph type="title"/>
            <p:custDataLst>
              <p:tags r:id="rId15"/>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12" name="文本占位符 2"/>
          <p:cNvSpPr>
            <a:spLocks noGrp="1"/>
          </p:cNvSpPr>
          <p:nvPr>
            <p:ph type="body" idx="1"/>
            <p:custDataLst>
              <p:tags r:id="rId16"/>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31DE09D4-56AA-4E47-964A-564690AAA8FF}" type="datetimeFigureOut">
              <a:rPr lang="zh-CN" altLang="en-US" smtClean="0"/>
            </a:fld>
            <a:endParaRPr lang="zh-CN" altLang="en-US"/>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C7B6FB14-1C71-4EF4-998A-0538CE249A7A}" type="slidenum">
              <a:rPr lang="zh-CN" altLang="en-US" smtClean="0"/>
            </a:fld>
            <a:endParaRPr lang="zh-CN" altLang="en-US"/>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bg1"/>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hemeOverride" Target="../theme/themeOverride1.xml"/><Relationship Id="rId2" Type="http://schemas.openxmlformats.org/officeDocument/2006/relationships/tags" Target="../tags/tag145.xml"/><Relationship Id="rId1" Type="http://schemas.openxmlformats.org/officeDocument/2006/relationships/tags" Target="../tags/tag144.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9.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10.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11.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13.xml.rels><?xml version="1.0" encoding="UTF-8" standalone="yes"?>
<Relationships xmlns="http://schemas.openxmlformats.org/package/2006/relationships"><Relationship Id="rId9" Type="http://schemas.openxmlformats.org/officeDocument/2006/relationships/themeOverride" Target="../theme/themeOverride12.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notesSlide" Target="../notesSlides/notesSlide2.xml"/><Relationship Id="rId10" Type="http://schemas.openxmlformats.org/officeDocument/2006/relationships/slideLayout" Target="../slideLayouts/slideLayout25.xml"/><Relationship Id="rId1" Type="http://schemas.openxmlformats.org/officeDocument/2006/relationships/tags" Target="../tags/tag18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2" Type="http://schemas.openxmlformats.org/officeDocument/2006/relationships/slideLayout" Target="../slideLayouts/slideLayout20.xml"/><Relationship Id="rId11" Type="http://schemas.openxmlformats.org/officeDocument/2006/relationships/themeOverride" Target="../theme/themeOverride2.xml"/><Relationship Id="rId10" Type="http://schemas.openxmlformats.org/officeDocument/2006/relationships/tags" Target="../tags/tag158.xml"/><Relationship Id="rId1" Type="http://schemas.openxmlformats.org/officeDocument/2006/relationships/tags" Target="../tags/tag149.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3.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4.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5.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6.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7.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8.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4076700" y="1426845"/>
            <a:ext cx="4278630" cy="5079365"/>
          </a:xfrm>
        </p:spPr>
        <p:txBody>
          <a:bodyPr>
            <a:normAutofit fontScale="90000"/>
          </a:bodyPr>
          <a:lstStyle/>
          <a:p>
            <a:r>
              <a:rPr lang="zh-CN" altLang="en-US" dirty="0">
                <a:latin typeface="华文新魏" panose="02010800040101010101" charset="-122"/>
                <a:ea typeface="华文新魏" panose="02010800040101010101" charset="-122"/>
                <a:cs typeface="华文新魏" panose="02010800040101010101" charset="-122"/>
              </a:rPr>
              <a:t>晴空一鹤排云上，</a:t>
            </a:r>
            <a:br>
              <a:rPr lang="zh-CN" altLang="en-US" dirty="0">
                <a:latin typeface="华文新魏" panose="02010800040101010101" charset="-122"/>
                <a:ea typeface="华文新魏" panose="02010800040101010101" charset="-122"/>
                <a:cs typeface="华文新魏" panose="02010800040101010101" charset="-122"/>
              </a:rPr>
            </a:br>
            <a:r>
              <a:rPr lang="zh-CN" altLang="en-US" dirty="0">
                <a:latin typeface="华文新魏" panose="02010800040101010101" charset="-122"/>
                <a:ea typeface="华文新魏" panose="02010800040101010101" charset="-122"/>
                <a:cs typeface="华文新魏" panose="02010800040101010101" charset="-122"/>
              </a:rPr>
              <a:t>便引诗情到碧霄。</a:t>
            </a:r>
            <a:endParaRPr lang="zh-CN" altLang="en-US" dirty="0">
              <a:latin typeface="华文新魏" panose="02010800040101010101" charset="-122"/>
              <a:ea typeface="华文新魏" panose="02010800040101010101" charset="-122"/>
              <a:cs typeface="华文新魏" panose="0201080004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07780" y="704215"/>
            <a:ext cx="1414780" cy="2534920"/>
          </a:xfrm>
        </p:spPr>
        <p:txBody>
          <a:bodyPr>
            <a:normAutofit fontScale="90000"/>
          </a:bodyPr>
          <a:lstStyle/>
          <a:p>
            <a:r>
              <a:rPr lang="zh-CN" altLang="en-US" dirty="0">
                <a:ea typeface="隶书" panose="02010509060101010101" pitchFamily="49" charset="-122"/>
                <a:sym typeface="+mn-ea"/>
              </a:rPr>
              <a:t>任务分配</a:t>
            </a:r>
            <a:br>
              <a:rPr lang="zh-CN" altLang="en-US" dirty="0">
                <a:solidFill>
                  <a:schemeClr val="accent1"/>
                </a:solidFill>
                <a:latin typeface="Arial" panose="020B0604020202020204" pitchFamily="34" charset="0"/>
                <a:ea typeface="隶书" panose="02010509060101010101" pitchFamily="49" charset="-122"/>
              </a:rPr>
            </a:br>
            <a:endParaRPr lang="zh-CN" altLang="en-US" dirty="0"/>
          </a:p>
        </p:txBody>
      </p:sp>
      <p:sp>
        <p:nvSpPr>
          <p:cNvPr id="3" name="文本占位符 2"/>
          <p:cNvSpPr>
            <a:spLocks noGrp="1"/>
          </p:cNvSpPr>
          <p:nvPr>
            <p:ph type="body" idx="1"/>
            <p:custDataLst>
              <p:tags r:id="rId2"/>
            </p:custDataLst>
          </p:nvPr>
        </p:nvSpPr>
        <p:spPr>
          <a:xfrm>
            <a:off x="1492250" y="704215"/>
            <a:ext cx="7415530" cy="3270885"/>
          </a:xfrm>
        </p:spPr>
        <p:txBody>
          <a:bodyPr vert="horz">
            <a:normAutofit lnSpcReduction="20000"/>
          </a:bodyPr>
          <a:lstStyle/>
          <a:p>
            <a:r>
              <a:rPr lang="zh-CN" altLang="en-US" sz="2000" dirty="0"/>
              <a:t>邢龙龙</a:t>
            </a:r>
            <a:r>
              <a:rPr lang="en-US" altLang="zh-CN" sz="2000" dirty="0"/>
              <a:t>:</a:t>
            </a:r>
            <a:r>
              <a:rPr lang="zh-CN" altLang="en-US" sz="2000" dirty="0"/>
              <a:t>购物车模块                    </a:t>
            </a:r>
            <a:r>
              <a:rPr sz="2000" dirty="0">
                <a:sym typeface="+mn-ea"/>
              </a:rPr>
              <a:t>张游</a:t>
            </a:r>
            <a:r>
              <a:rPr lang="en-US" altLang="zh-CN" sz="2000" dirty="0">
                <a:sym typeface="+mn-ea"/>
              </a:rPr>
              <a:t>:</a:t>
            </a:r>
            <a:r>
              <a:rPr sz="2000" dirty="0">
                <a:sym typeface="+mn-ea"/>
              </a:rPr>
              <a:t>订单模块 </a:t>
            </a:r>
            <a:endParaRPr lang="zh-CN" altLang="en-US" sz="2000" dirty="0"/>
          </a:p>
          <a:p>
            <a:r>
              <a:rPr lang="zh-CN" altLang="en-US" sz="2000" dirty="0"/>
              <a:t>李维刚</a:t>
            </a:r>
            <a:r>
              <a:rPr lang="en-US" altLang="zh-CN" sz="2000" dirty="0"/>
              <a:t>:</a:t>
            </a:r>
            <a:r>
              <a:rPr lang="zh-CN" altLang="en-US" sz="2000" dirty="0"/>
              <a:t>商品详情模块                </a:t>
            </a:r>
            <a:r>
              <a:rPr sz="2000" dirty="0">
                <a:sym typeface="+mn-ea"/>
              </a:rPr>
              <a:t>邓琳：页面设计</a:t>
            </a:r>
            <a:endParaRPr lang="zh-CN" altLang="en-US" sz="2000" dirty="0"/>
          </a:p>
          <a:p>
            <a:r>
              <a:rPr lang="zh-CN" altLang="en-US" sz="2000" dirty="0"/>
              <a:t>张杨</a:t>
            </a:r>
            <a:r>
              <a:rPr lang="en-US" altLang="zh-CN" sz="2000" dirty="0"/>
              <a:t>:</a:t>
            </a:r>
            <a:r>
              <a:rPr sz="2000" dirty="0">
                <a:sym typeface="+mn-ea"/>
              </a:rPr>
              <a:t>关注模块                           </a:t>
            </a:r>
            <a:r>
              <a:rPr sz="2000" dirty="0">
                <a:sym typeface="+mn-ea"/>
              </a:rPr>
              <a:t>白虎：查漏补缺，综合团队</a:t>
            </a:r>
            <a:endParaRPr lang="zh-CN" altLang="en-US" sz="2000" dirty="0"/>
          </a:p>
          <a:p>
            <a:r>
              <a:rPr lang="zh-CN" altLang="en-US" sz="2000" dirty="0"/>
              <a:t>任佳伟</a:t>
            </a:r>
            <a:r>
              <a:rPr lang="en-US" altLang="zh-CN" sz="2000" dirty="0"/>
              <a:t>:</a:t>
            </a:r>
            <a:r>
              <a:rPr lang="zh-CN" altLang="en-US" sz="2000" dirty="0"/>
              <a:t>用户模块                       </a:t>
            </a:r>
            <a:r>
              <a:rPr sz="2000" dirty="0">
                <a:sym typeface="+mn-ea"/>
              </a:rPr>
              <a:t>侯志明：</a:t>
            </a:r>
            <a:r>
              <a:rPr lang="en-US" altLang="zh-CN" sz="2000" dirty="0">
                <a:sym typeface="+mn-ea"/>
              </a:rPr>
              <a:t>PPT</a:t>
            </a:r>
            <a:r>
              <a:rPr sz="2000" dirty="0">
                <a:sym typeface="+mn-ea"/>
              </a:rPr>
              <a:t>，测试，数据库</a:t>
            </a:r>
            <a:endParaRPr lang="zh-CN" altLang="en-US" sz="2000" dirty="0"/>
          </a:p>
          <a:p>
            <a:endParaRPr lang="zh-CN" altLang="en-US" dirty="0"/>
          </a:p>
          <a:p>
            <a:endParaRPr lang="zh-CN" altLang="en-US" dirty="0"/>
          </a:p>
          <a:p>
            <a:endParaRPr lang="zh-CN" altLang="en-US" dirty="0"/>
          </a:p>
          <a:p>
            <a:endParaRPr lang="zh-CN" altLang="en-US"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436100" y="862965"/>
            <a:ext cx="1414780" cy="2534920"/>
          </a:xfrm>
        </p:spPr>
        <p:txBody>
          <a:bodyPr>
            <a:normAutofit fontScale="90000"/>
          </a:bodyPr>
          <a:lstStyle/>
          <a:p>
            <a:r>
              <a:rPr lang="zh-CN" altLang="en-US" dirty="0">
                <a:latin typeface="华文新魏" panose="02010800040101010101" charset="-122"/>
                <a:ea typeface="华文新魏" panose="02010800040101010101" charset="-122"/>
              </a:rPr>
              <a:t>收获和感受</a:t>
            </a:r>
            <a:endParaRPr lang="zh-CN" altLang="en-US" dirty="0">
              <a:latin typeface="华文新魏" panose="02010800040101010101" charset="-122"/>
              <a:ea typeface="华文新魏" panose="02010800040101010101" charset="-122"/>
            </a:endParaRPr>
          </a:p>
        </p:txBody>
      </p:sp>
      <p:sp>
        <p:nvSpPr>
          <p:cNvPr id="3" name="文本占位符 2"/>
          <p:cNvSpPr>
            <a:spLocks noGrp="1"/>
          </p:cNvSpPr>
          <p:nvPr>
            <p:ph type="body" idx="1"/>
            <p:custDataLst>
              <p:tags r:id="rId2"/>
            </p:custDataLst>
          </p:nvPr>
        </p:nvSpPr>
        <p:spPr>
          <a:xfrm>
            <a:off x="549910" y="23495"/>
            <a:ext cx="8886190" cy="4354830"/>
          </a:xfrm>
        </p:spPr>
        <p:txBody>
          <a:bodyPr vert="horz">
            <a:normAutofit lnSpcReduction="10000"/>
          </a:bodyPr>
          <a:lstStyle/>
          <a:p>
            <a:pPr>
              <a:lnSpc>
                <a:spcPct val="100000"/>
              </a:lnSpc>
            </a:pPr>
            <a:r>
              <a:rPr lang="zh-CN" altLang="en-US" dirty="0">
                <a:solidFill>
                  <a:srgbClr val="FFC000"/>
                </a:solidFill>
              </a:rPr>
              <a:t>张游：体验到了项目的真实开发过程。刚开始对项目迷茫，不知道该干什么，最后真实的理解项目的各个功能点的实现。过程中离不开老师和各位的帮助！</a:t>
            </a:r>
            <a:endParaRPr lang="zh-CN" altLang="en-US" dirty="0">
              <a:solidFill>
                <a:srgbClr val="FFC000"/>
              </a:solidFill>
            </a:endParaRPr>
          </a:p>
          <a:p>
            <a:pPr>
              <a:lnSpc>
                <a:spcPct val="100000"/>
              </a:lnSpc>
            </a:pPr>
            <a:r>
              <a:rPr lang="zh-CN" altLang="en-US" dirty="0">
                <a:solidFill>
                  <a:srgbClr val="FFC000"/>
                </a:solidFill>
              </a:rPr>
              <a:t>邢龙龙：虽然折腾很久时间，但是收获很大。感谢小伙伴和老师的帮助！</a:t>
            </a:r>
            <a:endParaRPr lang="zh-CN" altLang="en-US" dirty="0">
              <a:solidFill>
                <a:srgbClr val="FFC000"/>
              </a:solidFill>
            </a:endParaRPr>
          </a:p>
          <a:p>
            <a:pPr>
              <a:lnSpc>
                <a:spcPct val="100000"/>
              </a:lnSpc>
            </a:pPr>
            <a:r>
              <a:rPr lang="zh-CN" altLang="en-US" dirty="0">
                <a:solidFill>
                  <a:srgbClr val="FFC000"/>
                </a:solidFill>
              </a:rPr>
              <a:t>李维刚：本次项目过程中，我又对mvc模式使用的更加熟练，对dao接口及其实现，service接口及其实现，以及控制器的连接和前端界面的联系更加了解，对个人提升很大，也感受到了团队的力量，开发不是一个人的事情，需要大家齐心协力共同完成，也认识到了自己的很多不足，后续会努力跟进。</a:t>
            </a:r>
            <a:endParaRPr lang="zh-CN" altLang="en-US" dirty="0">
              <a:solidFill>
                <a:srgbClr val="FFC000"/>
              </a:solidFill>
            </a:endParaRPr>
          </a:p>
          <a:p>
            <a:pPr>
              <a:lnSpc>
                <a:spcPct val="100000"/>
              </a:lnSpc>
            </a:pPr>
            <a:r>
              <a:rPr lang="zh-CN" altLang="en-US" dirty="0">
                <a:solidFill>
                  <a:srgbClr val="FFC000"/>
                </a:solidFill>
              </a:rPr>
              <a:t>邓琳：对于直接下载的前端页面，用起来不熟练。以后还是自己搭建比较好。对于页面布局，还是要写的详细一点，对细节的把握也是要提升的重点。对自己的不满：速度，效率得提升</a:t>
            </a:r>
            <a:endParaRPr lang="zh-CN" altLang="en-US" dirty="0">
              <a:solidFill>
                <a:srgbClr val="FFC000"/>
              </a:solidFill>
            </a:endParaRPr>
          </a:p>
          <a:p>
            <a:pPr>
              <a:lnSpc>
                <a:spcPct val="100000"/>
              </a:lnSpc>
            </a:pPr>
            <a:r>
              <a:rPr lang="zh-CN" altLang="en-US" dirty="0">
                <a:solidFill>
                  <a:srgbClr val="FFC000"/>
                </a:solidFill>
              </a:rPr>
              <a:t>任佳伟：作为第一次做一个完整的项目，采取前端与后端并行操作的方式开始工作，体会最深的是在操作过程中与组员之间密切沟通的重要性，在今后的学习中我们需要</a:t>
            </a:r>
            <a:r>
              <a:rPr lang="zh-CN" altLang="en-US" dirty="0">
                <a:solidFill>
                  <a:srgbClr val="FFC000"/>
                </a:solidFill>
              </a:rPr>
              <a:t>更加注重</a:t>
            </a:r>
            <a:r>
              <a:rPr lang="zh-CN" altLang="en-US" dirty="0">
                <a:solidFill>
                  <a:srgbClr val="FFC000"/>
                </a:solidFill>
              </a:rPr>
              <a:t>配合，高效完成任务。</a:t>
            </a:r>
            <a:endParaRPr lang="zh-CN" altLang="en-US" dirty="0">
              <a:solidFill>
                <a:srgbClr val="FFC000"/>
              </a:solidFill>
            </a:endParaRPr>
          </a:p>
          <a:p>
            <a:pPr>
              <a:lnSpc>
                <a:spcPct val="100000"/>
              </a:lnSpc>
            </a:pPr>
            <a:r>
              <a:rPr lang="zh-CN" altLang="en-US" dirty="0">
                <a:solidFill>
                  <a:srgbClr val="FFC000"/>
                </a:solidFill>
              </a:rPr>
              <a:t>张杨</a:t>
            </a:r>
            <a:r>
              <a:rPr lang="zh-CN" altLang="en-US" dirty="0">
                <a:solidFill>
                  <a:srgbClr val="FFC000"/>
                </a:solidFill>
              </a:rPr>
              <a:t>：团队合作很重要，任何困难遇到团队都会变得简单。</a:t>
            </a:r>
            <a:endParaRPr lang="zh-CN" altLang="en-US" dirty="0">
              <a:solidFill>
                <a:srgbClr val="FFC000"/>
              </a:solidFill>
            </a:endParaRPr>
          </a:p>
          <a:p>
            <a:pPr>
              <a:lnSpc>
                <a:spcPct val="100000"/>
              </a:lnSpc>
            </a:pPr>
            <a:r>
              <a:rPr dirty="0">
                <a:solidFill>
                  <a:srgbClr val="FFC000"/>
                </a:solidFill>
                <a:sym typeface="+mn-ea"/>
              </a:rPr>
              <a:t>侯志明：只有真的开始一个需要你参与的项目时，你才能真真切切的意识到自己的各种不足和知识没有掌握的困窘。</a:t>
            </a:r>
            <a:endParaRPr lang="zh-CN" altLang="en-US" dirty="0">
              <a:solidFill>
                <a:srgbClr val="FFC000"/>
              </a:solidFill>
            </a:endParaRPr>
          </a:p>
          <a:p>
            <a:pPr>
              <a:lnSpc>
                <a:spcPct val="100000"/>
              </a:lnSpc>
            </a:pPr>
            <a:r>
              <a:rPr lang="zh-CN" altLang="en-US" dirty="0">
                <a:solidFill>
                  <a:srgbClr val="FFC000"/>
                </a:solidFill>
              </a:rPr>
              <a:t>白虎：通过本次项目，对自己的能力有了巨大提升，明白了作为组长—一个团队的核心需要承担的责任，感谢小组每个成员对我工作的支持与理解。</a:t>
            </a:r>
            <a:endParaRPr lang="zh-CN" altLang="en-US" dirty="0">
              <a:solidFill>
                <a:srgbClr val="FFC000"/>
              </a:solidFill>
            </a:endParaRPr>
          </a:p>
          <a:p>
            <a:pPr>
              <a:lnSpc>
                <a:spcPct val="100000"/>
              </a:lnSpc>
            </a:pPr>
            <a:endParaRPr lang="zh-CN" altLang="en-US" dirty="0"/>
          </a:p>
          <a:p>
            <a:endParaRPr lang="zh-CN" altLang="en-US"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069070" y="1550670"/>
            <a:ext cx="1414780" cy="2534920"/>
          </a:xfrm>
        </p:spPr>
        <p:txBody>
          <a:bodyPr>
            <a:normAutofit/>
          </a:bodyPr>
          <a:lstStyle/>
          <a:p>
            <a:r>
              <a:rPr lang="zh-CN" altLang="en-US" dirty="0"/>
              <a:t>感谢</a:t>
            </a:r>
            <a:endParaRPr lang="zh-CN" altLang="en-US" dirty="0"/>
          </a:p>
        </p:txBody>
      </p:sp>
      <p:sp>
        <p:nvSpPr>
          <p:cNvPr id="3" name="文本占位符 2"/>
          <p:cNvSpPr>
            <a:spLocks noGrp="1"/>
          </p:cNvSpPr>
          <p:nvPr>
            <p:ph type="body" idx="1"/>
            <p:custDataLst>
              <p:tags r:id="rId2"/>
            </p:custDataLst>
          </p:nvPr>
        </p:nvSpPr>
        <p:spPr>
          <a:xfrm>
            <a:off x="1757045" y="427355"/>
            <a:ext cx="7106920" cy="3658235"/>
          </a:xfrm>
        </p:spPr>
        <p:txBody>
          <a:bodyPr vert="horz">
            <a:normAutofit lnSpcReduction="10000"/>
          </a:bodyPr>
          <a:lstStyle/>
          <a:p>
            <a:pPr>
              <a:lnSpc>
                <a:spcPct val="150000"/>
              </a:lnSpc>
            </a:pPr>
            <a:r>
              <a:rPr lang="zh-CN" altLang="en-US" dirty="0"/>
              <a:t>两个多月的实训时间就这样匆匆茫茫的过去了，这次实训项目的五天时间也像白马过隙一样一闪而过，在项目过程中，每个人都竭自己所能，不单单只是做自己的任务，也为其他组员分担困难，来帮助整个项目都在快速且正确的向前推进直到完成，或许还有些许不足，但我相信经过这次的历练，各位都能获得很多的成长。借张老师的话一用就是没有最强的个人，只有最强的团队。只有一个精诚合作的团队才能获得最终的成功喜悦！</a:t>
            </a:r>
            <a:endParaRPr lang="zh-CN" altLang="en-US" dirty="0"/>
          </a:p>
          <a:p>
            <a:pPr>
              <a:lnSpc>
                <a:spcPct val="150000"/>
              </a:lnSpc>
            </a:pPr>
            <a:r>
              <a:rPr lang="zh-CN" altLang="en-US" dirty="0"/>
              <a:t>在这里</a:t>
            </a:r>
            <a:r>
              <a:rPr lang="zh-CN" altLang="en-US" dirty="0"/>
              <a:t>感谢各位在五天时间内的精诚合作以及竭尽所能，感谢老师在我们遇到困难时的讲解，也感谢班内各位同学的帮助！</a:t>
            </a:r>
            <a:endParaRPr lang="zh-CN" altLang="en-US" dirty="0"/>
          </a:p>
          <a:p>
            <a:pPr>
              <a:lnSpc>
                <a:spcPct val="150000"/>
              </a:lnSpc>
            </a:pPr>
            <a:r>
              <a:rPr lang="zh-CN" altLang="en-US" dirty="0"/>
              <a:t>                                                                                             愿诸位鲲鹏展翅，扶摇九天。</a:t>
            </a:r>
            <a:endParaRPr lang="zh-CN" altLang="en-US" dirty="0"/>
          </a:p>
          <a:p>
            <a:pPr>
              <a:lnSpc>
                <a:spcPct val="150000"/>
              </a:lnSpc>
            </a:pPr>
            <a:r>
              <a:rPr lang="en-US" altLang="zh-CN" dirty="0"/>
              <a:t>						</a:t>
            </a:r>
            <a:endParaRPr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1099820" y="4672965"/>
            <a:ext cx="1832610" cy="1742440"/>
            <a:chOff x="4523" y="6150"/>
            <a:chExt cx="2886" cy="4013"/>
          </a:xfrm>
        </p:grpSpPr>
        <p:sp>
          <p:nvSpPr>
            <p:cNvPr id="6" name="矩形 5"/>
            <p:cNvSpPr/>
            <p:nvPr>
              <p:custDataLst>
                <p:tags r:id="rId2"/>
              </p:custDataLst>
            </p:nvPr>
          </p:nvSpPr>
          <p:spPr>
            <a:xfrm>
              <a:off x="4523" y="6150"/>
              <a:ext cx="2886" cy="40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4714" y="6345"/>
              <a:ext cx="2486" cy="3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6"/>
            <p:cNvSpPr/>
            <p:nvPr>
              <p:custDataLst>
                <p:tags r:id="rId4"/>
              </p:custDataLst>
            </p:nvPr>
          </p:nvSpPr>
          <p:spPr>
            <a:xfrm>
              <a:off x="4523" y="6151"/>
              <a:ext cx="1064" cy="1064"/>
            </a:xfrm>
            <a:custGeom>
              <a:avLst/>
              <a:gdLst>
                <a:gd name="connsiteX0" fmla="*/ 0 w 675503"/>
                <a:gd name="connsiteY0" fmla="*/ 0 h 675503"/>
                <a:gd name="connsiteX1" fmla="*/ 675503 w 675503"/>
                <a:gd name="connsiteY1" fmla="*/ 0 h 675503"/>
                <a:gd name="connsiteX2" fmla="*/ 0 w 675503"/>
                <a:gd name="connsiteY2" fmla="*/ 675503 h 675503"/>
              </a:gdLst>
              <a:ahLst/>
              <a:cxnLst>
                <a:cxn ang="0">
                  <a:pos x="connsiteX0" y="connsiteY0"/>
                </a:cxn>
                <a:cxn ang="0">
                  <a:pos x="connsiteX1" y="connsiteY1"/>
                </a:cxn>
                <a:cxn ang="0">
                  <a:pos x="connsiteX2" y="connsiteY2"/>
                </a:cxn>
              </a:cxnLst>
              <a:rect l="l" t="t" r="r" b="b"/>
              <a:pathLst>
                <a:path w="675503" h="675503">
                  <a:moveTo>
                    <a:pt x="0" y="0"/>
                  </a:moveTo>
                  <a:lnTo>
                    <a:pt x="675503" y="0"/>
                  </a:lnTo>
                  <a:cubicBezTo>
                    <a:pt x="675503" y="373070"/>
                    <a:pt x="373070" y="675503"/>
                    <a:pt x="0" y="675503"/>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形状 6"/>
            <p:cNvSpPr/>
            <p:nvPr>
              <p:custDataLst>
                <p:tags r:id="rId5"/>
              </p:custDataLst>
            </p:nvPr>
          </p:nvSpPr>
          <p:spPr>
            <a:xfrm rot="10800000">
              <a:off x="6345" y="9099"/>
              <a:ext cx="1064" cy="1064"/>
            </a:xfrm>
            <a:custGeom>
              <a:avLst/>
              <a:gdLst>
                <a:gd name="connsiteX0" fmla="*/ 0 w 675503"/>
                <a:gd name="connsiteY0" fmla="*/ 0 h 675503"/>
                <a:gd name="connsiteX1" fmla="*/ 675503 w 675503"/>
                <a:gd name="connsiteY1" fmla="*/ 0 h 675503"/>
                <a:gd name="connsiteX2" fmla="*/ 0 w 675503"/>
                <a:gd name="connsiteY2" fmla="*/ 675503 h 675503"/>
              </a:gdLst>
              <a:ahLst/>
              <a:cxnLst>
                <a:cxn ang="0">
                  <a:pos x="connsiteX0" y="connsiteY0"/>
                </a:cxn>
                <a:cxn ang="0">
                  <a:pos x="connsiteX1" y="connsiteY1"/>
                </a:cxn>
                <a:cxn ang="0">
                  <a:pos x="connsiteX2" y="connsiteY2"/>
                </a:cxn>
              </a:cxnLst>
              <a:rect l="l" t="t" r="r" b="b"/>
              <a:pathLst>
                <a:path w="675503" h="675503">
                  <a:moveTo>
                    <a:pt x="0" y="0"/>
                  </a:moveTo>
                  <a:lnTo>
                    <a:pt x="675503" y="0"/>
                  </a:lnTo>
                  <a:cubicBezTo>
                    <a:pt x="675503" y="373070"/>
                    <a:pt x="373070" y="675503"/>
                    <a:pt x="0" y="675503"/>
                  </a:cubicBezTo>
                  <a:close/>
                </a:path>
              </a:pathLst>
            </a:cu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 name="标题 2"/>
          <p:cNvSpPr>
            <a:spLocks noGrp="1"/>
          </p:cNvSpPr>
          <p:nvPr>
            <p:ph type="title"/>
            <p:custDataLst>
              <p:tags r:id="rId6"/>
            </p:custDataLst>
          </p:nvPr>
        </p:nvSpPr>
        <p:spPr/>
        <p:txBody>
          <a:bodyPr>
            <a:normAutofit/>
          </a:bodyPr>
          <a:lstStyle/>
          <a:p>
            <a:r>
              <a:rPr lang="zh-CN" altLang="en-US" dirty="0">
                <a:latin typeface="华文新魏" panose="02010800040101010101" charset="-122"/>
                <a:ea typeface="华文新魏" panose="02010800040101010101" charset="-122"/>
              </a:rPr>
              <a:t>谢</a:t>
            </a:r>
            <a:r>
              <a:rPr lang="zh-CN" altLang="en-US" dirty="0">
                <a:latin typeface="华文新魏" panose="02010800040101010101" charset="-122"/>
                <a:ea typeface="华文新魏" panose="02010800040101010101" charset="-122"/>
              </a:rPr>
              <a:t>谢观看</a:t>
            </a:r>
            <a:endParaRPr lang="zh-CN" altLang="en-US" dirty="0">
              <a:latin typeface="华文新魏" panose="02010800040101010101" charset="-122"/>
              <a:ea typeface="华文新魏" panose="02010800040101010101" charset="-122"/>
            </a:endParaRPr>
          </a:p>
        </p:txBody>
      </p:sp>
      <p:sp>
        <p:nvSpPr>
          <p:cNvPr id="10" name="Title 6"/>
          <p:cNvSpPr txBox="1"/>
          <p:nvPr>
            <p:custDataLst>
              <p:tags r:id="rId7"/>
            </p:custDataLst>
          </p:nvPr>
        </p:nvSpPr>
        <p:spPr>
          <a:xfrm>
            <a:off x="1339215" y="4851400"/>
            <a:ext cx="1353820" cy="9105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30000"/>
              </a:lnSpc>
              <a:spcBef>
                <a:spcPts val="800"/>
              </a:spcBef>
              <a:spcAft>
                <a:spcPts val="0"/>
              </a:spcAft>
              <a:buSzPct val="100000"/>
              <a:buNone/>
            </a:pPr>
            <a:r>
              <a:rPr lang="zh-CN" altLang="en-US" sz="1400" spc="138"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祝：各位招财进宝，  日进斗金</a:t>
            </a:r>
            <a:r>
              <a:rPr altLang="zh-CN" sz="1400" spc="138"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altLang="zh-CN" sz="1400" spc="138"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文本框 17"/>
          <p:cNvSpPr txBox="1">
            <a:spLocks noChangeArrowheads="1"/>
          </p:cNvSpPr>
          <p:nvPr>
            <p:custDataLst>
              <p:tags r:id="rId1"/>
            </p:custDataLst>
          </p:nvPr>
        </p:nvSpPr>
        <p:spPr bwMode="auto">
          <a:xfrm>
            <a:off x="2515318" y="2603950"/>
            <a:ext cx="800100" cy="220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normAutofit fontScale="92500" lnSpcReduction="20000"/>
          </a:bodyPr>
          <a:lstStyle>
            <a:lvl1pPr algn="just">
              <a:lnSpc>
                <a:spcPct val="110000"/>
              </a:lnSpc>
              <a:spcBef>
                <a:spcPts val="600"/>
              </a:spcBef>
              <a:buClr>
                <a:schemeClr val="accent1"/>
              </a:buClr>
              <a:buSzPct val="90000"/>
              <a:buFont typeface="Wingdings" panose="05000000000000000000" pitchFamily="2" charset="2"/>
              <a:buChar char=""/>
              <a:defRPr sz="2000">
                <a:solidFill>
                  <a:schemeClr val="accent1"/>
                </a:solidFill>
                <a:latin typeface="Arial" panose="020B0604020202020204" pitchFamily="34" charset="0"/>
                <a:ea typeface="黑体" panose="02010609060101010101" charset="-122"/>
              </a:defRPr>
            </a:lvl1pPr>
            <a:lvl2pPr marL="742950" indent="-285750" algn="just">
              <a:lnSpc>
                <a:spcPct val="120000"/>
              </a:lnSpc>
              <a:spcAft>
                <a:spcPts val="600"/>
              </a:spcAft>
              <a:buClr>
                <a:srgbClr val="F2C37D"/>
              </a:buClr>
              <a:buFont typeface="幼圆" panose="02010509060101010101" pitchFamily="49" charset="-122"/>
              <a:buChar char=" "/>
              <a:defRPr sz="16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marL="0" indent="0" algn="l">
              <a:lnSpc>
                <a:spcPct val="110000"/>
              </a:lnSpc>
              <a:spcBef>
                <a:spcPts val="0"/>
              </a:spcBef>
              <a:spcAft>
                <a:spcPts val="0"/>
              </a:spcAft>
              <a:buClrTx/>
              <a:buSzTx/>
              <a:buFontTx/>
              <a:buNone/>
            </a:pPr>
            <a:r>
              <a:rPr lang="zh-CN" altLang="en-US" sz="4400" smtClean="0">
                <a:latin typeface="华文新魏" panose="02010800040101010101" charset="-122"/>
                <a:ea typeface="华文新魏" panose="02010800040101010101" charset="-122"/>
              </a:rPr>
              <a:t>葫芦娃</a:t>
            </a:r>
            <a:endParaRPr lang="zh-CN" altLang="en-US" sz="4400" smtClean="0">
              <a:latin typeface="华文新魏" panose="02010800040101010101" charset="-122"/>
              <a:ea typeface="华文新魏" panose="02010800040101010101" charset="-122"/>
            </a:endParaRPr>
          </a:p>
        </p:txBody>
      </p:sp>
      <p:sp>
        <p:nvSpPr>
          <p:cNvPr id="2" name="标题 1"/>
          <p:cNvSpPr>
            <a:spLocks noGrp="1"/>
          </p:cNvSpPr>
          <p:nvPr>
            <p:ph type="title"/>
            <p:custDataLst>
              <p:tags r:id="rId2"/>
            </p:custDataLst>
          </p:nvPr>
        </p:nvSpPr>
        <p:spPr/>
        <p:txBody>
          <a:bodyPr>
            <a:normAutofit/>
          </a:bodyPr>
          <a:lstStyle/>
          <a:p>
            <a:pPr marL="0" indent="0" algn="l">
              <a:lnSpc>
                <a:spcPct val="90000"/>
              </a:lnSpc>
              <a:spcBef>
                <a:spcPts val="0"/>
              </a:spcBef>
              <a:spcAft>
                <a:spcPts val="0"/>
              </a:spcAft>
              <a:buSzPct val="100000"/>
            </a:pPr>
            <a:r>
              <a:rPr lang="zh-CN" altLang="en-US" smtClean="0">
                <a:latin typeface="华文新魏" panose="02010800040101010101" charset="-122"/>
                <a:ea typeface="华文新魏" panose="02010800040101010101" charset="-122"/>
              </a:rPr>
              <a:t>项目名称：企业在线内购</a:t>
            </a:r>
            <a:endParaRPr lang="zh-CN" altLang="en-US" smtClean="0">
              <a:latin typeface="华文新魏" panose="02010800040101010101" charset="-122"/>
              <a:ea typeface="华文新魏" panose="02010800040101010101" charset="-122"/>
            </a:endParaRPr>
          </a:p>
        </p:txBody>
      </p:sp>
      <p:sp>
        <p:nvSpPr>
          <p:cNvPr id="3" name="文本框 2"/>
          <p:cNvSpPr txBox="1"/>
          <p:nvPr/>
        </p:nvSpPr>
        <p:spPr>
          <a:xfrm>
            <a:off x="6515100" y="5681345"/>
            <a:ext cx="5657850" cy="922020"/>
          </a:xfrm>
          <a:prstGeom prst="rect">
            <a:avLst/>
          </a:prstGeom>
          <a:noFill/>
        </p:spPr>
        <p:txBody>
          <a:bodyPr wrap="square" rtlCol="0">
            <a:spAutoFit/>
          </a:bodyPr>
          <a:p>
            <a:r>
              <a:rPr lang="zh-CN" altLang="en-US"/>
              <a:t>组长：白虎虎 </a:t>
            </a:r>
            <a:endParaRPr lang="zh-CN" altLang="en-US"/>
          </a:p>
          <a:p>
            <a:r>
              <a:rPr lang="zh-CN" altLang="en-US"/>
              <a:t>组员：张游、任佳伟、张杨</a:t>
            </a:r>
            <a:r>
              <a:rPr lang="zh-CN" altLang="en-US"/>
              <a:t>、</a:t>
            </a:r>
            <a:endParaRPr lang="zh-CN" altLang="en-US"/>
          </a:p>
          <a:p>
            <a:r>
              <a:rPr lang="zh-CN" altLang="en-US"/>
              <a:t>邓琳、李维刚、邢龙龙、侯志明</a:t>
            </a:r>
            <a:endParaRPr lang="zh-CN" altLang="en-US"/>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91B"/>
        </a:solidFill>
        <a:effectLst/>
      </p:bgPr>
    </p:bg>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3120469" y="1642110"/>
            <a:ext cx="1107996" cy="938530"/>
          </a:xfrm>
          <a:prstGeom prst="rect">
            <a:avLst/>
          </a:prstGeom>
          <a:noFill/>
        </p:spPr>
        <p:txBody>
          <a:bodyPr vert="eaVert" wrap="square" rtlCol="0">
            <a:normAutofit/>
          </a:bodyPr>
          <a:lstStyle/>
          <a:p>
            <a:r>
              <a:rPr lang="zh-CN" altLang="en-US" sz="6000" dirty="0">
                <a:solidFill>
                  <a:schemeClr val="accent1"/>
                </a:solidFill>
                <a:latin typeface="Arial" panose="020B0604020202020204" pitchFamily="34" charset="0"/>
                <a:ea typeface="隶书" panose="02010509060101010101" pitchFamily="49" charset="-122"/>
              </a:rPr>
              <a:t>壹</a:t>
            </a:r>
            <a:endParaRPr lang="zh-CN" altLang="en-US" sz="6000" dirty="0">
              <a:solidFill>
                <a:schemeClr val="accent1"/>
              </a:solidFill>
              <a:latin typeface="Arial" panose="020B0604020202020204" pitchFamily="34" charset="0"/>
              <a:ea typeface="隶书" panose="02010509060101010101" pitchFamily="49" charset="-122"/>
            </a:endParaRPr>
          </a:p>
        </p:txBody>
      </p:sp>
      <p:sp>
        <p:nvSpPr>
          <p:cNvPr id="17" name="文本框 16"/>
          <p:cNvSpPr txBox="1"/>
          <p:nvPr>
            <p:custDataLst>
              <p:tags r:id="rId2"/>
            </p:custDataLst>
          </p:nvPr>
        </p:nvSpPr>
        <p:spPr>
          <a:xfrm>
            <a:off x="3760152" y="2748280"/>
            <a:ext cx="492443" cy="3004185"/>
          </a:xfrm>
          <a:prstGeom prst="rect">
            <a:avLst/>
          </a:prstGeom>
          <a:noFill/>
        </p:spPr>
        <p:txBody>
          <a:bodyPr vert="eaVert" wrap="square" rtlCol="0">
            <a:normAutofit fontScale="90000"/>
          </a:bodyPr>
          <a:lstStyle/>
          <a:p>
            <a:r>
              <a:rPr lang="zh-CN" altLang="en-US" sz="2000" dirty="0">
                <a:solidFill>
                  <a:schemeClr val="accent1"/>
                </a:solidFill>
                <a:latin typeface="Arial" panose="020B0604020202020204" pitchFamily="34" charset="0"/>
                <a:ea typeface="隶书" panose="02010509060101010101" pitchFamily="49" charset="-122"/>
              </a:rPr>
              <a:t>项目简介</a:t>
            </a:r>
            <a:endParaRPr lang="zh-CN" altLang="en-US" sz="2000" dirty="0">
              <a:solidFill>
                <a:schemeClr val="accent1"/>
              </a:solidFill>
              <a:latin typeface="Arial" panose="020B0604020202020204" pitchFamily="34" charset="0"/>
              <a:ea typeface="隶书" panose="02010509060101010101" pitchFamily="49" charset="-122"/>
            </a:endParaRPr>
          </a:p>
        </p:txBody>
      </p:sp>
      <p:sp>
        <p:nvSpPr>
          <p:cNvPr id="44" name="文本框 43"/>
          <p:cNvSpPr txBox="1"/>
          <p:nvPr>
            <p:custDataLst>
              <p:tags r:id="rId3"/>
            </p:custDataLst>
          </p:nvPr>
        </p:nvSpPr>
        <p:spPr>
          <a:xfrm>
            <a:off x="4735274" y="1642110"/>
            <a:ext cx="1107996" cy="938530"/>
          </a:xfrm>
          <a:prstGeom prst="rect">
            <a:avLst/>
          </a:prstGeom>
          <a:noFill/>
        </p:spPr>
        <p:txBody>
          <a:bodyPr vert="eaVert" wrap="square" rtlCol="0">
            <a:normAutofit/>
          </a:bodyPr>
          <a:lstStyle/>
          <a:p>
            <a:r>
              <a:rPr lang="zh-CN" altLang="en-US" sz="6000" dirty="0">
                <a:solidFill>
                  <a:schemeClr val="accent1"/>
                </a:solidFill>
                <a:latin typeface="Arial" panose="020B0604020202020204" pitchFamily="34" charset="0"/>
                <a:ea typeface="隶书" panose="02010509060101010101" pitchFamily="49" charset="-122"/>
              </a:rPr>
              <a:t>貳</a:t>
            </a:r>
            <a:endParaRPr lang="zh-CN" altLang="en-US" sz="6000" dirty="0">
              <a:solidFill>
                <a:schemeClr val="accent1"/>
              </a:solidFill>
              <a:latin typeface="Arial" panose="020B0604020202020204" pitchFamily="34" charset="0"/>
              <a:ea typeface="隶书" panose="02010509060101010101" pitchFamily="49" charset="-122"/>
            </a:endParaRPr>
          </a:p>
        </p:txBody>
      </p:sp>
      <p:sp>
        <p:nvSpPr>
          <p:cNvPr id="47" name="文本框 46"/>
          <p:cNvSpPr txBox="1"/>
          <p:nvPr>
            <p:custDataLst>
              <p:tags r:id="rId4"/>
            </p:custDataLst>
          </p:nvPr>
        </p:nvSpPr>
        <p:spPr>
          <a:xfrm>
            <a:off x="5374322" y="2748280"/>
            <a:ext cx="492443" cy="3004185"/>
          </a:xfrm>
          <a:prstGeom prst="rect">
            <a:avLst/>
          </a:prstGeom>
          <a:noFill/>
        </p:spPr>
        <p:txBody>
          <a:bodyPr vert="eaVert" wrap="square" rtlCol="0">
            <a:normAutofit fontScale="90000"/>
          </a:bodyPr>
          <a:lstStyle/>
          <a:p>
            <a:r>
              <a:rPr lang="zh-CN" altLang="en-US" sz="2000" dirty="0">
                <a:solidFill>
                  <a:schemeClr val="accent1"/>
                </a:solidFill>
                <a:latin typeface="Arial" panose="020B0604020202020204" pitchFamily="34" charset="0"/>
                <a:ea typeface="隶书" panose="02010509060101010101" pitchFamily="49" charset="-122"/>
              </a:rPr>
              <a:t>功能介绍</a:t>
            </a:r>
            <a:endParaRPr lang="zh-CN" altLang="en-US" sz="2000" dirty="0">
              <a:solidFill>
                <a:schemeClr val="accent1"/>
              </a:solidFill>
              <a:latin typeface="Arial" panose="020B0604020202020204" pitchFamily="34" charset="0"/>
              <a:ea typeface="隶书" panose="02010509060101010101" pitchFamily="49" charset="-122"/>
            </a:endParaRPr>
          </a:p>
        </p:txBody>
      </p:sp>
      <p:sp>
        <p:nvSpPr>
          <p:cNvPr id="49" name="文本框 48"/>
          <p:cNvSpPr txBox="1"/>
          <p:nvPr>
            <p:custDataLst>
              <p:tags r:id="rId5"/>
            </p:custDataLst>
          </p:nvPr>
        </p:nvSpPr>
        <p:spPr>
          <a:xfrm>
            <a:off x="6349444" y="1642110"/>
            <a:ext cx="1107996" cy="938530"/>
          </a:xfrm>
          <a:prstGeom prst="rect">
            <a:avLst/>
          </a:prstGeom>
          <a:noFill/>
        </p:spPr>
        <p:txBody>
          <a:bodyPr vert="eaVert" wrap="square" rtlCol="0">
            <a:normAutofit/>
          </a:bodyPr>
          <a:lstStyle/>
          <a:p>
            <a:r>
              <a:rPr lang="zh-CN" altLang="en-US" sz="6000" dirty="0">
                <a:solidFill>
                  <a:schemeClr val="accent1"/>
                </a:solidFill>
                <a:latin typeface="Arial" panose="020B0604020202020204" pitchFamily="34" charset="0"/>
                <a:ea typeface="隶书" panose="02010509060101010101" pitchFamily="49" charset="-122"/>
              </a:rPr>
              <a:t>叁</a:t>
            </a:r>
            <a:endParaRPr lang="zh-CN" altLang="en-US" sz="6000" dirty="0">
              <a:solidFill>
                <a:schemeClr val="accent1"/>
              </a:solidFill>
              <a:latin typeface="Arial" panose="020B0604020202020204" pitchFamily="34" charset="0"/>
              <a:ea typeface="隶书" panose="02010509060101010101" pitchFamily="49" charset="-122"/>
            </a:endParaRPr>
          </a:p>
        </p:txBody>
      </p:sp>
      <p:sp>
        <p:nvSpPr>
          <p:cNvPr id="52" name="文本框 51"/>
          <p:cNvSpPr txBox="1"/>
          <p:nvPr>
            <p:custDataLst>
              <p:tags r:id="rId6"/>
            </p:custDataLst>
          </p:nvPr>
        </p:nvSpPr>
        <p:spPr>
          <a:xfrm>
            <a:off x="6989127" y="2748280"/>
            <a:ext cx="492443" cy="3004185"/>
          </a:xfrm>
          <a:prstGeom prst="rect">
            <a:avLst/>
          </a:prstGeom>
          <a:noFill/>
        </p:spPr>
        <p:txBody>
          <a:bodyPr vert="eaVert" wrap="square" rtlCol="0">
            <a:normAutofit fontScale="90000"/>
          </a:bodyPr>
          <a:lstStyle/>
          <a:p>
            <a:r>
              <a:rPr lang="zh-CN" altLang="en-US" sz="2000" dirty="0">
                <a:solidFill>
                  <a:schemeClr val="accent1"/>
                </a:solidFill>
                <a:latin typeface="Arial" panose="020B0604020202020204" pitchFamily="34" charset="0"/>
                <a:ea typeface="隶书" panose="02010509060101010101" pitchFamily="49" charset="-122"/>
              </a:rPr>
              <a:t>任务分配</a:t>
            </a:r>
            <a:endParaRPr lang="zh-CN" altLang="en-US" sz="2000" dirty="0">
              <a:solidFill>
                <a:schemeClr val="accent1"/>
              </a:solidFill>
              <a:latin typeface="Arial" panose="020B0604020202020204" pitchFamily="34" charset="0"/>
              <a:ea typeface="隶书" panose="02010509060101010101" pitchFamily="49" charset="-122"/>
            </a:endParaRPr>
          </a:p>
        </p:txBody>
      </p:sp>
      <p:sp>
        <p:nvSpPr>
          <p:cNvPr id="54" name="文本框 53"/>
          <p:cNvSpPr txBox="1"/>
          <p:nvPr>
            <p:custDataLst>
              <p:tags r:id="rId7"/>
            </p:custDataLst>
          </p:nvPr>
        </p:nvSpPr>
        <p:spPr>
          <a:xfrm>
            <a:off x="7963614" y="1642110"/>
            <a:ext cx="1107996" cy="938530"/>
          </a:xfrm>
          <a:prstGeom prst="rect">
            <a:avLst/>
          </a:prstGeom>
          <a:noFill/>
        </p:spPr>
        <p:txBody>
          <a:bodyPr vert="eaVert" wrap="square" rtlCol="0">
            <a:normAutofit/>
          </a:bodyPr>
          <a:lstStyle/>
          <a:p>
            <a:r>
              <a:rPr lang="zh-CN" altLang="en-US" sz="6000" dirty="0">
                <a:solidFill>
                  <a:schemeClr val="accent1"/>
                </a:solidFill>
                <a:latin typeface="Arial" panose="020B0604020202020204" pitchFamily="34" charset="0"/>
                <a:ea typeface="隶书" panose="02010509060101010101" pitchFamily="49" charset="-122"/>
              </a:rPr>
              <a:t>肆</a:t>
            </a:r>
            <a:endParaRPr lang="zh-CN" altLang="en-US" sz="6000" dirty="0">
              <a:solidFill>
                <a:schemeClr val="accent1"/>
              </a:solidFill>
              <a:latin typeface="Arial" panose="020B0604020202020204" pitchFamily="34" charset="0"/>
              <a:ea typeface="隶书" panose="02010509060101010101" pitchFamily="49" charset="-122"/>
            </a:endParaRPr>
          </a:p>
        </p:txBody>
      </p:sp>
      <p:sp>
        <p:nvSpPr>
          <p:cNvPr id="57" name="文本框 56"/>
          <p:cNvSpPr txBox="1"/>
          <p:nvPr>
            <p:custDataLst>
              <p:tags r:id="rId8"/>
            </p:custDataLst>
          </p:nvPr>
        </p:nvSpPr>
        <p:spPr>
          <a:xfrm>
            <a:off x="8603297" y="2748280"/>
            <a:ext cx="492443" cy="3004185"/>
          </a:xfrm>
          <a:prstGeom prst="rect">
            <a:avLst/>
          </a:prstGeom>
          <a:noFill/>
        </p:spPr>
        <p:txBody>
          <a:bodyPr vert="eaVert" wrap="square" rtlCol="0">
            <a:normAutofit fontScale="90000"/>
          </a:bodyPr>
          <a:lstStyle/>
          <a:p>
            <a:r>
              <a:rPr lang="zh-CN" altLang="en-US" sz="2000" dirty="0">
                <a:solidFill>
                  <a:schemeClr val="accent1"/>
                </a:solidFill>
                <a:latin typeface="Arial" panose="020B0604020202020204" pitchFamily="34" charset="0"/>
                <a:ea typeface="隶书" panose="02010509060101010101" pitchFamily="49" charset="-122"/>
              </a:rPr>
              <a:t>项目总结</a:t>
            </a:r>
            <a:endParaRPr lang="zh-CN" altLang="en-US" sz="2000" dirty="0">
              <a:solidFill>
                <a:schemeClr val="accent1"/>
              </a:solidFill>
              <a:latin typeface="Arial" panose="020B0604020202020204" pitchFamily="34" charset="0"/>
              <a:ea typeface="隶书" panose="02010509060101010101" pitchFamily="49" charset="-122"/>
            </a:endParaRPr>
          </a:p>
        </p:txBody>
      </p:sp>
      <p:sp>
        <p:nvSpPr>
          <p:cNvPr id="20" name="文本框 19"/>
          <p:cNvSpPr txBox="1"/>
          <p:nvPr>
            <p:custDataLst>
              <p:tags r:id="rId9"/>
            </p:custDataLst>
          </p:nvPr>
        </p:nvSpPr>
        <p:spPr>
          <a:xfrm>
            <a:off x="0" y="0"/>
            <a:ext cx="983613" cy="1859401"/>
          </a:xfrm>
          <a:prstGeom prst="rect">
            <a:avLst/>
          </a:prstGeom>
          <a:noFill/>
        </p:spPr>
        <p:txBody>
          <a:bodyPr vert="eaVert" wrap="square" rIns="90000" rtlCol="0" anchor="ctr" anchorCtr="0">
            <a:normAutofit/>
          </a:bodyPr>
          <a:lstStyle/>
          <a:p>
            <a:pPr algn="ctr" fontAlgn="ctr"/>
            <a:r>
              <a:rPr lang="zh-CN" altLang="en-US" sz="4000" dirty="0">
                <a:solidFill>
                  <a:schemeClr val="accent1"/>
                </a:solidFill>
                <a:latin typeface="Arial" panose="020B0604020202020204" pitchFamily="34" charset="0"/>
                <a:ea typeface="汉仪尚巍手书W" panose="00020600040101010101" pitchFamily="18" charset="-122"/>
                <a:cs typeface="汉仪尚巍手书W" panose="00020600040101010101" pitchFamily="18" charset="-122"/>
              </a:rPr>
              <a:t>目 录</a:t>
            </a:r>
            <a:endParaRPr lang="zh-CN" altLang="en-US" sz="4000" dirty="0">
              <a:solidFill>
                <a:schemeClr val="accent1"/>
              </a:solidFill>
              <a:latin typeface="Arial" panose="020B0604020202020204" pitchFamily="34" charset="0"/>
              <a:ea typeface="汉仪尚巍手书W" panose="00020600040101010101" pitchFamily="18" charset="-122"/>
              <a:cs typeface="汉仪尚巍手书W" panose="00020600040101010101" pitchFamily="18" charset="-122"/>
            </a:endParaRPr>
          </a:p>
        </p:txBody>
      </p:sp>
    </p:spTree>
    <p:custDataLst>
      <p:tags r:id="rId10"/>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067800" y="1214120"/>
            <a:ext cx="1414780" cy="4408170"/>
          </a:xfrm>
        </p:spPr>
        <p:txBody>
          <a:bodyPr>
            <a:normAutofit fontScale="90000"/>
          </a:bodyPr>
          <a:lstStyle/>
          <a:p>
            <a:r>
              <a:rPr lang="zh-CN" altLang="en-US" dirty="0">
                <a:latin typeface="华文新魏" panose="02010800040101010101" charset="-122"/>
                <a:ea typeface="华文新魏" panose="02010800040101010101" charset="-122"/>
              </a:rPr>
              <a:t>项目简介</a:t>
            </a:r>
            <a:endParaRPr lang="zh-CN" altLang="en-US" dirty="0">
              <a:latin typeface="华文新魏" panose="02010800040101010101" charset="-122"/>
              <a:ea typeface="华文新魏" panose="02010800040101010101" charset="-122"/>
            </a:endParaRPr>
          </a:p>
        </p:txBody>
      </p:sp>
      <p:sp>
        <p:nvSpPr>
          <p:cNvPr id="3" name="文本占位符 2"/>
          <p:cNvSpPr>
            <a:spLocks noGrp="1"/>
          </p:cNvSpPr>
          <p:nvPr>
            <p:ph type="body" idx="1"/>
            <p:custDataLst>
              <p:tags r:id="rId2"/>
            </p:custDataLst>
          </p:nvPr>
        </p:nvSpPr>
        <p:spPr>
          <a:xfrm>
            <a:off x="3757930" y="417195"/>
            <a:ext cx="5143500" cy="5884545"/>
          </a:xfrm>
        </p:spPr>
        <p:txBody>
          <a:bodyPr vert="horz">
            <a:noAutofit/>
          </a:bodyPr>
          <a:lstStyle/>
          <a:p>
            <a:pPr lvl="0" algn="l"/>
            <a:r>
              <a:rPr sz="2000" dirty="0">
                <a:solidFill>
                  <a:schemeClr val="bg1"/>
                </a:solidFill>
                <a:sym typeface="+mn-ea"/>
              </a:rPr>
              <a:t>现在网购、网络定制服务仍然在高速发展、仍有非常大的利润空间。网站经营者根据受众在需求上存在的差异，将信息或服务化整为零或提供定时定量服务，让受众根据自己的喜好去选择和组配，从而使网站在为大多数受众服务的同时，变成能够一对一地满足受众特殊需求的市场营销工具。</a:t>
            </a:r>
            <a:endParaRPr lang="zh-CN" altLang="en-US" sz="2000" dirty="0">
              <a:solidFill>
                <a:schemeClr val="bg1"/>
              </a:solidFill>
            </a:endParaRPr>
          </a:p>
          <a:p>
            <a:pPr lvl="0" algn="l"/>
            <a:r>
              <a:rPr sz="2000" dirty="0">
                <a:solidFill>
                  <a:schemeClr val="bg1"/>
                </a:solidFill>
                <a:sym typeface="+mn-ea"/>
              </a:rPr>
              <a:t>而我们的目标便是为网站经营者细化定制网站，来将他们的各种需求进行具体实现</a:t>
            </a:r>
            <a:endParaRPr lang="zh-CN" altLang="en-US" sz="2000" dirty="0">
              <a:solidFill>
                <a:schemeClr val="bg1"/>
              </a:solidFill>
              <a:sym typeface="+mn-ea"/>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1600" y="1294130"/>
            <a:ext cx="1414780" cy="4270375"/>
          </a:xfrm>
        </p:spPr>
        <p:txBody>
          <a:bodyPr>
            <a:normAutofit fontScale="90000"/>
          </a:bodyPr>
          <a:lstStyle/>
          <a:p>
            <a:r>
              <a:rPr lang="zh-CN" altLang="en-US" dirty="0">
                <a:latin typeface="华文新魏" panose="02010800040101010101" charset="-122"/>
                <a:ea typeface="华文新魏" panose="02010800040101010101" charset="-122"/>
                <a:sym typeface="+mn-ea"/>
              </a:rPr>
              <a:t>功能介绍</a:t>
            </a:r>
            <a:endParaRPr lang="zh-CN" altLang="en-US" dirty="0">
              <a:latin typeface="华文新魏" panose="02010800040101010101" charset="-122"/>
              <a:ea typeface="华文新魏" panose="02010800040101010101" charset="-122"/>
              <a:sym typeface="+mn-ea"/>
            </a:endParaRPr>
          </a:p>
        </p:txBody>
      </p:sp>
      <p:sp>
        <p:nvSpPr>
          <p:cNvPr id="3" name="文本占位符 2"/>
          <p:cNvSpPr>
            <a:spLocks noGrp="1"/>
          </p:cNvSpPr>
          <p:nvPr>
            <p:ph type="body" idx="1"/>
            <p:custDataLst>
              <p:tags r:id="rId2"/>
            </p:custDataLst>
          </p:nvPr>
        </p:nvSpPr>
        <p:spPr>
          <a:xfrm>
            <a:off x="3685540" y="502285"/>
            <a:ext cx="5306060" cy="3326130"/>
          </a:xfrm>
        </p:spPr>
        <p:txBody>
          <a:bodyPr vert="horz">
            <a:noAutofit/>
          </a:bodyPr>
          <a:lstStyle/>
          <a:p>
            <a:pPr>
              <a:lnSpc>
                <a:spcPct val="100000"/>
              </a:lnSpc>
            </a:pPr>
            <a:r>
              <a:rPr lang="zh-CN" altLang="en-US" sz="4000" dirty="0"/>
              <a:t>用户模块</a:t>
            </a:r>
            <a:r>
              <a:rPr lang="en-US" altLang="zh-CN" sz="4000" dirty="0"/>
              <a:t>:   </a:t>
            </a:r>
            <a:r>
              <a:rPr lang="zh-CN" altLang="en-US" sz="4000" dirty="0"/>
              <a:t>用户登录，简易注册，详情信息注册，简易注册时默认头像的获得与详情信息注册的头像更改，发生购买时更改用户余额的方法</a:t>
            </a:r>
            <a:endParaRPr lang="zh-CN" altLang="en-US" sz="40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14765" y="1102995"/>
            <a:ext cx="1414780" cy="2534920"/>
          </a:xfrm>
        </p:spPr>
        <p:txBody>
          <a:bodyPr>
            <a:normAutofit fontScale="90000"/>
          </a:bodyPr>
          <a:lstStyle/>
          <a:p>
            <a:r>
              <a:rPr lang="zh-CN" altLang="en-US" dirty="0">
                <a:latin typeface="华文新魏" panose="02010800040101010101" charset="-122"/>
                <a:ea typeface="华文新魏" panose="02010800040101010101" charset="-122"/>
              </a:rPr>
              <a:t>功能介绍</a:t>
            </a:r>
            <a:endParaRPr lang="zh-CN" altLang="en-US" dirty="0">
              <a:latin typeface="华文新魏" panose="02010800040101010101" charset="-122"/>
              <a:ea typeface="华文新魏" panose="02010800040101010101" charset="-122"/>
            </a:endParaRPr>
          </a:p>
        </p:txBody>
      </p:sp>
      <p:sp>
        <p:nvSpPr>
          <p:cNvPr id="3" name="文本占位符 2"/>
          <p:cNvSpPr>
            <a:spLocks noGrp="1"/>
          </p:cNvSpPr>
          <p:nvPr>
            <p:ph type="body" idx="1"/>
            <p:custDataLst>
              <p:tags r:id="rId2"/>
            </p:custDataLst>
          </p:nvPr>
        </p:nvSpPr>
        <p:spPr>
          <a:xfrm>
            <a:off x="3460750" y="1102995"/>
            <a:ext cx="5271135" cy="3981450"/>
          </a:xfrm>
        </p:spPr>
        <p:txBody>
          <a:bodyPr vert="horz"/>
          <a:lstStyle/>
          <a:p>
            <a:pPr>
              <a:lnSpc>
                <a:spcPct val="100000"/>
              </a:lnSpc>
            </a:pPr>
            <a:r>
              <a:rPr lang="zh-CN" altLang="en-US" sz="4000" dirty="0"/>
              <a:t>商品模块：功能包括商品的列表查询，添加商品，修改商品信息以及删除商品等。</a:t>
            </a:r>
            <a:endParaRPr lang="zh-CN" altLang="en-US" dirty="0"/>
          </a:p>
          <a:p>
            <a:pPr>
              <a:lnSpc>
                <a:spcPct val="100000"/>
              </a:lnSpc>
            </a:pPr>
            <a:endParaRPr lang="zh-CN" altLang="en-US"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1600" y="1294130"/>
            <a:ext cx="1414780" cy="4270375"/>
          </a:xfrm>
        </p:spPr>
        <p:txBody>
          <a:bodyPr>
            <a:normAutofit fontScale="90000"/>
          </a:bodyPr>
          <a:lstStyle/>
          <a:p>
            <a:r>
              <a:rPr lang="zh-CN" altLang="en-US" dirty="0">
                <a:latin typeface="华文新魏" panose="02010800040101010101" charset="-122"/>
                <a:ea typeface="华文新魏" panose="02010800040101010101" charset="-122"/>
                <a:sym typeface="+mn-ea"/>
              </a:rPr>
              <a:t>功能介绍</a:t>
            </a:r>
            <a:endParaRPr lang="zh-CN" altLang="en-US" dirty="0">
              <a:latin typeface="华文新魏" panose="02010800040101010101" charset="-122"/>
              <a:ea typeface="华文新魏" panose="02010800040101010101" charset="-122"/>
              <a:sym typeface="+mn-ea"/>
            </a:endParaRPr>
          </a:p>
        </p:txBody>
      </p:sp>
      <p:sp>
        <p:nvSpPr>
          <p:cNvPr id="3" name="文本占位符 2"/>
          <p:cNvSpPr>
            <a:spLocks noGrp="1"/>
          </p:cNvSpPr>
          <p:nvPr>
            <p:ph type="body" idx="1"/>
            <p:custDataLst>
              <p:tags r:id="rId2"/>
            </p:custDataLst>
          </p:nvPr>
        </p:nvSpPr>
        <p:spPr>
          <a:xfrm>
            <a:off x="3685540" y="1294130"/>
            <a:ext cx="5208905" cy="2534285"/>
          </a:xfrm>
        </p:spPr>
        <p:txBody>
          <a:bodyPr vert="horz">
            <a:noAutofit/>
          </a:bodyPr>
          <a:lstStyle/>
          <a:p>
            <a:pPr>
              <a:lnSpc>
                <a:spcPct val="100000"/>
              </a:lnSpc>
            </a:pPr>
            <a:r>
              <a:rPr lang="zh-CN" altLang="en-US" sz="4000" dirty="0"/>
              <a:t>购物车模块：在购物车商品的加减功能、商品的选择后的页面的变化、以及全选功能、以及付款功能后数据库的删除功能。</a:t>
            </a:r>
            <a:endParaRPr lang="zh-CN" altLang="en-US" sz="40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1600" y="1294130"/>
            <a:ext cx="1414780" cy="4270375"/>
          </a:xfrm>
        </p:spPr>
        <p:txBody>
          <a:bodyPr>
            <a:normAutofit fontScale="90000"/>
          </a:bodyPr>
          <a:lstStyle/>
          <a:p>
            <a:r>
              <a:rPr lang="zh-CN" altLang="en-US" dirty="0">
                <a:latin typeface="华文新魏" panose="02010800040101010101" charset="-122"/>
                <a:ea typeface="华文新魏" panose="02010800040101010101" charset="-122"/>
                <a:sym typeface="+mn-ea"/>
              </a:rPr>
              <a:t>功能介绍</a:t>
            </a:r>
            <a:endParaRPr lang="zh-CN" altLang="en-US" dirty="0">
              <a:latin typeface="华文新魏" panose="02010800040101010101" charset="-122"/>
              <a:ea typeface="华文新魏" panose="02010800040101010101" charset="-122"/>
              <a:sym typeface="+mn-ea"/>
            </a:endParaRPr>
          </a:p>
        </p:txBody>
      </p:sp>
      <p:sp>
        <p:nvSpPr>
          <p:cNvPr id="3" name="文本占位符 2"/>
          <p:cNvSpPr>
            <a:spLocks noGrp="1"/>
          </p:cNvSpPr>
          <p:nvPr>
            <p:ph type="body" idx="1"/>
            <p:custDataLst>
              <p:tags r:id="rId2"/>
            </p:custDataLst>
          </p:nvPr>
        </p:nvSpPr>
        <p:spPr>
          <a:xfrm>
            <a:off x="3685540" y="502285"/>
            <a:ext cx="5306060" cy="3326130"/>
          </a:xfrm>
        </p:spPr>
        <p:txBody>
          <a:bodyPr vert="horz">
            <a:noAutofit/>
          </a:bodyPr>
          <a:lstStyle/>
          <a:p>
            <a:pPr>
              <a:lnSpc>
                <a:spcPct val="100000"/>
              </a:lnSpc>
            </a:pPr>
            <a:r>
              <a:rPr lang="zh-CN" altLang="en-US" sz="4000" dirty="0"/>
              <a:t>商品的关注：（其中包括商品的添加关注，商品删除关注，关注的商品展示），商品的订单生成和订单状态的管理。订单生成过程也牵扯到了从数据库中提取该人登记过得所有售货人信息，添加售货人信息。</a:t>
            </a:r>
            <a:endParaRPr lang="zh-CN" altLang="en-US" sz="40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1600" y="1294130"/>
            <a:ext cx="1414780" cy="4270375"/>
          </a:xfrm>
        </p:spPr>
        <p:txBody>
          <a:bodyPr>
            <a:normAutofit fontScale="90000"/>
          </a:bodyPr>
          <a:lstStyle/>
          <a:p>
            <a:r>
              <a:rPr lang="zh-CN" altLang="en-US" dirty="0">
                <a:latin typeface="华文新魏" panose="02010800040101010101" charset="-122"/>
                <a:ea typeface="华文新魏" panose="02010800040101010101" charset="-122"/>
                <a:sym typeface="+mn-ea"/>
              </a:rPr>
              <a:t>功能介绍</a:t>
            </a:r>
            <a:endParaRPr lang="zh-CN" altLang="en-US" dirty="0">
              <a:latin typeface="华文新魏" panose="02010800040101010101" charset="-122"/>
              <a:ea typeface="华文新魏" panose="02010800040101010101" charset="-122"/>
              <a:sym typeface="+mn-ea"/>
            </a:endParaRPr>
          </a:p>
        </p:txBody>
      </p:sp>
      <p:sp>
        <p:nvSpPr>
          <p:cNvPr id="3" name="文本占位符 2"/>
          <p:cNvSpPr>
            <a:spLocks noGrp="1"/>
          </p:cNvSpPr>
          <p:nvPr>
            <p:ph type="body" idx="1"/>
            <p:custDataLst>
              <p:tags r:id="rId2"/>
            </p:custDataLst>
          </p:nvPr>
        </p:nvSpPr>
        <p:spPr>
          <a:xfrm>
            <a:off x="3685540" y="502285"/>
            <a:ext cx="5306060" cy="3326130"/>
          </a:xfrm>
        </p:spPr>
        <p:txBody>
          <a:bodyPr vert="horz">
            <a:noAutofit/>
          </a:bodyPr>
          <a:lstStyle/>
          <a:p>
            <a:pPr>
              <a:lnSpc>
                <a:spcPct val="100000"/>
              </a:lnSpc>
            </a:pPr>
            <a:r>
              <a:rPr lang="zh-CN" altLang="en-US" sz="4000" dirty="0"/>
              <a:t>关注</a:t>
            </a:r>
            <a:r>
              <a:rPr lang="zh-CN" altLang="en-US" sz="4000" dirty="0"/>
              <a:t>模块：</a:t>
            </a:r>
            <a:r>
              <a:rPr sz="4000" dirty="0">
                <a:sym typeface="+mn-ea"/>
              </a:rPr>
              <a:t>商品的关注：（其中包括商品的添加关注，商品删除关注，关注的商品展示）</a:t>
            </a:r>
            <a:endParaRPr lang="zh-CN" altLang="en-US" sz="40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2018149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1"/>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1"/>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1"/>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0962"/>
</p:tagLst>
</file>

<file path=ppt/tags/tag13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096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62"/>
  <p:tag name="KSO_WM_TEMPLATE_THUMBS_INDEX" val="1、5、6、7、8、9、10、11、12、13、15"/>
  <p:tag name="KSO_WM_TEMPLATE_MASTER_TYPE" val="1"/>
  <p:tag name="KSO_WM_TEMPLATE_COLOR_TYPE" val="1"/>
  <p:tag name="KSO_WM_TEMPLATE_MASTER_THUMB_INDEX" val="12"/>
  <p:tag name="KSO_WM_UNIT_SHOW_EDIT_AREA_INDICATION" val="0"/>
</p:tagLst>
</file>

<file path=ppt/tags/tag144.xml><?xml version="1.0" encoding="utf-8"?>
<p:tagLst xmlns:p="http://schemas.openxmlformats.org/presentationml/2006/main">
  <p:tag name="KSO_WM_UNIT_ISCONTENTSTITLE" val="0"/>
  <p:tag name="KSO_WM_UNIT_PRESET_TEXT" val="晴空一鹤排云上"/>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0962_1*a*1"/>
  <p:tag name="KSO_WM_TEMPLATE_CATEGORY" val="custom"/>
  <p:tag name="KSO_WM_TEMPLATE_INDEX" val="20200962"/>
  <p:tag name="KSO_WM_UNIT_LAYERLEVEL" val="1"/>
  <p:tag name="KSO_WM_TAG_VERSION" val="1.0"/>
  <p:tag name="KSO_WM_BEAUTIFY_FLAG" val="#wm#"/>
</p:tagLst>
</file>

<file path=ppt/tags/tag145.xml><?xml version="1.0" encoding="utf-8"?>
<p:tagLst xmlns:p="http://schemas.openxmlformats.org/presentationml/2006/main">
  <p:tag name="KSO_WM_SLIDE_ID" val="custom20200962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962"/>
  <p:tag name="KSO_WM_SLIDE_LAYOUT" val="a_b"/>
  <p:tag name="KSO_WM_SLIDE_LAYOUT_CNT" val="1_1"/>
  <p:tag name="KSO_WM_TEMPLATE_THUMBS_INDEX" val="1、5、6、7、8、9、10、11、12、13、15"/>
  <p:tag name="KSO_WM_TEMPLATE_MASTER_TYPE" val="1"/>
  <p:tag name="KSO_WM_TEMPLATE_COLOR_TYPE" val="1"/>
  <p:tag name="KSO_WM_TEMPLATE_MASTER_THUMB_INDEX" val="12"/>
</p:tagLst>
</file>

<file path=ppt/tags/tag146.xml><?xml version="1.0" encoding="utf-8"?>
<p:tagLst xmlns:p="http://schemas.openxmlformats.org/presentationml/2006/main">
  <p:tag name="KSO_WM_TAG_VERSION" val="1.0"/>
  <p:tag name="KSO_WM_BEAUTIFY_FLAG" val="#wm#"/>
  <p:tag name="KSO_WM_UNIT_TYPE" val="e"/>
  <p:tag name="KSO_WM_UNIT_INDEX" val="1"/>
  <p:tag name="KSO_WM_UNIT_CLEAR" val="1"/>
  <p:tag name="KSO_WM_UNIT_LAYERLEVEL" val="1"/>
  <p:tag name="KSO_WM_UNIT_VALUE" val="3"/>
  <p:tag name="KSO_WM_UNIT_HIGHLIGHT" val="0"/>
  <p:tag name="KSO_WM_UNIT_COMPATIBLE" val="1"/>
  <p:tag name="KSO_WM_UNIT_PRESET_TEXT" val="第一章"/>
  <p:tag name="KSO_WM_TEMPLATE_CATEGORY" val="custom"/>
  <p:tag name="KSO_WM_TEMPLATE_INDEX" val="20181498"/>
  <p:tag name="KSO_WM_UNIT_ID" val="20181498_45*e*1"/>
</p:tagLst>
</file>

<file path=ppt/tags/tag147.xml><?xml version="1.0" encoding="utf-8"?>
<p:tagLst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 name="KSO_WM_TEMPLATE_CATEGORY" val="custom"/>
  <p:tag name="KSO_WM_TEMPLATE_INDEX" val="20181498"/>
  <p:tag name="KSO_WM_UNIT_ID" val="20181498_45*a*1"/>
</p:tagLst>
</file>

<file path=ppt/tags/tag148.xml><?xml version="1.0" encoding="utf-8"?>
<p:tagLst xmlns:p="http://schemas.openxmlformats.org/presentationml/2006/main">
  <p:tag name="KSO_WM_TAG_VERSION" val="1.0"/>
  <p:tag name="KSO_WM_SLIDE_ITEM_CNT" val="1"/>
  <p:tag name="KSO_WM_SLIDE_LAYOUT" val="a_e"/>
  <p:tag name="KSO_WM_SLIDE_LAYOUT_CNT" val="1_1"/>
  <p:tag name="KSO_WM_SLIDE_TYPE" val="sectionTitle"/>
  <p:tag name="KSO_WM_BEAUTIFY_FLAG" val="#wm#"/>
  <p:tag name="KSO_WM_COMBINE_RELATE_SLIDE_ID" val="custom160403_12"/>
  <p:tag name="KSO_WM_TEMPLATE_CATEGORY" val="custom"/>
  <p:tag name="KSO_WM_TEMPLATE_INDEX" val="20181498"/>
  <p:tag name="KSO_WM_SLIDE_ID" val="20181498_45"/>
  <p:tag name="KSO_WM_SLIDE_INDEX" val="45"/>
  <p:tag name="KSO_WM_TEMPLATE_RELATED_ID" val="20181497"/>
  <p:tag name="KSO_WM_TEMPLATE_SUBCATEGORY" val="subcombine"/>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0962_4*m_h_i*1_1_1"/>
  <p:tag name="KSO_WM_TEMPLATE_CATEGORY" val="custom"/>
  <p:tag name="KSO_WM_TEMPLATE_INDEX" val="20200962"/>
  <p:tag name="KSO_WM_UNIT_LAYERLEVEL" val="1_1_1"/>
  <p:tag name="KSO_WM_TAG_VERSION" val="1.0"/>
  <p:tag name="KSO_WM_BEAUTIFY_FLAG" val="#wm#"/>
  <p:tag name="KSO_WM_UNIT_TYPE" val="m_h_i"/>
  <p:tag name="KSO_WM_UNIT_INDEX" val="1_1_1"/>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0962_4*m_h_a*1_1_1"/>
  <p:tag name="KSO_WM_TEMPLATE_CATEGORY" val="custom"/>
  <p:tag name="KSO_WM_TEMPLATE_INDEX" val="20200962"/>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9"/>
  <p:tag name="KSO_WM_UNIT_TEXT_FILL_FORE_SCHEMECOLOR_INDEX" val="5"/>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0962_4*m_h_i*1_2_1"/>
  <p:tag name="KSO_WM_TEMPLATE_CATEGORY" val="custom"/>
  <p:tag name="KSO_WM_TEMPLATE_INDEX" val="20200962"/>
  <p:tag name="KSO_WM_UNIT_LAYERLEVEL" val="1_1_1"/>
  <p:tag name="KSO_WM_TAG_VERSION" val="1.0"/>
  <p:tag name="KSO_WM_BEAUTIFY_FLAG" val="#wm#"/>
  <p:tag name="KSO_WM_UNIT_TYPE" val="m_h_i"/>
  <p:tag name="KSO_WM_UNIT_INDEX" val="1_2_1"/>
  <p:tag name="KSO_WM_UNIT_TEXT_FILL_FORE_SCHEMECOLOR_INDEX" val="5"/>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0962_4*m_h_a*1_2_1"/>
  <p:tag name="KSO_WM_TEMPLATE_CATEGORY" val="custom"/>
  <p:tag name="KSO_WM_TEMPLATE_INDEX" val="20200962"/>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9"/>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0962_4*m_h_i*1_3_1"/>
  <p:tag name="KSO_WM_TEMPLATE_CATEGORY" val="custom"/>
  <p:tag name="KSO_WM_TEMPLATE_INDEX" val="20200962"/>
  <p:tag name="KSO_WM_UNIT_LAYERLEVEL" val="1_1_1"/>
  <p:tag name="KSO_WM_TAG_VERSION" val="1.0"/>
  <p:tag name="KSO_WM_BEAUTIFY_FLAG" val="#wm#"/>
  <p:tag name="KSO_WM_UNIT_TYPE" val="m_h_i"/>
  <p:tag name="KSO_WM_UNIT_INDEX" val="1_3_1"/>
  <p:tag name="KSO_WM_UNIT_TEXT_FILL_FORE_SCHEMECOLOR_INDEX" val="5"/>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0962_4*m_h_a*1_3_1"/>
  <p:tag name="KSO_WM_TEMPLATE_CATEGORY" val="custom"/>
  <p:tag name="KSO_WM_TEMPLATE_INDEX" val="20200962"/>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9"/>
  <p:tag name="KSO_WM_UNIT_TEXT_FILL_FORE_SCHEMECOLOR_INDEX" val="5"/>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0962_4*m_h_i*1_4_1"/>
  <p:tag name="KSO_WM_TEMPLATE_CATEGORY" val="custom"/>
  <p:tag name="KSO_WM_TEMPLATE_INDEX" val="20200962"/>
  <p:tag name="KSO_WM_UNIT_LAYERLEVEL" val="1_1_1"/>
  <p:tag name="KSO_WM_TAG_VERSION" val="1.0"/>
  <p:tag name="KSO_WM_BEAUTIFY_FLAG" val="#wm#"/>
  <p:tag name="KSO_WM_UNIT_TYPE" val="m_h_i"/>
  <p:tag name="KSO_WM_UNIT_INDEX" val="1_4_1"/>
  <p:tag name="KSO_WM_UNIT_TEXT_FILL_FORE_SCHEMECOLOR_INDEX" val="5"/>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0962_4*m_h_a*1_4_1"/>
  <p:tag name="KSO_WM_TEMPLATE_CATEGORY" val="custom"/>
  <p:tag name="KSO_WM_TEMPLATE_INDEX" val="20200962"/>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9"/>
  <p:tag name="KSO_WM_UNIT_TEXT_FILL_FORE_SCHEMECOLOR_INDEX" val="5"/>
  <p:tag name="KSO_WM_UNIT_TEXT_FILL_TYPE" val="1"/>
  <p:tag name="KSO_WM_UNIT_USESOURCEFORMAT_APPLY" val="1"/>
</p:tagLst>
</file>

<file path=ppt/tags/tag157.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0962_4*a*1"/>
  <p:tag name="KSO_WM_TEMPLATE_CATEGORY" val="custom"/>
  <p:tag name="KSO_WM_TEMPLATE_INDEX" val="20200962"/>
  <p:tag name="KSO_WM_UNIT_LAYERLEVEL" val="1"/>
  <p:tag name="KSO_WM_TAG_VERSION" val="1.0"/>
  <p:tag name="KSO_WM_BEAUTIFY_FLAG" val="#wm#"/>
  <p:tag name="KSO_WM_UNIT_PRESET_TEXT" val="目 录"/>
  <p:tag name="KSO_WM_UNIT_TEXT_FILL_FORE_SCHEMECOLOR_INDEX" val="5"/>
  <p:tag name="KSO_WM_UNIT_TEXT_FILL_TYPE" val="1"/>
  <p:tag name="KSO_WM_UNIT_USESOURCEFORMAT_APPLY" val="1"/>
</p:tagLst>
</file>

<file path=ppt/tags/tag158.xml><?xml version="1.0" encoding="utf-8"?>
<p:tagLst xmlns:p="http://schemas.openxmlformats.org/presentationml/2006/main">
  <p:tag name="KSO_WM_SLIDE_ID" val="custom20200962_4"/>
  <p:tag name="KSO_WM_TEMPLATE_SUBCATEGORY" val="0"/>
  <p:tag name="KSO_WM_SLIDE_TYPE" val="contents"/>
  <p:tag name="KSO_WM_SLIDE_SUBTYPE" val="diag"/>
  <p:tag name="KSO_WM_SLIDE_ITEM_CNT" val="4"/>
  <p:tag name="KSO_WM_SLIDE_INDEX" val="4"/>
  <p:tag name="KSO_WM_DIAGRAM_GROUP_CODE" val="m1-1"/>
  <p:tag name="KSO_WM_SLIDE_DIAGTYPE" val="m"/>
  <p:tag name="KSO_WM_TAG_VERSION" val="1.0"/>
  <p:tag name="KSO_WM_BEAUTIFY_FLAG" val="#wm#"/>
  <p:tag name="KSO_WM_TEMPLATE_CATEGORY" val="custom"/>
  <p:tag name="KSO_WM_TEMPLATE_INDEX" val="20200962"/>
  <p:tag name="KSO_WM_SLIDE_LAYOUT" val="a_m"/>
  <p:tag name="KSO_WM_SLIDE_LAYOUT_CNT" val="1_1"/>
  <p:tag name="KSO_WM_TEMPLATE_MASTER_TYPE" val="1"/>
  <p:tag name="KSO_WM_TEMPLATE_COLOR_TYPE" val="1"/>
</p:tagLst>
</file>

<file path=ppt/tags/tag159.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61.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62.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63.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64.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65.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66.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67.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68.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69.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7.xml><?xml version="1.0" encoding="utf-8"?>
<p:tagLst xmlns:p="http://schemas.openxmlformats.org/presentationml/2006/main">
  <p:tag name="KSO_WM_UNIT_VALUE" val="1904*750"/>
  <p:tag name="KSO_WM_UNIT_HIGHLIGHT" val="0"/>
  <p:tag name="KSO_WM_UNIT_COMPATIBLE" val="0"/>
  <p:tag name="KSO_WM_UNIT_DIAGRAM_ISNUMVISUAL" val="0"/>
  <p:tag name="KSO_WM_UNIT_DIAGRAM_ISREFERUNIT" val="0"/>
  <p:tag name="KSO_WM_UNIT_TYPE" val="d"/>
  <p:tag name="KSO_WM_UNIT_INDEX" val="1"/>
  <p:tag name="KSO_WM_UNIT_ID" val="_3*d*1"/>
  <p:tag name="KSO_WM_UNIT_LAYERLEVEL" val="1"/>
  <p:tag name="KSO_WM_TAG_VERSION" val="1.0"/>
  <p:tag name="KSO_WM_BEAUTIFY_FLAG" val="#wm#"/>
  <p:tag name="KSO_WM_UNIT_SUPPORT_UNIT_TYPE" val="[&quot;all&quot;]"/>
</p:tagLst>
</file>

<file path=ppt/tags/tag170.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71.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72.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73.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74.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75.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76.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77.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78.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79.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81.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82.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83.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84.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85.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86.xml><?xml version="1.0" encoding="utf-8"?>
<p:tagLst xmlns:p="http://schemas.openxmlformats.org/presentationml/2006/main">
  <p:tag name="KSO_WM_UNIT_TEXTBOXSTYLE_GUID" val="{29853627-2cf4-47bc-8cf0-d2dde3679310}"/>
</p:tagLst>
</file>

<file path=ppt/tags/tag187.xml><?xml version="1.0" encoding="utf-8"?>
<p:tagLst xmlns:p="http://schemas.openxmlformats.org/presentationml/2006/main">
  <p:tag name="KSO_WM_UNIT_TEXTBOXSTYLE_SHAPETYPE" val="1"/>
  <p:tag name="KSO_WM_UNIT_TEXTBOXSTYLE_ADJUSTLEFT" val="0_-48.32503"/>
  <p:tag name="KSO_WM_UNIT_TEXTBOXSTYLE_ADJUSTTOP" val="0_-31.39999"/>
  <p:tag name="KSO_WM_UNIT_TEXTBOXSTYLE_ADJUSTWIDTH" val="100_97.59998"/>
  <p:tag name="KSO_WM_UNIT_TEXTBOXSTYLE_ADJUSTHEIGTH" val="100_62.85001"/>
  <p:tag name="KSO_WM_UNIT_HIGHLIGHT" val="0"/>
  <p:tag name="KSO_WM_UNIT_COMPATIBLE" val="0"/>
  <p:tag name="KSO_WM_UNIT_DIAGRAM_ISNUMVISUAL" val="0"/>
  <p:tag name="KSO_WM_UNIT_DIAGRAM_ISREFERUNIT" val="0"/>
  <p:tag name="KSO_WM_UNIT_TYPE" val="i"/>
  <p:tag name="KSO_WM_UNIT_INDEX" val="1"/>
  <p:tag name="KSO_WM_UNIT_ID" val="mixed20201887_16*i*1"/>
  <p:tag name="KSO_WM_TEMPLATE_CATEGORY" val="mixed"/>
  <p:tag name="KSO_WM_TEMPLATE_INDEX" val="20201887"/>
  <p:tag name="KSO_WM_UNIT_LAYERLEVEL" val="1"/>
  <p:tag name="KSO_WM_TAG_VERSION" val="1.0"/>
  <p:tag name="KSO_WM_BEAUTIFY_FLAG" val="#wm#"/>
  <p:tag name="KSO_WM_UNIT_TEXTBOXSTYLE_GUID" val="{29853627-2cf4-47bc-8cf0-d2dde3679310}"/>
</p:tagLst>
</file>

<file path=ppt/tags/tag188.xml><?xml version="1.0" encoding="utf-8"?>
<p:tagLst xmlns:p="http://schemas.openxmlformats.org/presentationml/2006/main">
  <p:tag name="KSO_WM_UNIT_TEXTBOXSTYLE_SHAPETYPE" val="1"/>
  <p:tag name="KSO_WM_UNIT_TEXTBOXSTYLE_ADJUSTLEFT" val="0_-38.77502"/>
  <p:tag name="KSO_WM_UNIT_TEXTBOXSTYLE_ADJUSTTOP" val="0_-21.64999"/>
  <p:tag name="KSO_WM_UNIT_TEXTBOXSTYLE_ADJUSTWIDTH" val="100_77.59998"/>
  <p:tag name="KSO_WM_UNIT_TEXTBOXSTYLE_ADJUSTHEIGTH" val="100_43.3"/>
  <p:tag name="KSO_WM_UNIT_HIGHLIGHT" val="0"/>
  <p:tag name="KSO_WM_UNIT_COMPATIBLE" val="0"/>
  <p:tag name="KSO_WM_UNIT_DIAGRAM_ISNUMVISUAL" val="0"/>
  <p:tag name="KSO_WM_UNIT_DIAGRAM_ISREFERUNIT" val="0"/>
  <p:tag name="KSO_WM_UNIT_TYPE" val="i"/>
  <p:tag name="KSO_WM_UNIT_INDEX" val="2"/>
  <p:tag name="KSO_WM_UNIT_ID" val="mixed20201887_16*i*2"/>
  <p:tag name="KSO_WM_TEMPLATE_CATEGORY" val="mixed"/>
  <p:tag name="KSO_WM_TEMPLATE_INDEX" val="20201887"/>
  <p:tag name="KSO_WM_UNIT_LAYERLEVEL" val="1"/>
  <p:tag name="KSO_WM_TAG_VERSION" val="1.0"/>
  <p:tag name="KSO_WM_BEAUTIFY_FLAG" val="#wm#"/>
  <p:tag name="KSO_WM_UNIT_TEXTBOXSTYLE_GUID" val="{29853627-2cf4-47bc-8cf0-d2dde3679310}"/>
</p:tagLst>
</file>

<file path=ppt/tags/tag189.xml><?xml version="1.0" encoding="utf-8"?>
<p:tagLst xmlns:p="http://schemas.openxmlformats.org/presentationml/2006/main">
  <p:tag name="KSO_WM_UNIT_TEXTBOXSTYLE_SHAPETYPE" val="1"/>
  <p:tag name="KSO_WM_UNIT_TEXTBOXSTYLE_ADJUSTLEFT" val="0_-48.3196"/>
  <p:tag name="KSO_WM_UNIT_TEXTBOXSTYLE_ADJUSTTOP" val="0_-31.39456"/>
  <p:tag name="KSO_WM_UNIT_HIGHLIGHT" val="0"/>
  <p:tag name="KSO_WM_UNIT_COMPATIBLE" val="0"/>
  <p:tag name="KSO_WM_UNIT_DIAGRAM_ISNUMVISUAL" val="0"/>
  <p:tag name="KSO_WM_UNIT_DIAGRAM_ISREFERUNIT" val="0"/>
  <p:tag name="KSO_WM_UNIT_TYPE" val="i"/>
  <p:tag name="KSO_WM_UNIT_INDEX" val="3"/>
  <p:tag name="KSO_WM_UNIT_ID" val="mixed20201887_16*i*3"/>
  <p:tag name="KSO_WM_TEMPLATE_CATEGORY" val="mixed"/>
  <p:tag name="KSO_WM_TEMPLATE_INDEX" val="20201887"/>
  <p:tag name="KSO_WM_UNIT_LAYERLEVEL" val="1"/>
  <p:tag name="KSO_WM_TAG_VERSION" val="1.0"/>
  <p:tag name="KSO_WM_BEAUTIFY_FLAG" val="#wm#"/>
  <p:tag name="KSO_WM_UNIT_TEXTBOXSTYLE_GUID" val="{29853627-2cf4-47bc-8cf0-d2dde367931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TEXTBOXSTYLE_SHAPETYPE" val="1"/>
  <p:tag name="KSO_WM_UNIT_TEXTBOXSTYLE_ADJUSTLEFT" val="100_-3.919617"/>
  <p:tag name="KSO_WM_UNIT_TEXTBOXSTYLE_ADJUSTTOP" val="100_-21.74457"/>
  <p:tag name="KSO_WM_UNIT_HIGHLIGHT" val="0"/>
  <p:tag name="KSO_WM_UNIT_COMPATIBLE" val="0"/>
  <p:tag name="KSO_WM_UNIT_DIAGRAM_ISNUMVISUAL" val="0"/>
  <p:tag name="KSO_WM_UNIT_DIAGRAM_ISREFERUNIT" val="0"/>
  <p:tag name="KSO_WM_UNIT_TYPE" val="i"/>
  <p:tag name="KSO_WM_UNIT_INDEX" val="4"/>
  <p:tag name="KSO_WM_UNIT_ID" val="mixed20201887_16*i*4"/>
  <p:tag name="KSO_WM_TEMPLATE_CATEGORY" val="mixed"/>
  <p:tag name="KSO_WM_TEMPLATE_INDEX" val="20201887"/>
  <p:tag name="KSO_WM_UNIT_LAYERLEVEL" val="1"/>
  <p:tag name="KSO_WM_TAG_VERSION" val="1.0"/>
  <p:tag name="KSO_WM_BEAUTIFY_FLAG" val="#wm#"/>
  <p:tag name="KSO_WM_UNIT_TEXTBOXSTYLE_GUID" val="{29853627-2cf4-47bc-8cf0-d2dde3679310}"/>
</p:tagLst>
</file>

<file path=ppt/tags/tag191.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0962_15*a*1"/>
  <p:tag name="KSO_WM_TEMPLATE_CATEGORY" val="custom"/>
  <p:tag name="KSO_WM_TEMPLATE_INDEX" val="20200962"/>
  <p:tag name="KSO_WM_UNIT_LAYERLEVEL" val="1"/>
  <p:tag name="KSO_WM_TAG_VERSION" val="1.0"/>
  <p:tag name="KSO_WM_BEAUTIFY_FLAG" val="#wm#"/>
  <p:tag name="KSO_WM_UNIT_PRESET_TEXT" val="感谢观看"/>
</p:tagLst>
</file>

<file path=ppt/tags/tag19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您的正文已经经简明扼要，字字珠玑。但信息却千丝万缕、错综复杂。"/>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887_16*f*1"/>
  <p:tag name="KSO_WM_TEMPLATE_CATEGORY" val="mixed"/>
  <p:tag name="KSO_WM_TEMPLATE_INDEX" val="20201887"/>
  <p:tag name="KSO_WM_UNIT_LAYERLEVEL" val="1"/>
  <p:tag name="KSO_WM_TAG_VERSION" val="1.0"/>
  <p:tag name="KSO_WM_BEAUTIFY_FLAG" val="#wm#"/>
  <p:tag name="KSO_WM_UNIT_TEXTBOXSTYLE_GUID" val="{29853627-2cf4-47bc-8cf0-d2dde3679310}"/>
  <p:tag name="KSO_WM_UNIT_TEXTBOXSTYLE_TEMPLATEID" val="3131426"/>
  <p:tag name="KSO_WM_UNIT_TEXTBOXSTYLE_TYPE" val="6"/>
</p:tagLst>
</file>

<file path=ppt/tags/tag193.xml><?xml version="1.0" encoding="utf-8"?>
<p:tagLst xmlns:p="http://schemas.openxmlformats.org/presentationml/2006/main">
  <p:tag name="KSO_WM_SLIDE_ID" val="custom20200962_15"/>
  <p:tag name="KSO_WM_TEMPLATE_SUBCATEGORY" val="0"/>
  <p:tag name="KSO_WM_SLIDE_ITEM_CNT" val="0"/>
  <p:tag name="KSO_WM_SLIDE_INDEX" val="15"/>
  <p:tag name="KSO_WM_TAG_VERSION" val="1.0"/>
  <p:tag name="KSO_WM_BEAUTIFY_FLAG" val="#wm#"/>
  <p:tag name="KSO_WM_TEMPLATE_CATEGORY" val="custom"/>
  <p:tag name="KSO_WM_TEMPLATE_INDEX" val="20200962"/>
  <p:tag name="KSO_WM_SLIDE_TYPE" val="endPage"/>
  <p:tag name="KSO_WM_SLIDE_SUBTYPE" val="pureTxt"/>
  <p:tag name="KSO_WM_SLIDE_LAYOUT" val="a_b"/>
  <p:tag name="KSO_WM_SLIDE_LAYOUT_CNT" val="1_1"/>
  <p:tag name="KSO_WM_TEMPLATE_MASTER_TYPE" val="1"/>
  <p:tag name="KSO_WM_TEMPLATE_COLOR_TYPE" val="1"/>
</p:tagLst>
</file>

<file path=ppt/tags/tag2.xml><?xml version="1.0" encoding="utf-8"?>
<p:tagLst xmlns:p="http://schemas.openxmlformats.org/presentationml/2006/main">
  <p:tag name="KSO_WM_TAG_VERSION" val="1.0"/>
  <p:tag name="KSO_WM_TEMPLATE_CATEGORY" val="custom"/>
  <p:tag name="KSO_WM_TEMPLATE_INDEX" val="2018149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TEMPLATE_THUMBS_INDEX" val="1、5、6、7、8、12"/>
  <p:tag name="KSO_WM_TAG_VERSION" val="1.0"/>
  <p:tag name="KSO_WM_BEAUTIFY_FLAG" val="#wm#"/>
  <p:tag name="KSO_WM_COMBINE_RELATE_SLIDE_ID" val="custom20180632_5"/>
  <p:tag name="KSO_WM_TEMPLATE_CATEGORY" val="custom"/>
  <p:tag name="KSO_WM_TEMPLATE_INDEX" val="20181498"/>
  <p:tag name="KSO_WM_TEMPLATE_RELATED_ID" val="20181497"/>
  <p:tag name="KSO_WM_TEMPLATE_SUBCATEGORY" val="subcombine"/>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VALUE" val="1904*750"/>
  <p:tag name="KSO_WM_UNIT_HIGHLIGHT" val="0"/>
  <p:tag name="KSO_WM_UNIT_COMPATIBLE" val="0"/>
  <p:tag name="KSO_WM_UNIT_DIAGRAM_ISNUMVISUAL" val="0"/>
  <p:tag name="KSO_WM_UNIT_DIAGRAM_ISREFERUNIT" val="0"/>
  <p:tag name="KSO_WM_UNIT_TYPE" val="d"/>
  <p:tag name="KSO_WM_UNIT_INDEX" val="1"/>
  <p:tag name="KSO_WM_UNIT_ID" val="_6*d*1"/>
  <p:tag name="KSO_WM_UNIT_LAYERLEVEL" val="1"/>
  <p:tag name="KSO_WM_TAG_VERSION" val="1.0"/>
  <p:tag name="KSO_WM_BEAUTIFY_FLAG" val="#wm#"/>
  <p:tag name="KSO_WM_UNIT_SUPPORT_UNIT_TYPE" val="[&quot;all&quo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SLIDE_BACKGROUND_TYPE" val="frame"/>
  <p:tag name="KSO_WM_UNIT_BK_DARK_LIGHT" val="2"/>
  <p:tag name="KSO_WM_SLIDE_BK_DARK_LIGHT"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 name="KSO_WM_SLIDE_BACKGROUND_TYPE" val="frame"/>
  <p:tag name="KSO_WM_SLIDE_BK_DARK_LIGHT"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SLIDE_BACKGROUND_TYPE" val="frame"/>
  <p:tag name="KSO_WM_UNIT_BK_DARK_LIGHT" val="2"/>
  <p:tag name="KSO_WM_SLIDE_BK_DARK_LIGHT"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 name="KSO_WM_SLIDE_BACKGROUND_TYPE" val="frame"/>
  <p:tag name="KSO_WM_SLIDE_BK_DARK_LIGHT"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1"/>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1"/>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1"/>
  <p:tag name="KSO_WM_SLIDE_BK_DARK_LIGHT" val="1"/>
</p:tagLst>
</file>

<file path=ppt/theme/theme1.xml><?xml version="1.0" encoding="utf-8"?>
<a:theme xmlns:a="http://schemas.openxmlformats.org/drawingml/2006/main" name="2632843">
  <a:themeElements>
    <a:clrScheme name="Office 主题">
      <a:dk1>
        <a:srgbClr val="7F7F7F"/>
      </a:dk1>
      <a:lt1>
        <a:srgbClr val="C99B5F"/>
      </a:lt1>
      <a:dk2>
        <a:srgbClr val="000000"/>
      </a:dk2>
      <a:lt2>
        <a:srgbClr val="1C1C1C"/>
      </a:lt2>
      <a:accent1>
        <a:srgbClr val="C99B5F"/>
      </a:accent1>
      <a:accent2>
        <a:srgbClr val="FFFFFF"/>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fontScheme name="中国风">
      <a:majorFont>
        <a:latin typeface="隶书"/>
        <a:ea typeface="汉仪尚巍手书W"/>
        <a:cs typeface=""/>
      </a:majorFont>
      <a:minorFont>
        <a:latin typeface="隶书"/>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10.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11.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12.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2.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3.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4.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5.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6.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7.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8.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9.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docProps/app.xml><?xml version="1.0" encoding="utf-8"?>
<Properties xmlns="http://schemas.openxmlformats.org/officeDocument/2006/extended-properties" xmlns:vt="http://schemas.openxmlformats.org/officeDocument/2006/docPropsVTypes">
  <TotalTime>0</TotalTime>
  <Words>1659</Words>
  <Application>WPS 演示</Application>
  <PresentationFormat>宽屏</PresentationFormat>
  <Paragraphs>89</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13</vt:i4>
      </vt:variant>
    </vt:vector>
  </HeadingPairs>
  <TitlesOfParts>
    <vt:vector size="28" baseType="lpstr">
      <vt:lpstr>Arial</vt:lpstr>
      <vt:lpstr>宋体</vt:lpstr>
      <vt:lpstr>Wingdings</vt:lpstr>
      <vt:lpstr>微软雅黑</vt:lpstr>
      <vt:lpstr>隶书</vt:lpstr>
      <vt:lpstr>汉仪尚巍手书W</vt:lpstr>
      <vt:lpstr>(使用中文字体)</vt:lpstr>
      <vt:lpstr>华文新魏</vt:lpstr>
      <vt:lpstr>黑体</vt:lpstr>
      <vt:lpstr>幼圆</vt:lpstr>
      <vt:lpstr>Segoe UI</vt:lpstr>
      <vt:lpstr>Arial Unicode MS</vt:lpstr>
      <vt:lpstr>Segoe Print</vt:lpstr>
      <vt:lpstr>2632843</vt:lpstr>
      <vt:lpstr>2_Office 主题​​</vt:lpstr>
      <vt:lpstr>晴空一鹤排云上， 便引诗情到碧霄。</vt:lpstr>
      <vt:lpstr>项目名称：企业在线内购</vt:lpstr>
      <vt:lpstr>PowerPoint 演示文稿</vt:lpstr>
      <vt:lpstr>项目简介</vt:lpstr>
      <vt:lpstr>功能介绍</vt:lpstr>
      <vt:lpstr>功能介绍</vt:lpstr>
      <vt:lpstr>功能介绍</vt:lpstr>
      <vt:lpstr>功能介绍</vt:lpstr>
      <vt:lpstr>功能介绍</vt:lpstr>
      <vt:lpstr>任务分配 </vt:lpstr>
      <vt:lpstr>收获和感受</vt:lpstr>
      <vt:lpstr>感谢</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44</cp:revision>
  <dcterms:created xsi:type="dcterms:W3CDTF">2019-06-19T02:08:00Z</dcterms:created>
  <dcterms:modified xsi:type="dcterms:W3CDTF">2019-10-17T01:44:30Z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