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9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04F4-98FF-4317-88AC-8204CDF8FA1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F695-8806-4F56-8B00-685B2E2D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04F4-98FF-4317-88AC-8204CDF8FA1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F695-8806-4F56-8B00-685B2E2D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8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04F4-98FF-4317-88AC-8204CDF8FA1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F695-8806-4F56-8B00-685B2E2D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04F4-98FF-4317-88AC-8204CDF8FA1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F695-8806-4F56-8B00-685B2E2D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04F4-98FF-4317-88AC-8204CDF8FA1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F695-8806-4F56-8B00-685B2E2D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5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04F4-98FF-4317-88AC-8204CDF8FA1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F695-8806-4F56-8B00-685B2E2D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0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04F4-98FF-4317-88AC-8204CDF8FA1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F695-8806-4F56-8B00-685B2E2D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04F4-98FF-4317-88AC-8204CDF8FA1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F695-8806-4F56-8B00-685B2E2D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04F4-98FF-4317-88AC-8204CDF8FA1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F695-8806-4F56-8B00-685B2E2D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6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04F4-98FF-4317-88AC-8204CDF8FA1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F695-8806-4F56-8B00-685B2E2D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5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04F4-98FF-4317-88AC-8204CDF8FA1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F695-8806-4F56-8B00-685B2E2D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604F4-98FF-4317-88AC-8204CDF8FA1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F695-8806-4F56-8B00-685B2E2D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610471"/>
              </p:ext>
            </p:extLst>
          </p:nvPr>
        </p:nvGraphicFramePr>
        <p:xfrm>
          <a:off x="838200" y="1825623"/>
          <a:ext cx="2170471" cy="309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471">
                  <a:extLst>
                    <a:ext uri="{9D8B030D-6E8A-4147-A177-3AD203B41FA5}">
                      <a16:colId xmlns:a16="http://schemas.microsoft.com/office/drawing/2014/main" val="376256991"/>
                    </a:ext>
                  </a:extLst>
                </a:gridCol>
              </a:tblGrid>
              <a:tr h="1174086">
                <a:tc>
                  <a:txBody>
                    <a:bodyPr/>
                    <a:lstStyle/>
                    <a:p>
                      <a:r>
                        <a:rPr lang="en-US" sz="5400" dirty="0"/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66700"/>
                  </a:ext>
                </a:extLst>
              </a:tr>
              <a:tr h="1174086">
                <a:tc>
                  <a:txBody>
                    <a:bodyPr/>
                    <a:lstStyle/>
                    <a:p>
                      <a:r>
                        <a:rPr lang="en-US" sz="4000" dirty="0"/>
                        <a:t>Customer pays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256418"/>
                  </a:ext>
                </a:extLst>
              </a:tr>
            </a:tbl>
          </a:graphicData>
        </a:graphic>
      </p:graphicFrame>
      <p:sp>
        <p:nvSpPr>
          <p:cNvPr id="7" name="Arrow: Right 6"/>
          <p:cNvSpPr/>
          <p:nvPr/>
        </p:nvSpPr>
        <p:spPr>
          <a:xfrm>
            <a:off x="3311013" y="2750573"/>
            <a:ext cx="929148" cy="464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892932"/>
              </p:ext>
            </p:extLst>
          </p:nvPr>
        </p:nvGraphicFramePr>
        <p:xfrm>
          <a:off x="4542503" y="1825623"/>
          <a:ext cx="2367116" cy="248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116">
                  <a:extLst>
                    <a:ext uri="{9D8B030D-6E8A-4147-A177-3AD203B41FA5}">
                      <a16:colId xmlns:a16="http://schemas.microsoft.com/office/drawing/2014/main" val="376256991"/>
                    </a:ext>
                  </a:extLst>
                </a:gridCol>
              </a:tblGrid>
              <a:tr h="1174086">
                <a:tc>
                  <a:txBody>
                    <a:bodyPr/>
                    <a:lstStyle/>
                    <a:p>
                      <a:r>
                        <a:rPr lang="en-US" sz="5400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66700"/>
                  </a:ext>
                </a:extLst>
              </a:tr>
              <a:tr h="1174086">
                <a:tc>
                  <a:txBody>
                    <a:bodyPr/>
                    <a:lstStyle/>
                    <a:p>
                      <a:r>
                        <a:rPr lang="en-US" sz="4000" dirty="0"/>
                        <a:t>Security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256418"/>
                  </a:ext>
                </a:extLst>
              </a:tr>
            </a:tbl>
          </a:graphicData>
        </a:graphic>
      </p:graphicFrame>
      <p:sp>
        <p:nvSpPr>
          <p:cNvPr id="9" name="Arrow: Right 8"/>
          <p:cNvSpPr/>
          <p:nvPr/>
        </p:nvSpPr>
        <p:spPr>
          <a:xfrm>
            <a:off x="7211961" y="2750573"/>
            <a:ext cx="929148" cy="464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113941"/>
              </p:ext>
            </p:extLst>
          </p:nvPr>
        </p:nvGraphicFramePr>
        <p:xfrm>
          <a:off x="8359877" y="1690688"/>
          <a:ext cx="2367116" cy="309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116">
                  <a:extLst>
                    <a:ext uri="{9D8B030D-6E8A-4147-A177-3AD203B41FA5}">
                      <a16:colId xmlns:a16="http://schemas.microsoft.com/office/drawing/2014/main" val="376256991"/>
                    </a:ext>
                  </a:extLst>
                </a:gridCol>
              </a:tblGrid>
              <a:tr h="1174086">
                <a:tc>
                  <a:txBody>
                    <a:bodyPr/>
                    <a:lstStyle/>
                    <a:p>
                      <a:r>
                        <a:rPr lang="en-US" sz="54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66700"/>
                  </a:ext>
                </a:extLst>
              </a:tr>
              <a:tr h="1174086">
                <a:tc>
                  <a:txBody>
                    <a:bodyPr/>
                    <a:lstStyle/>
                    <a:p>
                      <a:r>
                        <a:rPr lang="en-US" sz="4000" dirty="0"/>
                        <a:t>Transaction 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256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05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card security</a:t>
            </a:r>
          </a:p>
          <a:p>
            <a:r>
              <a:rPr lang="en-US" dirty="0"/>
              <a:t>Send money</a:t>
            </a:r>
          </a:p>
          <a:p>
            <a:r>
              <a:rPr lang="en-US" dirty="0"/>
              <a:t>Mobile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4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Wedge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mobile payment to purchase real-world products</a:t>
            </a:r>
          </a:p>
        </p:txBody>
      </p:sp>
    </p:spTree>
    <p:extLst>
      <p:ext uri="{BB962C8B-B14F-4D97-AF65-F5344CB8AC3E}">
        <p14:creationId xmlns:p14="http://schemas.microsoft.com/office/powerpoint/2010/main" val="260892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System Diagrams</vt:lpstr>
      <vt:lpstr>Wedge</vt:lpstr>
      <vt:lpstr>Potential Wedge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Huajun Bai</dc:creator>
  <cp:lastModifiedBy>Huajun Bai</cp:lastModifiedBy>
  <cp:revision>3</cp:revision>
  <dcterms:created xsi:type="dcterms:W3CDTF">2017-08-28T03:25:21Z</dcterms:created>
  <dcterms:modified xsi:type="dcterms:W3CDTF">2017-08-28T03:41:10Z</dcterms:modified>
</cp:coreProperties>
</file>