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标题与副标题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3 联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977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引文（备选）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32183"/>
            <a:ext cx="6705600" cy="9779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b="1" sz="6000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水平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 - 居中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垂直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defRPr sz="9860"/>
            </a:lvl1pPr>
          </a:lstStyle>
          <a:p>
            <a:pPr/>
            <a:r>
              <a:t>BOM浏览器对象模型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前端培训课件3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前端培训课件（BOM浏览器对象模型）</a:t>
            </a:r>
          </a:p>
        </p:txBody>
      </p:sp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大纲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window对象(alert, confirm …)</a:t>
            </a:r>
          </a:p>
          <a:p>
            <a:pPr/>
            <a:r>
              <a:t>document对象(cookies, forms, links …)</a:t>
            </a:r>
          </a:p>
          <a:p>
            <a:pPr/>
            <a:r>
              <a:t>navigator对象</a:t>
            </a:r>
          </a:p>
          <a:p>
            <a:pPr/>
            <a:r>
              <a:t>screen对象</a:t>
            </a:r>
          </a:p>
          <a:p>
            <a:pPr/>
            <a:r>
              <a:t>location对象</a:t>
            </a:r>
          </a:p>
          <a:p>
            <a:pPr/>
            <a:r>
              <a:t>history对象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前端培训课件（BOM浏览器对象模型）</a:t>
            </a:r>
          </a:p>
        </p:txBody>
      </p:sp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window 对象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document，navigator，screen…</a:t>
            </a:r>
          </a:p>
          <a:p>
            <a:pPr/>
            <a:r>
              <a:t>alert, confirm, prompt, setTimeout, ….</a:t>
            </a:r>
          </a:p>
          <a:p>
            <a:pPr/>
            <a:r>
              <a:t>indexDb, FormData, top, parent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前端培训课件（BOM浏览器对象模型）</a:t>
            </a:r>
          </a:p>
        </p:txBody>
      </p:sp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Document 对象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040" indent="-320040" defTabSz="420624">
              <a:spcBef>
                <a:spcPts val="2000"/>
              </a:spcBef>
              <a:defRPr sz="2448"/>
            </a:pPr>
            <a:r>
              <a:t>查找，编辑节点</a:t>
            </a:r>
          </a:p>
          <a:p>
            <a:pPr marL="320040" indent="-320040" defTabSz="420624">
              <a:spcBef>
                <a:spcPts val="2000"/>
              </a:spcBef>
              <a:defRPr sz="2448"/>
            </a:pPr>
            <a:r>
              <a:t>all 提供对文档中所有元素的访问</a:t>
            </a:r>
          </a:p>
          <a:p>
            <a:pPr marL="320040" indent="-320040" defTabSz="420624">
              <a:spcBef>
                <a:spcPts val="2000"/>
              </a:spcBef>
              <a:defRPr sz="2448"/>
            </a:pPr>
            <a:r>
              <a:t>anchors 所有的锚点对象</a:t>
            </a:r>
          </a:p>
          <a:p>
            <a:pPr marL="320040" indent="-320040" defTabSz="420624">
              <a:spcBef>
                <a:spcPts val="2000"/>
              </a:spcBef>
              <a:defRPr sz="2448"/>
            </a:pPr>
            <a:r>
              <a:t>forms 所有的表单form对象</a:t>
            </a:r>
          </a:p>
          <a:p>
            <a:pPr marL="320040" indent="-320040" defTabSz="420624">
              <a:spcBef>
                <a:spcPts val="2000"/>
              </a:spcBef>
              <a:defRPr sz="2448"/>
            </a:pPr>
            <a:r>
              <a:t>images 所有的图片对象</a:t>
            </a:r>
          </a:p>
          <a:p>
            <a:pPr marL="320040" indent="-320040" defTabSz="420624">
              <a:spcBef>
                <a:spcPts val="2000"/>
              </a:spcBef>
              <a:defRPr sz="2448"/>
            </a:pPr>
            <a:r>
              <a:t>links 所有的链接对象</a:t>
            </a:r>
          </a:p>
          <a:p>
            <a:pPr marL="320040" indent="-320040" defTabSz="420624">
              <a:spcBef>
                <a:spcPts val="2000"/>
              </a:spcBef>
              <a:defRPr sz="2448"/>
            </a:pPr>
            <a:r>
              <a:t>body，head，title，domain，lastModified</a:t>
            </a:r>
          </a:p>
          <a:p>
            <a:pPr marL="320040" indent="-320040" defTabSz="420624">
              <a:spcBef>
                <a:spcPts val="2000"/>
              </a:spcBef>
              <a:defRPr sz="2448"/>
            </a:pPr>
            <a:r>
              <a:t>cookies 当前文档有关的cookie</a:t>
            </a:r>
          </a:p>
          <a:p>
            <a:pPr marL="320040" indent="-320040" defTabSz="420624">
              <a:spcBef>
                <a:spcPts val="2000"/>
              </a:spcBef>
              <a:defRPr sz="2448"/>
            </a:pPr>
            <a:r>
              <a:t>write，writeln 向当前文档位置动态添加代码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前端培训课件（BOM浏览器对象模型）</a:t>
            </a:r>
          </a:p>
        </p:txBody>
      </p:sp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navigator对象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appName，appVersion</a:t>
            </a:r>
          </a:p>
          <a:p>
            <a:pPr/>
            <a:r>
              <a:t>cupClass</a:t>
            </a:r>
          </a:p>
          <a:p>
            <a:pPr/>
            <a:r>
              <a:t>platform</a:t>
            </a:r>
          </a:p>
          <a:p>
            <a:pPr/>
            <a:r>
              <a:t>systemLanguage</a:t>
            </a:r>
          </a:p>
          <a:p>
            <a:pPr/>
            <a:r>
              <a:t>userAgent，userLanguage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前端培训课件（BOM浏览器对象模型）</a:t>
            </a:r>
          </a:p>
        </p:txBody>
      </p:sp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screen对象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avaiHeight，avaiWidth 屏幕宽高(windows任务栏除外)</a:t>
            </a:r>
          </a:p>
          <a:p>
            <a:pPr/>
            <a:r>
              <a:t>deviceXDPI ，deviceYDPI 显示屏设备每英寸显示点数</a:t>
            </a:r>
          </a:p>
          <a:p>
            <a:pPr/>
            <a:r>
              <a:t>height，width 显示器屏幕宽高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前端培训课件（BOM浏览器对象模型）</a:t>
            </a:r>
          </a:p>
        </p:txBody>
      </p:sp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location对象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4479" indent="-284479" defTabSz="373887">
              <a:spcBef>
                <a:spcPts val="1700"/>
              </a:spcBef>
              <a:defRPr sz="2176"/>
            </a:pPr>
            <a:r>
              <a:t>hash 设置或返回地址栏中 # 号开始的内容(锚点内容)</a:t>
            </a:r>
          </a:p>
          <a:p>
            <a:pPr marL="284479" indent="-284479" defTabSz="373887">
              <a:spcBef>
                <a:spcPts val="1700"/>
              </a:spcBef>
              <a:defRPr sz="2176"/>
            </a:pPr>
            <a:r>
              <a:t>host 设置或返回主机地址和端口号</a:t>
            </a:r>
          </a:p>
          <a:p>
            <a:pPr marL="284479" indent="-284479" defTabSz="373887">
              <a:spcBef>
                <a:spcPts val="1700"/>
              </a:spcBef>
              <a:defRPr sz="2176"/>
            </a:pPr>
            <a:r>
              <a:t>hostname 设置或返回当前的主机地址</a:t>
            </a:r>
          </a:p>
          <a:p>
            <a:pPr marL="284479" indent="-284479" defTabSz="373887">
              <a:spcBef>
                <a:spcPts val="1700"/>
              </a:spcBef>
              <a:defRPr sz="2176"/>
            </a:pPr>
            <a:r>
              <a:t>href 设置或返回完整的url地址</a:t>
            </a:r>
          </a:p>
          <a:p>
            <a:pPr marL="284479" indent="-284479" defTabSz="373887">
              <a:spcBef>
                <a:spcPts val="1700"/>
              </a:spcBef>
              <a:defRPr sz="2176"/>
            </a:pPr>
            <a:r>
              <a:t>pathname 设置或返回当前的url路径</a:t>
            </a:r>
          </a:p>
          <a:p>
            <a:pPr marL="284479" indent="-284479" defTabSz="373887">
              <a:spcBef>
                <a:spcPts val="1700"/>
              </a:spcBef>
              <a:defRPr sz="2176"/>
            </a:pPr>
            <a:r>
              <a:t>port 设置或返回当前的url端口号</a:t>
            </a:r>
          </a:p>
          <a:p>
            <a:pPr marL="284479" indent="-284479" defTabSz="373887">
              <a:spcBef>
                <a:spcPts val="1700"/>
              </a:spcBef>
              <a:defRPr sz="2176"/>
            </a:pPr>
            <a:r>
              <a:t>protocol 设置或返回当前url的协议</a:t>
            </a:r>
          </a:p>
          <a:p>
            <a:pPr marL="284479" indent="-284479" defTabSz="373887">
              <a:spcBef>
                <a:spcPts val="1700"/>
              </a:spcBef>
              <a:defRPr sz="2176"/>
            </a:pPr>
            <a:r>
              <a:t>search 设置或返回从问候(?) 后面的url</a:t>
            </a:r>
          </a:p>
          <a:p>
            <a:pPr marL="284479" indent="-284479" defTabSz="373887">
              <a:spcBef>
                <a:spcPts val="1700"/>
              </a:spcBef>
              <a:defRPr sz="2176"/>
            </a:pPr>
            <a:r>
              <a:t>reload() 重新加载当前url</a:t>
            </a:r>
          </a:p>
          <a:p>
            <a:pPr marL="284479" indent="-284479" defTabSz="373887">
              <a:spcBef>
                <a:spcPts val="1700"/>
              </a:spcBef>
              <a:defRPr sz="2176"/>
            </a:pPr>
            <a:r>
              <a:t>replace() 用新的url替换当前的url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前端培训课件（BOM浏览器对象模型）</a:t>
            </a:r>
          </a:p>
        </p:txBody>
      </p:sp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history对象</a:t>
            </a: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2200"/>
              </a:spcBef>
              <a:defRPr sz="2754"/>
            </a:pPr>
            <a:r>
              <a:t>length 浏览器历史列表url的数量</a:t>
            </a:r>
          </a:p>
          <a:p>
            <a:pPr marL="360045" indent="-360045" defTabSz="473201">
              <a:spcBef>
                <a:spcPts val="2200"/>
              </a:spcBef>
              <a:defRPr sz="2754"/>
            </a:pPr>
            <a:r>
              <a:t>back() 加载上一个url</a:t>
            </a:r>
          </a:p>
          <a:p>
            <a:pPr marL="360045" indent="-360045" defTabSz="473201">
              <a:spcBef>
                <a:spcPts val="2200"/>
              </a:spcBef>
              <a:defRPr sz="2754"/>
            </a:pPr>
            <a:r>
              <a:t>forward() 加载下一个url</a:t>
            </a:r>
          </a:p>
          <a:p>
            <a:pPr marL="360045" indent="-360045" defTabSz="473201">
              <a:spcBef>
                <a:spcPts val="2200"/>
              </a:spcBef>
              <a:defRPr sz="2754"/>
            </a:pPr>
            <a:r>
              <a:t>go() 加载从当前url开始的某个页面</a:t>
            </a:r>
          </a:p>
          <a:p>
            <a:pPr marL="360045" indent="-360045" defTabSz="473201">
              <a:spcBef>
                <a:spcPts val="2200"/>
              </a:spcBef>
              <a:defRPr sz="2754"/>
            </a:pPr>
            <a:r>
              <a:t>pushState() 动态给history对象中插入一条记录</a:t>
            </a:r>
          </a:p>
          <a:p>
            <a:pPr marL="360045" indent="-360045" defTabSz="473201">
              <a:spcBef>
                <a:spcPts val="2200"/>
              </a:spcBef>
              <a:defRPr sz="2754"/>
            </a:pPr>
            <a:r>
              <a:t>replaceState()  更新当前url</a:t>
            </a:r>
          </a:p>
          <a:p>
            <a:pPr marL="360045" indent="-360045" defTabSz="473201">
              <a:spcBef>
                <a:spcPts val="2200"/>
              </a:spcBef>
              <a:defRPr sz="2754"/>
            </a:pPr>
            <a:r>
              <a:t>window.onhashchange() 当 # 后面的发生变化，就触发它</a:t>
            </a:r>
          </a:p>
          <a:p>
            <a:pPr marL="360045" indent="-360045" defTabSz="473201">
              <a:spcBef>
                <a:spcPts val="2200"/>
              </a:spcBef>
              <a:defRPr sz="2754"/>
            </a:pPr>
            <a:r>
              <a:t>window event : popstate 当pushState 成功添加一个记录时，就触发此事件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