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0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fr-FR" dirty="0" smtClean="0">
                <a:solidFill>
                  <a:schemeClr val="bg1"/>
                </a:solidFill>
              </a:rPr>
              <a:t>初</a:t>
            </a:r>
            <a:r>
              <a:rPr lang="zh-CN" altLang="fr-FR" dirty="0">
                <a:solidFill>
                  <a:schemeClr val="bg1"/>
                </a:solidFill>
              </a:rPr>
              <a:t>探</a:t>
            </a:r>
            <a:r>
              <a:rPr lang="fr-FR" altLang="zh-CN" dirty="0">
                <a:solidFill>
                  <a:schemeClr val="bg1"/>
                </a:solidFill>
              </a:rPr>
              <a:t>JavaScript</a:t>
            </a:r>
            <a:r>
              <a:rPr lang="zh-CN" altLang="fr-FR" dirty="0">
                <a:solidFill>
                  <a:schemeClr val="bg1"/>
                </a:solidFill>
              </a:rPr>
              <a:t>魅力 </a:t>
            </a:r>
            <a:r>
              <a:rPr lang="fr-FR" altLang="zh-CN" dirty="0">
                <a:solidFill>
                  <a:schemeClr val="bg1"/>
                </a:solidFill>
              </a:rPr>
              <a:t>- 2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函数传参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改变背景颜色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函数传参：参数就是占位符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什么时候用传参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函数里定不下来的东西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改变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的任意样式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操纵属性的第二种方式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什么时候用：要修改的属性不固定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字符串和变量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区别和关系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将属性名作为参数传递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style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与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.style.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=xxx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是修改行间样式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之后再修改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不会有效果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提取行间事件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提取事件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为元素添加事件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事件和其他属性一样，可以用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window.onload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的意义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行为、样式、结构三者分离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获取一组元素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getElementsByTagName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数组的使用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里面的</a:t>
            </a:r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引入循环的概念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循环语法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自增的意义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循环的构成：初始化、条件、语句、自增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for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循环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for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代替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while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循环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for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循环为一组元素添加事件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什么时候用循环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一组元素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——checked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反选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——for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循环配合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判断</a:t>
            </a: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按钮的实现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添加事件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先清空所有按钮，再选中当前按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钮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内容的实现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(div)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先隐藏所有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，再显示”当前”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索引值的使用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什么时候用索引值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需要知道“第几个”的时候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index——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会被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index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简易日历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程序实现思路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类似选项卡，只是下面只有一个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div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innerHTML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定义：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=[1,2,3]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使用：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[0]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字符串连接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作用：连接两个字符串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问题：连接中的优先级</a:t>
            </a:r>
          </a:p>
        </p:txBody>
      </p:sp>
    </p:spTree>
    <p:extLst>
      <p:ext uri="{BB962C8B-B14F-4D97-AF65-F5344CB8AC3E}">
        <p14:creationId xmlns:p14="http://schemas.microsoft.com/office/powerpoint/2010/main" val="2292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456</Words>
  <Application>Microsoft Office PowerPoint</Application>
  <PresentationFormat>全屏显示(4:3)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初探JavaScript魅力 - 2</vt:lpstr>
      <vt:lpstr>函数传参</vt:lpstr>
      <vt:lpstr>提取行间事件</vt:lpstr>
      <vt:lpstr>循环</vt:lpstr>
      <vt:lpstr>选项卡</vt:lpstr>
      <vt:lpstr>JS简易日历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268</cp:revision>
  <dcterms:created xsi:type="dcterms:W3CDTF">2012-07-16T03:23:24Z</dcterms:created>
  <dcterms:modified xsi:type="dcterms:W3CDTF">2012-09-01T02:51:54Z</dcterms:modified>
  <cp:category>课件</cp:category>
</cp:coreProperties>
</file>