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70" d="100"/>
          <a:sy n="70" d="100"/>
        </p:scale>
        <p:origin x="-6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深入</a:t>
            </a:r>
            <a:r>
              <a:rPr lang="en-US" altLang="zh-CN" dirty="0" smtClean="0">
                <a:solidFill>
                  <a:schemeClr val="bg1"/>
                </a:solidFill>
              </a:rPr>
              <a:t>JavaScript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函数返回值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函数返回值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什么是函数返回值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函数的执行结果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可以没有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return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一个函数应该只返回一种类型的值</a:t>
            </a:r>
            <a:endParaRPr lang="zh-CN" altLang="en-US" dirty="0" smtClean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函数传参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可变参（不定参）：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arguments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参数的个数可变，参数数组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1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：求和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求所有参数的和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2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：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CSS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函数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判断</a:t>
            </a: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arguments.length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给参数取名，增强可读性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取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非行间样式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不能用来设置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)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：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obj.currentStyle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[</a:t>
            </a: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attr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]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getComputedStyle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obj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, false)[</a:t>
            </a: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attr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]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数组基础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数组的使用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定义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var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arr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=[12, 5, 8, 9];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var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arr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=new Array(12, 5, 8, 9);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没有任何差别，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[]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的性能略高，因为代码短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数组的属性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length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既可以获取，又可以设置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例子：快速清空数组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数组使用原则：数组中应该只存一种类型的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变量</a:t>
            </a:r>
            <a:endParaRPr lang="zh-CN" altLang="en-US" sz="2800" dirty="0" smtClean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添加、删除元素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数组的方法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添加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push(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元素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)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，从尾部添加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unshift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元素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)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，从头部添加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删除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pop()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，从尾部弹出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shift()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，从头部弹出</a:t>
            </a:r>
            <a:endParaRPr lang="zh-CN" altLang="en-US" dirty="0" smtClean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排序、转换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排序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sort([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比较函数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])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，排序一个数组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排序一个字符串数组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排序一个数字数组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转换类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concat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数组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2)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连接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两个数组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join(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分隔符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)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用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分隔符，组合数组元素，生成字符串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字符串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split</a:t>
            </a:r>
            <a:endParaRPr lang="zh-CN" altLang="en-US" dirty="0" smtClean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插入、删除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splice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splice(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开始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长度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,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元素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…)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先删除，后插入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删除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splice(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开始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,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长度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)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插入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splice(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开始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, 0, 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元素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…)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替换</a:t>
            </a:r>
            <a:endParaRPr lang="zh-CN" altLang="en-US" sz="2800" dirty="0" smtClean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283</Words>
  <Application>Microsoft Office PowerPoint</Application>
  <PresentationFormat>全屏显示(4:3)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深入JavaScript</vt:lpstr>
      <vt:lpstr>函数返回值</vt:lpstr>
      <vt:lpstr>函数传参</vt:lpstr>
      <vt:lpstr>数组基础</vt:lpstr>
      <vt:lpstr>添加、删除元素</vt:lpstr>
      <vt:lpstr>排序、转换</vt:lpstr>
      <vt:lpstr>插入、删除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miaov</cp:lastModifiedBy>
  <cp:revision>250</cp:revision>
  <dcterms:created xsi:type="dcterms:W3CDTF">2012-07-16T03:23:24Z</dcterms:created>
  <dcterms:modified xsi:type="dcterms:W3CDTF">2012-08-31T11:16:05Z</dcterms:modified>
  <cp:category>课件</cp:category>
</cp:coreProperties>
</file>