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83" r:id="rId4"/>
    <p:sldId id="279" r:id="rId5"/>
    <p:sldId id="28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DOM</a:t>
            </a:r>
            <a:r>
              <a:rPr lang="zh-CN" altLang="en-US" dirty="0" smtClean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DOM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基础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浏览器支持情况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childNodes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nodeType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获取子节点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children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parentNode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例子：点击链接，隐藏整个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offsetParent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例子：获取元素在页面上的实际位置</a:t>
            </a: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DOM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(2)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首尾子节点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有兼容性问题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firstChild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firstElementChild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 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lastChild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lastElementChild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兄弟节点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有兼容性问题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nextSibling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nextElementSibling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previousSibling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previousElementSibling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操纵元素属性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元素属性操作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第一种：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oDiv.style.display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=“block”;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第二种：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oDiv.style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[“display”]=“block”;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第三种：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式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方式操作元素属性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getAttribute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设置：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setAttribute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删除：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removeAttribute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814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DOM</a:t>
            </a:r>
            <a:r>
              <a:rPr lang="zh-CN" altLang="en-US" dirty="0">
                <a:sym typeface="微软雅黑" pitchFamily="34" charset="-122"/>
              </a:rPr>
              <a:t>元素灵活查找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选择元素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如何用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选择元素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选出所有元素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通过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条件筛选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封装成函数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2156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124</Words>
  <Application>Microsoft Office PowerPoint</Application>
  <PresentationFormat>全屏显示(4:3)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DOM基础</vt:lpstr>
      <vt:lpstr>DOM基础 - 1</vt:lpstr>
      <vt:lpstr>DOM基础 - 2</vt:lpstr>
      <vt:lpstr>操纵元素属性</vt:lpstr>
      <vt:lpstr>DOM元素灵活查找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blue</cp:lastModifiedBy>
  <cp:revision>208</cp:revision>
  <dcterms:created xsi:type="dcterms:W3CDTF">2012-07-16T03:23:24Z</dcterms:created>
  <dcterms:modified xsi:type="dcterms:W3CDTF">2012-09-02T16:08:57Z</dcterms:modified>
  <cp:category>课件</cp:category>
</cp:coreProperties>
</file>