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78" r:id="rId3"/>
    <p:sldId id="283" r:id="rId4"/>
    <p:sldId id="279" r:id="rId5"/>
    <p:sldId id="284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0" d="100"/>
          <a:sy n="70" d="100"/>
        </p:scale>
        <p:origin x="-6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DOM</a:t>
            </a:r>
            <a:r>
              <a:rPr lang="zh-CN" altLang="en-US" dirty="0">
                <a:solidFill>
                  <a:schemeClr val="bg1"/>
                </a:solidFill>
              </a:rPr>
              <a:t>操作应</a:t>
            </a:r>
            <a:r>
              <a:rPr lang="zh-CN" altLang="en-US" dirty="0" smtClean="0">
                <a:solidFill>
                  <a:schemeClr val="bg1"/>
                </a:solidFill>
              </a:rPr>
              <a:t>用高级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表格应</a:t>
            </a:r>
            <a:r>
              <a:rPr lang="zh-CN" altLang="en-US" dirty="0" smtClean="0">
                <a:sym typeface="微软雅黑" pitchFamily="34" charset="-122"/>
              </a:rPr>
              <a:t>用 </a:t>
            </a:r>
            <a:r>
              <a:rPr lang="en-US" altLang="zh-CN" dirty="0" smtClean="0">
                <a:sym typeface="微软雅黑" pitchFamily="34" charset="-122"/>
              </a:rPr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获取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tBodies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tHead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tFoot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rows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cells</a:t>
            </a:r>
          </a:p>
          <a:p>
            <a:pPr marL="857250" lvl="2" indent="-457200">
              <a:buFont typeface="Wingdings" pitchFamily="2" charset="2"/>
              <a:buChar char="l"/>
            </a:pP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隔行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变色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鼠标移入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高亮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 smtClean="0">
                <a:solidFill>
                  <a:srgbClr val="3F3F3F"/>
                </a:solidFill>
                <a:sym typeface="微软雅黑" pitchFamily="34" charset="-122"/>
              </a:rPr>
              <a:t>添加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、删除一行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方法的使用</a:t>
            </a:r>
          </a:p>
        </p:txBody>
      </p:sp>
    </p:spTree>
    <p:extLst>
      <p:ext uri="{BB962C8B-B14F-4D97-AF65-F5344CB8AC3E}">
        <p14:creationId xmlns=""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表格应</a:t>
            </a:r>
            <a:r>
              <a:rPr lang="zh-CN" altLang="en-US" dirty="0" smtClean="0">
                <a:sym typeface="微软雅黑" pitchFamily="34" charset="-122"/>
              </a:rPr>
              <a:t>用</a:t>
            </a:r>
            <a:r>
              <a:rPr lang="en-US" altLang="zh-CN" dirty="0" smtClean="0">
                <a:sym typeface="微软雅黑" pitchFamily="34" charset="-122"/>
              </a:rPr>
              <a:t> 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搜索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版本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1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：基础版本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字符串比较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版本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2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：忽略大小写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大小写转换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版本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3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：模糊搜索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——search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版本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4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：多关键词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——split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高亮显示、筛</a:t>
            </a:r>
            <a:r>
              <a:rPr lang="zh-CN" altLang="en-US" dirty="0" smtClean="0">
                <a:solidFill>
                  <a:srgbClr val="3F3F3F"/>
                </a:solidFill>
                <a:sym typeface="微软雅黑" pitchFamily="34" charset="-122"/>
              </a:rPr>
              <a:t>选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排序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移动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元素排序：转换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排序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插入</a:t>
            </a:r>
          </a:p>
        </p:txBody>
      </p:sp>
    </p:spTree>
    <p:extLst>
      <p:ext uri="{BB962C8B-B14F-4D97-AF65-F5344CB8AC3E}">
        <p14:creationId xmlns="" xmlns:p14="http://schemas.microsoft.com/office/powerpoint/2010/main" val="154086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表单应</a:t>
            </a:r>
            <a:r>
              <a:rPr lang="zh-CN" altLang="en-US" dirty="0" smtClean="0">
                <a:sym typeface="微软雅黑" pitchFamily="34" charset="-122"/>
              </a:rPr>
              <a:t>用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en-US" altLang="zh-CN" dirty="0" smtClean="0">
                <a:sym typeface="微软雅黑" pitchFamily="34" charset="-122"/>
              </a:rPr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表单基础知识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什么是表单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向服务器提交数据，比如：用户注册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action	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提交到哪里 </a:t>
            </a:r>
            <a:endParaRPr lang="en-US" altLang="zh-CN" dirty="0" smtClean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endParaRPr lang="zh-CN" altLang="en-US" dirty="0">
              <a:solidFill>
                <a:srgbClr val="3F3F3F"/>
              </a:solidFill>
              <a:sym typeface="微软雅黑" pitchFamily="34" charset="-122"/>
            </a:endParaRP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表单事件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onsubmit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提交时发生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rgbClr val="3F3F3F"/>
                </a:solidFill>
                <a:sym typeface="微软雅黑" pitchFamily="34" charset="-122"/>
              </a:rPr>
              <a:t>onreset</a:t>
            </a:r>
            <a:r>
              <a:rPr lang="en-US" altLang="zh-CN" dirty="0" smtClean="0">
                <a:solidFill>
                  <a:srgbClr val="3F3F3F"/>
                </a:solidFill>
                <a:sym typeface="微软雅黑" pitchFamily="34" charset="-122"/>
              </a:rPr>
              <a:t>	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	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重置时发生</a:t>
            </a:r>
          </a:p>
        </p:txBody>
      </p:sp>
    </p:spTree>
    <p:extLst>
      <p:ext uri="{BB962C8B-B14F-4D97-AF65-F5344CB8AC3E}">
        <p14:creationId xmlns="" xmlns:p14="http://schemas.microsoft.com/office/powerpoint/2010/main" val="8143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表单应</a:t>
            </a:r>
            <a:r>
              <a:rPr lang="zh-CN" altLang="en-US" dirty="0" smtClean="0"/>
              <a:t>用</a:t>
            </a:r>
            <a:r>
              <a:rPr lang="en-US" altLang="zh-CN" dirty="0"/>
              <a:t> </a:t>
            </a:r>
            <a:r>
              <a:rPr lang="en-US" altLang="zh-CN" dirty="0" smtClean="0"/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表单内容验证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阻止用户输入非法字符		阻止事件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输入时、失去焦点时验证		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onkeyup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onblur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提交时检查				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onsubmit</a:t>
            </a:r>
            <a:endParaRPr lang="en-US" altLang="zh-CN" dirty="0">
              <a:solidFill>
                <a:srgbClr val="3F3F3F"/>
              </a:solidFill>
              <a:sym typeface="微软雅黑" pitchFamily="34" charset="-122"/>
            </a:endParaRP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*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后台数据检查</a:t>
            </a:r>
          </a:p>
        </p:txBody>
      </p:sp>
    </p:spTree>
    <p:extLst>
      <p:ext uri="{BB962C8B-B14F-4D97-AF65-F5344CB8AC3E}">
        <p14:creationId xmlns="" xmlns:p14="http://schemas.microsoft.com/office/powerpoint/2010/main" val="21567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123</Words>
  <Application>Microsoft Office PowerPoint</Application>
  <PresentationFormat>全屏显示(4:3)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DOM操作应用高级</vt:lpstr>
      <vt:lpstr>表格应用 - 1</vt:lpstr>
      <vt:lpstr>表格应用 - 2</vt:lpstr>
      <vt:lpstr>表单应用 - 1</vt:lpstr>
      <vt:lpstr>表单应用 - 2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blue</cp:lastModifiedBy>
  <cp:revision>221</cp:revision>
  <dcterms:created xsi:type="dcterms:W3CDTF">2012-07-16T03:23:24Z</dcterms:created>
  <dcterms:modified xsi:type="dcterms:W3CDTF">2012-09-03T17:20:01Z</dcterms:modified>
  <cp:category>课件</cp:category>
</cp:coreProperties>
</file>