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84" r:id="rId10"/>
    <p:sldId id="28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 err="1" smtClean="0">
                <a:solidFill>
                  <a:srgbClr val="3F3F3F"/>
                </a:solidFill>
                <a:sym typeface="微软雅黑" pitchFamily="34" charset="-122"/>
              </a:rPr>
              <a:t>Json</a:t>
            </a:r>
            <a:endParaRPr lang="en-US" altLang="zh-CN" sz="28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 smtClean="0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和数组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 smtClean="0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for in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JavaScript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组成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ECMAScript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：解释器、翻译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：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Document Object Model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BOM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：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Browser Object Model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各组成部分的兼容性，兼容性问题由来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变量类型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类型：</a:t>
            </a:r>
            <a:r>
              <a:rPr lang="en-US" altLang="zh-CN" sz="2800" dirty="0" err="1" smtClean="0">
                <a:solidFill>
                  <a:srgbClr val="3F3F3F"/>
                </a:solidFill>
                <a:sym typeface="微软雅黑" pitchFamily="34" charset="-122"/>
              </a:rPr>
              <a:t>typeof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运算符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用法、返回值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常见类型：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number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string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boolean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undefined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object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function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一个变量应该只存放一种类型的数据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变量类型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数据类型转换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例子：计算两个文本框的和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显式类型转换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强制类型转换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parseInt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()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 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parseFloat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NaN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的意义和检测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隐式类型转换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==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===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减法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变量作用域和闭包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变量作用域（作用范围）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局部变量、全局变量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什么是闭包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子函数可以使用父函数中的局部变量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之前一直在使用闭包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网上对于闭包的定义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命名规范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命名规范及必要性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可读性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能看懂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规范性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符合规则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匈牙利命名法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类型前缀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首字母大写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命名规范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1700808"/>
          <a:ext cx="8527880" cy="4608510"/>
        </p:xfrm>
        <a:graphic>
          <a:graphicData uri="http://schemas.openxmlformats.org/drawingml/2006/table">
            <a:tbl>
              <a:tblPr/>
              <a:tblGrid>
                <a:gridCol w="2232781"/>
                <a:gridCol w="1400902"/>
                <a:gridCol w="2198431"/>
                <a:gridCol w="2695766"/>
              </a:tblGrid>
              <a:tr h="460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类型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前缀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类型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实例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数组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Array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aItems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布尔值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Boolean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bIsComplete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浮点数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Float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fPrice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函数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Function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fnHandler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整数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Integer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iItemCount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对象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Object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oDiv1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正则表达式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RegExp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reEmailCheck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字符串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String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sUserName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变体变量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Variant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vAnything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算术：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+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加、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-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减、* 乘、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/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除、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%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取模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实例：隔行变色、秒转时间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赋值：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+=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-=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、*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/=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%=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关系：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&lt;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&gt;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&lt;=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&gt;=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==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===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!=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!==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逻辑：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&amp;&amp;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与、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||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或、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! 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实例：全选与反选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运算符优先级：括号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程序流程控制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判断：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if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switch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?: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循环：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while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for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跳出：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break</a:t>
            </a: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sz="2800" dirty="0" smtClean="0">
                <a:solidFill>
                  <a:srgbClr val="3F3F3F"/>
                </a:solidFill>
                <a:sym typeface="微软雅黑" pitchFamily="34" charset="-122"/>
              </a:rPr>
              <a:t>continue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什么是真、什么是假：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真：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true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、非零数字、非空字符串、非空对象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假：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false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、数字零、空字符串、空对象、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undefined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361</Words>
  <Application>Microsoft Office PowerPoint</Application>
  <PresentationFormat>全屏显示(4:3)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JavaScript基础</vt:lpstr>
      <vt:lpstr>JavaScript基础</vt:lpstr>
      <vt:lpstr>变量类型(1)</vt:lpstr>
      <vt:lpstr>变量类型(2)</vt:lpstr>
      <vt:lpstr>变量作用域和闭包</vt:lpstr>
      <vt:lpstr>命名规范(1)</vt:lpstr>
      <vt:lpstr>命名规范(2)</vt:lpstr>
      <vt:lpstr>运算符</vt:lpstr>
      <vt:lpstr>程序流程控制</vt:lpstr>
      <vt:lpstr>Json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blue</cp:lastModifiedBy>
  <cp:revision>243</cp:revision>
  <dcterms:created xsi:type="dcterms:W3CDTF">2012-07-16T03:23:24Z</dcterms:created>
  <dcterms:modified xsi:type="dcterms:W3CDTF">2012-09-01T11:24:13Z</dcterms:modified>
  <cp:category>课件</cp:category>
</cp:coreProperties>
</file>