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78" r:id="rId3"/>
    <p:sldId id="279" r:id="rId4"/>
    <p:sldId id="28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70" d="100"/>
          <a:sy n="70" d="100"/>
        </p:scale>
        <p:origin x="-6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COOKIE</a:t>
            </a:r>
            <a:r>
              <a:rPr lang="zh-CN" altLang="en-US" dirty="0" smtClean="0">
                <a:solidFill>
                  <a:schemeClr val="bg1"/>
                </a:solidFill>
              </a:rPr>
              <a:t>基础与应用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cookie</a:t>
            </a:r>
            <a:r>
              <a:rPr lang="zh-CN" altLang="en-US" dirty="0">
                <a:sym typeface="微软雅黑" pitchFamily="34" charset="-122"/>
              </a:rPr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cookie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页面用来保存信息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比如：自动登录、记住用户名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cookie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的特性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同一个网站中所有页面共享一套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cookie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数量、大小有限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过期时间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JS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中使用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cookie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document.cookie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使用</a:t>
            </a:r>
            <a:r>
              <a:rPr lang="en-US" altLang="zh-CN" dirty="0" smtClean="0">
                <a:sym typeface="微软雅黑" pitchFamily="34" charset="-122"/>
              </a:rPr>
              <a:t>cookie 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cookie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的使用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设置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cookie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格式：名字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=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值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不会覆盖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过期时间：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expires=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时间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日期对象的使用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封装函数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读取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cookie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字符串分割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删除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cookie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已经过期</a:t>
            </a:r>
          </a:p>
        </p:txBody>
      </p:sp>
    </p:spTree>
    <p:extLst>
      <p:ext uri="{BB962C8B-B14F-4D97-AF65-F5344CB8AC3E}">
        <p14:creationId xmlns:p14="http://schemas.microsoft.com/office/powerpoint/2010/main" xmlns="" val="17696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使用</a:t>
            </a:r>
            <a:r>
              <a:rPr lang="en-US" altLang="zh-CN" dirty="0" smtClean="0">
                <a:sym typeface="微软雅黑" pitchFamily="34" charset="-122"/>
              </a:rPr>
              <a:t>cookie 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cookie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的使用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cookie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记录上次登录的用户名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提交时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记录用户名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window.onload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读取用户名</a:t>
            </a:r>
          </a:p>
        </p:txBody>
      </p:sp>
    </p:spTree>
    <p:extLst>
      <p:ext uri="{BB962C8B-B14F-4D97-AF65-F5344CB8AC3E}">
        <p14:creationId xmlns:p14="http://schemas.microsoft.com/office/powerpoint/2010/main" xmlns="" val="27279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105</Words>
  <Application>Microsoft Office PowerPoint</Application>
  <PresentationFormat>全屏显示(4:3)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COOKIE基础与应用</vt:lpstr>
      <vt:lpstr>cookie基础</vt:lpstr>
      <vt:lpstr>使用cookie - 1</vt:lpstr>
      <vt:lpstr>使用cookie - 2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blue</cp:lastModifiedBy>
  <cp:revision>208</cp:revision>
  <dcterms:created xsi:type="dcterms:W3CDTF">2012-07-16T03:23:24Z</dcterms:created>
  <dcterms:modified xsi:type="dcterms:W3CDTF">2012-09-25T04:15:52Z</dcterms:modified>
  <cp:category>课件</cp:category>
</cp:coreProperties>
</file>