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7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70" d="100"/>
          <a:sy n="70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</a:rPr>
              <a:t>面向对象实例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ym typeface="微软雅黑" pitchFamily="34" charset="-122"/>
              </a:rPr>
              <a:t>实例：面向对象的选项卡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把面向过程的程序，改写成面向对象的形式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原则：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不能有函数套函数、但可以有全局变量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过程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onload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	→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构造函数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全局变量	→	属性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		→	方法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改错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this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、事件、闭包、传参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对象与闭包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通过闭包传递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xmlns="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33</Words>
  <Application>Microsoft Office PowerPoint</Application>
  <PresentationFormat>全屏显示(4:3)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JS面向对象实例</vt:lpstr>
      <vt:lpstr>实例：面向对象的选项卡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miaov</cp:lastModifiedBy>
  <cp:revision>202</cp:revision>
  <dcterms:created xsi:type="dcterms:W3CDTF">2012-07-16T03:23:24Z</dcterms:created>
  <dcterms:modified xsi:type="dcterms:W3CDTF">2012-09-15T10:51:12Z</dcterms:modified>
  <cp:category>课件</cp:category>
</cp:coreProperties>
</file>