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运动基础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运动基础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让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运动起来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物体运动的快慢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运动中的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不会停止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速度取某些值会无法停止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到达位置后再点击还会运动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重复点击速度加快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匀速运动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速度不变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运动框架及应用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在开始运动时，关闭已有定时器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把运动和停止隔开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(if/else)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运动框架实例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：“分享到”侧边栏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通过目标点，计算速度值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：淡入淡出的图片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用变量存储透明度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缓冲运动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缓冲运动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逐渐变慢，最后停止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距离越远速度越大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速度由距离决定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目标值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-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缩放系数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例子：缓冲菜单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：速度取整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跟随页面滚动的缓冲侧边栏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潜在问题：目标值不是整数时</a:t>
            </a:r>
          </a:p>
        </p:txBody>
      </p:sp>
    </p:spTree>
    <p:extLst>
      <p:ext uri="{BB962C8B-B14F-4D97-AF65-F5344CB8AC3E}">
        <p14:creationId xmlns:p14="http://schemas.microsoft.com/office/powerpoint/2010/main" xmlns="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匀速运动的停止条件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运动终止条件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匀速运动：距离足够近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缓冲运动：两点重合</a:t>
            </a:r>
          </a:p>
        </p:txBody>
      </p:sp>
    </p:spTree>
    <p:extLst>
      <p:ext uri="{BB962C8B-B14F-4D97-AF65-F5344CB8AC3E}">
        <p14:creationId xmlns:p14="http://schemas.microsoft.com/office/powerpoint/2010/main" xmlns="" val="658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167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JS运动基础</vt:lpstr>
      <vt:lpstr>运动基础</vt:lpstr>
      <vt:lpstr>运动框架及应用</vt:lpstr>
      <vt:lpstr>缓冲运动</vt:lpstr>
      <vt:lpstr>匀速运动的停止条件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215</cp:revision>
  <dcterms:created xsi:type="dcterms:W3CDTF">2012-07-16T03:23:24Z</dcterms:created>
  <dcterms:modified xsi:type="dcterms:W3CDTF">2012-09-02T14:02:58Z</dcterms:modified>
  <cp:category>课件</cp:category>
</cp:coreProperties>
</file>