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78" r:id="rId2"/>
    <p:sldId id="279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en-US" altLang="zh-CN" smtClean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运动应用</a:t>
            </a:r>
          </a:p>
        </p:txBody>
      </p:sp>
    </p:spTree>
    <p:extLst>
      <p:ext uri="{BB962C8B-B14F-4D97-AF65-F5344CB8AC3E}">
        <p14:creationId xmlns:p14="http://schemas.microsoft.com/office/powerpoint/2010/main" val="3037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多物体运动框架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多个物体同时运动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例子：多个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，鼠标移入变宽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单定时器，存在问题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每个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一个定时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多物体运动框架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定时器作为物体的属性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参数的传递：物体、目标值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例子：多个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所有东西都不能公用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属性与运动对象绑定：速度、其他属性值（如透明度等）</a:t>
            </a:r>
          </a:p>
        </p:txBody>
      </p:sp>
    </p:spTree>
    <p:extLst>
      <p:ext uri="{BB962C8B-B14F-4D97-AF65-F5344CB8AC3E}">
        <p14:creationId xmlns:p14="http://schemas.microsoft.com/office/powerpoint/2010/main" val="21035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任意值运动框架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offset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属性的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有边框的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变宽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currentStyle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代替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offset</a:t>
            </a:r>
          </a:p>
          <a:p>
            <a:pPr marL="1314450" lvl="3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原有运动框架的问题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只能让某个值运动起来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如果想让其他值运动起来，要修改程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扩展的运动框架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运动属性作为参数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opacity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小数的问题</a:t>
            </a:r>
          </a:p>
        </p:txBody>
      </p:sp>
    </p:spTree>
    <p:extLst>
      <p:ext uri="{BB962C8B-B14F-4D97-AF65-F5344CB8AC3E}">
        <p14:creationId xmlns:p14="http://schemas.microsoft.com/office/powerpoint/2010/main" val="38043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仿</a:t>
            </a:r>
            <a:r>
              <a:rPr lang="en-US" altLang="zh-CN" dirty="0">
                <a:sym typeface="微软雅黑" pitchFamily="34" charset="-122"/>
              </a:rPr>
              <a:t>Flash</a:t>
            </a:r>
            <a:r>
              <a:rPr lang="zh-CN" altLang="en-US" dirty="0">
                <a:sym typeface="微软雅黑" pitchFamily="34" charset="-122"/>
              </a:rPr>
              <a:t>图片展</a:t>
            </a:r>
            <a:r>
              <a:rPr lang="zh-CN" altLang="en-US" dirty="0" smtClean="0">
                <a:sym typeface="微软雅黑" pitchFamily="34" charset="-122"/>
              </a:rPr>
              <a:t>示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效果思路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两边的按钮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大图下拉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层级、高度变化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下方的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多物体淡入淡出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下方的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位置计算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左右按钮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鼠标移到按钮上，按钮会消失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层级问题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按钮和遮罩上都得加上事件</a:t>
            </a:r>
          </a:p>
        </p:txBody>
      </p:sp>
    </p:spTree>
    <p:extLst>
      <p:ext uri="{BB962C8B-B14F-4D97-AF65-F5344CB8AC3E}">
        <p14:creationId xmlns:p14="http://schemas.microsoft.com/office/powerpoint/2010/main" val="14906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仿</a:t>
            </a:r>
            <a:r>
              <a:rPr lang="en-US" altLang="zh-CN" dirty="0">
                <a:sym typeface="微软雅黑" pitchFamily="34" charset="-122"/>
              </a:rPr>
              <a:t>Flash</a:t>
            </a:r>
            <a:r>
              <a:rPr lang="zh-CN" altLang="en-US" dirty="0">
                <a:sym typeface="微软雅黑" pitchFamily="34" charset="-122"/>
              </a:rPr>
              <a:t>图片展</a:t>
            </a:r>
            <a:r>
              <a:rPr lang="zh-CN" altLang="en-US" dirty="0" smtClean="0">
                <a:sym typeface="微软雅黑" pitchFamily="34" charset="-122"/>
              </a:rPr>
              <a:t>示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下方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Li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效果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点击切换大图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选项卡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淡入淡出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移入移出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位置计算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大图片切换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图片层级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zIndex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一直加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图片下拉效果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可以改为淡入淡出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加入自动播放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和选项卡一样</a:t>
            </a:r>
          </a:p>
        </p:txBody>
      </p:sp>
    </p:spTree>
    <p:extLst>
      <p:ext uri="{BB962C8B-B14F-4D97-AF65-F5344CB8AC3E}">
        <p14:creationId xmlns:p14="http://schemas.microsoft.com/office/powerpoint/2010/main" val="11062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多物体运动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任意值运动</a:t>
            </a:r>
          </a:p>
        </p:txBody>
      </p:sp>
    </p:spTree>
    <p:extLst>
      <p:ext uri="{BB962C8B-B14F-4D97-AF65-F5344CB8AC3E}">
        <p14:creationId xmlns:p14="http://schemas.microsoft.com/office/powerpoint/2010/main" val="27621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401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JS运动应用</vt:lpstr>
      <vt:lpstr>多物体运动框架</vt:lpstr>
      <vt:lpstr>任意值运动框架</vt:lpstr>
      <vt:lpstr>仿Flash图片展示 - 1</vt:lpstr>
      <vt:lpstr>仿Flash图片展示 - 2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193</cp:revision>
  <dcterms:created xsi:type="dcterms:W3CDTF">2012-07-16T03:23:24Z</dcterms:created>
  <dcterms:modified xsi:type="dcterms:W3CDTF">2012-09-01T02:04:34Z</dcterms:modified>
  <cp:category>课件</cp:category>
</cp:coreProperties>
</file>