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23082-689A-492D-A2C5-01EDD84EF554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6AD52-B13C-4C91-BB59-82C3F1C8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4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6AD52-B13C-4C91-BB59-82C3F1C8E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7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8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4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32F8-1C40-4D74-9EFA-C44681D90F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675B-83EE-4240-A031-536679E28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745980" y="999160"/>
            <a:ext cx="2446020" cy="42700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Customer Segments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Type I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diabetes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patients and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their guardians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Doctors and researchers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edical 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evice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anufacturers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269230"/>
            <a:ext cx="6096000" cy="1588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Cost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Software and website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Website and database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maint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nance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Local activities 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5269230"/>
            <a:ext cx="6096000" cy="1588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Revenue Streams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Advertisement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Donation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570" y="999160"/>
            <a:ext cx="2446020" cy="42700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Value Propositions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Help type I diabetes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patients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to manage their body status</a:t>
            </a:r>
          </a:p>
          <a:p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Build a connection between doctors, researchers, medical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 device 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manufacturers and type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 diabetes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patients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to share the latest treatment techniques.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Help doctors to keep track of their patients’ 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Help researchers to do a better research.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46020" y="2705494"/>
            <a:ext cx="2495550" cy="25661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Key Resources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Open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source software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Knowledge s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upport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from research institute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Financial support from medical device 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manufacturers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Human s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upport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for local activities from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on-profit organizations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7590" y="3141320"/>
            <a:ext cx="2358390" cy="2132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Channels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Website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Local activities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99160"/>
            <a:ext cx="2446020" cy="42700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Key Partners: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edical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evice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anufacturers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Hospital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doctors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Research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institute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Non-profit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organizations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87590" y="999160"/>
            <a:ext cx="2358390" cy="2132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Customer Relationships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Partners’ forum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Online assistance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46020" y="999160"/>
            <a:ext cx="2495550" cy="17015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Key </a:t>
            </a:r>
            <a:r>
              <a:rPr lang="en-US" altLang="zh-CN" sz="1600" dirty="0" smtClean="0">
                <a:solidFill>
                  <a:schemeClr val="tx1"/>
                </a:solidFill>
              </a:rPr>
              <a:t>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Online teaching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course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Host local activities about type I diabetes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Free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edical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evice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4826" y="237952"/>
            <a:ext cx="2896144" cy="510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Designed for</a:t>
            </a:r>
            <a:r>
              <a:rPr lang="zh-CN" altLang="en-US" sz="1400" b="1" dirty="0" smtClean="0"/>
              <a:t>：</a:t>
            </a:r>
            <a:r>
              <a:rPr lang="en-US" altLang="zh-CN" sz="1400" b="1" dirty="0" smtClean="0"/>
              <a:t>Omni Glucose Tracker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7387590" y="237952"/>
            <a:ext cx="3086446" cy="510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Designed by: Zhengkun Dai, </a:t>
            </a:r>
            <a:r>
              <a:rPr lang="en-US" altLang="zh-CN" sz="1400" b="1" dirty="0" err="1" smtClean="0"/>
              <a:t>Baihu</a:t>
            </a:r>
            <a:r>
              <a:rPr lang="en-US" altLang="zh-CN" sz="1400" b="1" dirty="0" smtClean="0"/>
              <a:t> Qian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10560936" y="237952"/>
            <a:ext cx="1504394" cy="510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Date:04/04/2014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10220" y="47946"/>
            <a:ext cx="4251366" cy="890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Omni Glucose Tracker Business Model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174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114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Zhengkun Dai</dc:creator>
  <cp:lastModifiedBy>Zhengkun Dai</cp:lastModifiedBy>
  <cp:revision>140</cp:revision>
  <dcterms:created xsi:type="dcterms:W3CDTF">2014-04-04T18:24:25Z</dcterms:created>
  <dcterms:modified xsi:type="dcterms:W3CDTF">2014-04-04T19:56:39Z</dcterms:modified>
</cp:coreProperties>
</file>