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26" r:id="rId5"/>
  </p:sldMasterIdLst>
  <p:notesMasterIdLst>
    <p:notesMasterId r:id="rId27"/>
  </p:notesMasterIdLst>
  <p:handoutMasterIdLst>
    <p:handoutMasterId r:id="rId28"/>
  </p:handoutMasterIdLst>
  <p:sldIdLst>
    <p:sldId id="256" r:id="rId6"/>
    <p:sldId id="257" r:id="rId7"/>
    <p:sldId id="258" r:id="rId8"/>
    <p:sldId id="259" r:id="rId9"/>
    <p:sldId id="260" r:id="rId10"/>
    <p:sldId id="263" r:id="rId11"/>
    <p:sldId id="268" r:id="rId12"/>
    <p:sldId id="262" r:id="rId13"/>
    <p:sldId id="264" r:id="rId14"/>
    <p:sldId id="265" r:id="rId15"/>
    <p:sldId id="266" r:id="rId16"/>
    <p:sldId id="267" r:id="rId17"/>
    <p:sldId id="261" r:id="rId18"/>
    <p:sldId id="275" r:id="rId19"/>
    <p:sldId id="276" r:id="rId20"/>
    <p:sldId id="277" r:id="rId21"/>
    <p:sldId id="278" r:id="rId22"/>
    <p:sldId id="271" r:id="rId23"/>
    <p:sldId id="272" r:id="rId24"/>
    <p:sldId id="269" r:id="rId25"/>
    <p:sldId id="270" r:id="rId26"/>
  </p:sldIdLst>
  <p:sldSz cx="36576000" cy="2057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1D1D1"/>
    <a:srgbClr val="C0C0C0"/>
    <a:srgbClr val="B8B8B8"/>
    <a:srgbClr val="151617"/>
    <a:srgbClr val="FAC2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3" autoAdjust="0"/>
    <p:restoredTop sz="96391" autoAdjust="0"/>
  </p:normalViewPr>
  <p:slideViewPr>
    <p:cSldViewPr snapToGrid="0">
      <p:cViewPr>
        <p:scale>
          <a:sx n="50" d="100"/>
          <a:sy n="50" d="100"/>
        </p:scale>
        <p:origin x="116" y="-972"/>
      </p:cViewPr>
      <p:guideLst/>
    </p:cSldViewPr>
  </p:slideViewPr>
  <p:outlineViewPr>
    <p:cViewPr>
      <p:scale>
        <a:sx n="33" d="100"/>
        <a:sy n="33" d="100"/>
      </p:scale>
      <p:origin x="0" y="-1581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21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34FAB7-7DF1-470D-9D24-E6B58A84B80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7346" y="8736014"/>
            <a:ext cx="963023" cy="33178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88521-8FCE-4BCB-8B67-3730585527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0846B-0977-4E9D-973A-F0EA2C10623B}" type="datetimeFigureOut">
              <a:rPr lang="en-US" smtClean="0">
                <a:latin typeface="NVIDIA Sans" panose="020B0503020203020204" pitchFamily="34" charset="0"/>
                <a:cs typeface="NVIDIA Sans" panose="020B0503020203020204" pitchFamily="34" charset="0"/>
              </a:rPr>
              <a:t>7/18/2025</a:t>
            </a:fld>
            <a:endParaRPr lang="en-US"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820F8-FB5B-4060-9702-8BB4F61830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6212FBFF-564E-4199-8DDC-2B82D308BF1D}" type="slidenum">
              <a:rPr lang="en-US" smtClean="0">
                <a:latin typeface="NVIDIA Sans" panose="020B0503020203020204" pitchFamily="34" charset="0"/>
                <a:cs typeface="NVIDIA Sans" panose="020B0503020203020204" pitchFamily="34" charset="0"/>
              </a:rPr>
              <a:pPr algn="l"/>
              <a:t>‹#›</a:t>
            </a:fld>
            <a:endParaRPr lang="en-US"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78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fld id="{354A8664-169C-4436-81C8-E492002C26A5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fld id="{A93AD357-0C40-4436-9D38-C47D60C1C9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23E2AA-C3B7-40F1-8870-35AD3374F0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7346" y="8736014"/>
            <a:ext cx="963023" cy="3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38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slow convergence of IPC is also attributed to its intersection filter scheme, which ensures </a:t>
            </a:r>
            <a:r>
              <a:rPr lang="en-US" altLang="zh-CN" dirty="0"/>
              <a:t>no</a:t>
            </a:r>
            <a:r>
              <a:rPr lang="en-US" dirty="0"/>
              <a:t> penetration.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75287-57B5-4603-9204-28FB61DB3C42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19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IPC achieves penetration free by stopping the optimization step when the earliest collision happens. [Next]</a:t>
            </a:r>
            <a:br>
              <a:rPr lang="en-US" dirty="0"/>
            </a:br>
            <a:r>
              <a:rPr lang="en-US" dirty="0"/>
              <a:t>All vertices can only take a small fraction of the optimization step due to an early time of impact of vertex in the middle.[Next]</a:t>
            </a:r>
          </a:p>
          <a:p>
            <a:r>
              <a:rPr lang="en-US" dirty="0"/>
              <a:t>Even if the vertices on the sides are still far from collision.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75287-57B5-4603-9204-28FB61DB3C42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40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contrast, our method, OGC guarantees penetration free by  computing a conservative bound for each vertex.  [next]</a:t>
            </a:r>
          </a:p>
          <a:p>
            <a:r>
              <a:rPr lang="en-US" dirty="0"/>
              <a:t>As long as each vertex remains within its conservative bound, penetration is prevented.</a:t>
            </a:r>
          </a:p>
          <a:p>
            <a:r>
              <a:rPr lang="en-US" altLang="zh-CN" dirty="0"/>
              <a:t>C</a:t>
            </a:r>
            <a:r>
              <a:rPr lang="en-US" dirty="0"/>
              <a:t>onservative bounds are different on different vertices, which allows vertices that are far from collision to move faster.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75287-57B5-4603-9204-28FB61DB3C42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030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Despite the center being close to obstacles, the bounds of vertices on the sides, remain unaffected. These unaffected regions can still utilize relatively large step sizes.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75287-57B5-4603-9204-28FB61DB3C42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434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Compared to IPC, our method eliminates the need for expensive continuous collision detection and allows for greater utilization of the optimization step, leading to faster convergence.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75287-57B5-4603-9204-28FB61DB3C42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33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een and white background&#10;&#10;Description automatically generated">
            <a:extLst>
              <a:ext uri="{FF2B5EF4-FFF2-40B4-BE49-F238E27FC236}">
                <a16:creationId xmlns:a16="http://schemas.microsoft.com/office/drawing/2014/main" id="{07D900F6-F9C5-E13E-B321-472E2C064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pic>
        <p:nvPicPr>
          <p:cNvPr id="3" name="Picture 2" descr="A picture containing graphics, logo, symbol, graphic design&#10;&#10;Description automatically generated">
            <a:extLst>
              <a:ext uri="{FF2B5EF4-FFF2-40B4-BE49-F238E27FC236}">
                <a16:creationId xmlns:a16="http://schemas.microsoft.com/office/drawing/2014/main" id="{AC2F1390-BF3D-835C-3CE7-1F9507746C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5" y="773531"/>
            <a:ext cx="8365991" cy="28823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BDD93D-C8D9-AAAA-C193-4F162992EE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3012" y="2983577"/>
            <a:ext cx="19282214" cy="4937760"/>
          </a:xfrm>
        </p:spPr>
        <p:txBody>
          <a:bodyPr anchor="b">
            <a:normAutofit/>
          </a:bodyPr>
          <a:lstStyle>
            <a:lvl1pPr algn="l">
              <a:defRPr sz="8800" b="1" cap="none" baseline="0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4FDDD85-BD02-911B-1C62-433286994A1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13012" y="7941727"/>
            <a:ext cx="19282214" cy="1703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 b="0" cap="none" baseline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dirty="0"/>
              <a:t>Click to Add Subtitle/Name/Date</a:t>
            </a:r>
          </a:p>
        </p:txBody>
      </p:sp>
    </p:spTree>
    <p:extLst>
      <p:ext uri="{BB962C8B-B14F-4D97-AF65-F5344CB8AC3E}">
        <p14:creationId xmlns:p14="http://schemas.microsoft.com/office/powerpoint/2010/main" val="14787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9ECDE791-270C-BF8C-81C1-76A0831C1A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6413163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145783C-AD8B-1C6E-6189-2C6A7ED49E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29248" y="302065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7C7C90A-73D6-E171-33CA-4E89BA293C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129248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93474C4-48DE-3777-A7E6-66A14FC6BB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29248" y="3731768"/>
            <a:ext cx="14639544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FA87B4-E089-FC07-89C2-EA0620853B79}"/>
              </a:ext>
            </a:extLst>
          </p:cNvPr>
          <p:cNvCxnSpPr>
            <a:cxnSpLocks/>
          </p:cNvCxnSpPr>
          <p:nvPr userDrawn="1"/>
        </p:nvCxnSpPr>
        <p:spPr>
          <a:xfrm>
            <a:off x="16413162" y="5693228"/>
            <a:ext cx="17282478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4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- Text Righ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02E9B9-4BF5-6080-A68D-577B3CFA39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129248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73545-7C20-075B-2C1C-DF7F4214DAD6}"/>
              </a:ext>
            </a:extLst>
          </p:cNvPr>
          <p:cNvCxnSpPr>
            <a:cxnSpLocks/>
          </p:cNvCxnSpPr>
          <p:nvPr userDrawn="1"/>
        </p:nvCxnSpPr>
        <p:spPr>
          <a:xfrm>
            <a:off x="16413162" y="5693228"/>
            <a:ext cx="17282478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A42E39E-F558-16B2-B1CE-93D204E345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29248" y="1218776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6075D2-4650-7EB1-4F7E-447F77C065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6413163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9024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-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B60F29-EAFD-D95F-11A7-522A796CA55D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EF5E0159-2062-54D4-B444-4F04EED230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162837" y="0"/>
            <a:ext cx="16413163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1A7D3A0-47E2-AF7B-E89C-6F90C67A8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302065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F9A406-CE29-3A8D-BC16-6BD86203C8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6CCF06A-1AE0-649C-7FD4-A4AD4CCADD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96896" y="3731768"/>
            <a:ext cx="14639544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28BF97-25AA-1462-7737-C9F688962248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E7F96C-8641-759A-C4B4-91D493A323B7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5" name="Picture 1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2AD3A61-7583-56FE-D581-B662F99B0A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55D1BC-2F32-1320-2F7E-E97C10EFE149}"/>
              </a:ext>
            </a:extLst>
          </p:cNvPr>
          <p:cNvCxnSpPr>
            <a:cxnSpLocks/>
          </p:cNvCxnSpPr>
          <p:nvPr userDrawn="1"/>
        </p:nvCxnSpPr>
        <p:spPr>
          <a:xfrm>
            <a:off x="0" y="5693228"/>
            <a:ext cx="1723644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75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3CD4AC-6599-9139-48AD-37DCAEFC9C0F}"/>
              </a:ext>
            </a:extLst>
          </p:cNvPr>
          <p:cNvSpPr/>
          <p:nvPr userDrawn="1"/>
        </p:nvSpPr>
        <p:spPr>
          <a:xfrm>
            <a:off x="32689800" y="18333715"/>
            <a:ext cx="3886200" cy="2240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8CE70B-4A73-2CDA-4106-8F959E3578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302065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5303E50-8A83-54D2-8D06-1904385F2BC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1B69A0B-9760-28C1-5DE8-5EE814EF5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96896" y="3731768"/>
            <a:ext cx="14639544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5C1B2-04C0-DFB7-6EBD-AB040BF7DEFF}"/>
              </a:ext>
            </a:extLst>
          </p:cNvPr>
          <p:cNvSpPr/>
          <p:nvPr userDrawn="1"/>
        </p:nvSpPr>
        <p:spPr>
          <a:xfrm>
            <a:off x="20162837" y="0"/>
            <a:ext cx="16413163" cy="20573998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noFill/>
          </a:ln>
        </p:spPr>
        <p:txBody>
          <a:bodyPr tIns="2194560" anchor="ctr"/>
          <a:lstStyle/>
          <a:p>
            <a:pPr lvl="0" indent="0" algn="ctr" defTabSz="2743200">
              <a:lnSpc>
                <a:spcPct val="90000"/>
              </a:lnSpc>
              <a:spcBef>
                <a:spcPts val="3000"/>
              </a:spcBef>
              <a:buFontTx/>
              <a:buNone/>
            </a:pPr>
            <a:endParaRPr lang="en-US" sz="4000" dirty="0" err="1">
              <a:solidFill>
                <a:schemeClr val="bg2"/>
              </a:solidFill>
              <a:latin typeface="NVIDIA Sans" panose="020B05030202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C472DC-2279-F186-008D-6EC9A40B3DCA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F31711-1359-3AFC-3118-FB20395A8CC3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5" name="Picture 1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C69E3B1-A791-DCBA-5395-FDEBE9D699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DC2502-4915-5E9A-D92C-046E02303113}"/>
              </a:ext>
            </a:extLst>
          </p:cNvPr>
          <p:cNvCxnSpPr>
            <a:cxnSpLocks/>
          </p:cNvCxnSpPr>
          <p:nvPr userDrawn="1"/>
        </p:nvCxnSpPr>
        <p:spPr>
          <a:xfrm>
            <a:off x="0" y="5693228"/>
            <a:ext cx="1723644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NO SUBTITLE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94EE8E-8499-E649-9D65-52E13C0DE2CB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224051-F6A0-1C68-72F2-09CC08062F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1218776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684755-C5FC-AC50-65BB-81DB0D4B45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C3B833-0169-9942-0C34-3173DDB88C15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A304D4-014C-60EE-E0A3-7A7D03BDE871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3" name="Picture 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6AC6FBB-55BD-E1DC-D634-E645384BD9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03C766-949A-7CC3-8AB3-538B5C8F7C60}"/>
              </a:ext>
            </a:extLst>
          </p:cNvPr>
          <p:cNvCxnSpPr>
            <a:cxnSpLocks/>
          </p:cNvCxnSpPr>
          <p:nvPr userDrawn="1"/>
        </p:nvCxnSpPr>
        <p:spPr>
          <a:xfrm>
            <a:off x="0" y="5693228"/>
            <a:ext cx="1723644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54F47D23-438F-22E0-F300-A852BA1BDC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162837" y="0"/>
            <a:ext cx="16413163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766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TITLE ONLY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F6DF6B-AA28-1E18-7D69-34A1E206799E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F8B1F53-1589-33D7-3C32-077E788C62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422623" y="0"/>
            <a:ext cx="20153377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F4C1EF-D7E4-3702-6092-EFE862FFB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8604153"/>
            <a:ext cx="12179806" cy="3365695"/>
          </a:xfrm>
        </p:spPr>
        <p:txBody>
          <a:bodyPr anchor="ctr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137DE7-1D7A-32A3-A88D-722BA52766C9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07B295-1243-2BBD-AC77-7002AC68B56D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9F124724-C9CF-DF8A-9FE0-CE1C65F9B0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23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NO BULLETS - Image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C5DADC-C505-F594-3ED9-E07FA6C3859F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21B97FD-6C93-BC60-D63A-B88F2C3C23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6896" y="6829593"/>
            <a:ext cx="12143232" cy="3365695"/>
          </a:xfrm>
        </p:spPr>
        <p:txBody>
          <a:bodyPr anchor="b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BB0DECC-5F4B-7918-876B-2BF2EA6527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96896" y="10283120"/>
            <a:ext cx="12143232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FD8965-93AC-C44D-A13A-AA1A59E48E89}"/>
              </a:ext>
            </a:extLst>
          </p:cNvPr>
          <p:cNvGrpSpPr/>
          <p:nvPr userDrawn="1"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76025B-4D61-0E71-7F02-BE092B8B6E56}"/>
                </a:ext>
              </a:extLst>
            </p:cNvPr>
            <p:cNvSpPr/>
            <p:nvPr userDrawn="1"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5" name="Picture 1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868D588-6D8B-CDEB-A2E0-D376E5C6CE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</p:spPr>
        </p:pic>
      </p:grp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822DB8DA-38BC-95A4-39B5-5464378B46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422623" y="0"/>
            <a:ext cx="20153377" cy="20574000"/>
          </a:xfrm>
          <a:prstGeom prst="rect">
            <a:avLst/>
          </a:prstGeom>
          <a:solidFill>
            <a:schemeClr val="tx1">
              <a:lumMod val="95000"/>
              <a:alpha val="61000"/>
            </a:scheme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lang="en-US" sz="4000">
                <a:solidFill>
                  <a:schemeClr val="bg1"/>
                </a:solidFill>
                <a:latin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9736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A34CC3-F5EE-3A8A-AA13-FC23B233B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A682B68-3659-B898-36D3-E447501FB6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359F3285-DAE4-EEAA-1022-7AE1DD168FD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62650" y="4849813"/>
            <a:ext cx="24450701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ACFA6DD-1412-CA3C-15F4-ED8AD6B2B85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062650" y="17063961"/>
            <a:ext cx="2445070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A36BBB72-064F-A97E-FE2D-2916C4D3DAF2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062650" y="17751568"/>
            <a:ext cx="2445070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3068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4B512-77C9-3A9F-0589-67D0C765FDC0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19354800" y="6919968"/>
            <a:ext cx="15583596" cy="7879524"/>
          </a:xfrm>
          <a:prstGeom prst="rect">
            <a:avLst/>
          </a:prstGeom>
        </p:spPr>
        <p:txBody>
          <a:bodyPr anchor="ctr"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FC8AA277-6DD1-2CCF-12CD-C2AD75B0A1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7604" y="4849813"/>
            <a:ext cx="1634559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DD79B1E-BCCA-42A9-FF20-7B376772A56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37604" y="17063961"/>
            <a:ext cx="16345595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8FAA03E-2924-5648-AA06-0B8C894A49D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37604" y="17751568"/>
            <a:ext cx="16345595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4A33F69-6DBC-F1DB-EAD6-D5B9002DFD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0430B97A-31FA-023E-3290-2B9B63D005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8295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BBA88D4-0997-C5B9-36CF-9B1633F8B5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CE739272-8253-AD42-BD05-8F666D4982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278AB0E9-F286-1C40-1AD6-B85103B0AF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7604" y="4849813"/>
            <a:ext cx="1634559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1FC3074C-54D1-DCE0-426E-97BA7CD58B8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8592799" y="4849813"/>
            <a:ext cx="1634559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25477F0-8392-CEDA-19F2-0A29016EECC0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37604" y="17063961"/>
            <a:ext cx="16345595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A2AF85A-9EEE-C062-1006-74D7741E330F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37604" y="17751568"/>
            <a:ext cx="16345595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9E96633-6475-1F2C-E726-28BE8668FBC5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8592805" y="17063961"/>
            <a:ext cx="16346278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F2428D4D-F13F-B280-6137-8C32CD9EEF0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8592805" y="17751568"/>
            <a:ext cx="16346278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8561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4ED154-5FFA-3349-E601-C5300B673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7545933-CFED-CEA2-1D6E-C227DD9272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434B88-2544-75AC-CBB8-19A1035D125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799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Image Layou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16114AB-138A-4EAC-3492-E7D7CA151D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B79CE2D-84D0-541E-C116-5E768BBF94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3431A644-F8BA-5000-F78A-9BB8A4809E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7604" y="4849813"/>
            <a:ext cx="8832277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46989B9-88FE-F861-A0B6-8F80720B5C7E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11058350" y="6919968"/>
            <a:ext cx="6924849" cy="7879524"/>
          </a:xfrm>
          <a:prstGeom prst="rect">
            <a:avLst/>
          </a:prstGeom>
        </p:spPr>
        <p:txBody>
          <a:bodyPr anchor="ctr"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973B8B69-1B16-2A38-932F-E517F5C0529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8592805" y="4849813"/>
            <a:ext cx="8832277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60E8F47-2868-457B-7861-466422E34231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28013551" y="6919968"/>
            <a:ext cx="6924849" cy="7879524"/>
          </a:xfrm>
          <a:prstGeom prst="rect">
            <a:avLst/>
          </a:prstGeom>
        </p:spPr>
        <p:txBody>
          <a:bodyPr anchor="ctr"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B5FB899-4F67-DA8C-A516-B71387137DB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37604" y="17063961"/>
            <a:ext cx="8832277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1A5AAD0-2B0D-F6DE-8C5D-5C0625FD55A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37604" y="17751568"/>
            <a:ext cx="8832277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DBD83B1D-F849-2310-DE25-451C7BD75C53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8592805" y="17063961"/>
            <a:ext cx="8832646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E0292527-B9F3-D59F-1575-33C8C564E87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8592805" y="17751568"/>
            <a:ext cx="8832646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011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06EC4D90-EA3E-9A18-FEA5-3EEF50715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BFC61ED-E368-EADF-A0C1-3AE9904C78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5FE98CD1-AB1E-1E7B-2FF4-F7E242CBAB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4148473" y="4849813"/>
            <a:ext cx="1078992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CCCE8B13-298C-67A4-073D-4636A3BCE7A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2893038" y="4849813"/>
            <a:ext cx="1078992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F9FA27DB-2E4D-388B-2F4A-FE708B1D264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637604" y="4849813"/>
            <a:ext cx="1078992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C5E18C58-3C84-ECE1-A164-6A5FF953635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653110" y="17063961"/>
            <a:ext cx="1078992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6D55A3EC-8AF3-3222-5E82-1A74FA5AB0D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653110" y="17751568"/>
            <a:ext cx="1078992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5F9A555E-B5A7-F2B9-6D6D-E24CAD68B92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2893040" y="17063961"/>
            <a:ext cx="1078992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FC4CC4C-42B6-5D87-37D6-FE779B1ABFE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2893040" y="17751568"/>
            <a:ext cx="1078992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E4DE79F6-DE99-BDFD-033A-5AB8981A3A0E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4132970" y="17063961"/>
            <a:ext cx="1079037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6F712D3-EAE3-8A7F-010B-AFEF00AE6B0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4132970" y="17751568"/>
            <a:ext cx="1079037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6806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459D9FFB-F331-2BA3-76DB-D0D67666F2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737A17E-9A03-1AA3-D59C-3833F19EFE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7FF59CD9-73FD-415B-F082-C27D3FC74CC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520757" y="4849813"/>
            <a:ext cx="798298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0082BEB-34AF-6104-9172-84A9393C73A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72254" y="4849813"/>
            <a:ext cx="798298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1ACBD8DD-E9B6-20E0-AF99-F566611D525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637606" y="4849813"/>
            <a:ext cx="796913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3F34C73B-16DF-6108-33FA-2019F4A18A9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6969260" y="4849813"/>
            <a:ext cx="7969133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2A0C0A2B-E05B-6582-22E0-E2FB87D4F5F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087333" y="17063961"/>
            <a:ext cx="7967906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F252818C-30B9-BEAB-C34B-3FDB45B0785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630527" y="17063961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E94F7E10-2AF0-1049-A3BD-C3667BA1A7B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087333" y="17751568"/>
            <a:ext cx="7967906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CCE2100E-D959-41B2-929B-D1BC5577201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630527" y="17751568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9556000-DFCA-8B90-EBBC-359C95C3B361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8527529" y="17063961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80DB8C8F-25FA-6C95-C2D7-C138BAA32B5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527529" y="17751568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63D94597-BF94-1410-90DE-B1569E6B339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6976037" y="17063961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BF06A1A9-1746-181C-9E88-1422CE2DFEC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6976037" y="17751568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3558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907B76C-DA4A-68FA-C798-F3D3ED6D3EE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89139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80A5F7E9-98C2-BE12-2CFF-1D4269C21CE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4558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C40D16D0-F1BB-6699-BB7A-3010F14B4E5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414847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69BAFFD-DE29-C3FE-3E3D-0742C54E776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656844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F8CDCB5-2334-0382-7EDF-D6A8C4C3791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656844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3E8130F2-A049-2C2C-49C2-814F60E02EF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2894348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2EF59D26-21AA-0628-FEAE-B2017AD93D4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894348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FA27073E-24AC-35B6-4579-F3553211D14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4151315" y="9981886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B7137105-F7C8-86F9-A19D-CC0280C9551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4151315" y="10669493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C215F7B2-F4E2-412D-DB90-96FF4E146F17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18520757" y="11931888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F6B1B50B-4191-7EA1-DD61-A96EBE2A0C65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7265320" y="11931888"/>
            <a:ext cx="10789919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65B4C94D-3029-61DE-18DE-8A6472E970BD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276587" y="17063961"/>
            <a:ext cx="1077865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CE518717-6ECD-F803-EEF8-2B2D7CF9EB49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7276587" y="17751568"/>
            <a:ext cx="1077865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C5D8EE17-AD94-2DE2-C337-573533395DAF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8533554" y="17063961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85A95BB1-6B72-7CA5-06BB-430623F1D273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8533554" y="17751568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8DC5F873-F78F-F1B6-1AFB-37B1EE5098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8631CFA9-583B-6069-2D7A-BD83D75791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1443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B1953C1A-70BD-1EAA-9874-87A836A8195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89139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9252F9A9-D932-EDF6-7A48-D5D93A40455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4558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D0D95889-F2DB-3BC9-69A2-99832FFC984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414847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20BBE6F4-0357-A4FD-1E64-134C0BB676E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656844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FAE3A57-5BF4-79B4-4629-2CC735C71FE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656844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9A50CCA-B5CD-F9AE-216F-C421A1BD9F04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2894348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757508AA-A2C8-98B6-81F3-50D83C5092C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894348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F4222A90-C423-A76E-E4A1-DC33CE530C3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4151315" y="9981886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4209A868-D6F4-3E49-A6A2-D0B83BADF3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4151315" y="10669493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9C37E9B7-863B-6FEB-5E35-885ED1194BFF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12902654" y="11931889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2">
            <a:extLst>
              <a:ext uri="{FF2B5EF4-FFF2-40B4-BE49-F238E27FC236}">
                <a16:creationId xmlns:a16="http://schemas.microsoft.com/office/drawing/2014/main" id="{577FA631-E033-ADBD-0DC9-D0DB5E39C199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1656844" y="11931889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381881A2-4556-E0E7-4976-CE4CA8B44BD2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24159734" y="11931889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3E8E5407-C49C-0C9D-34F8-F6F0488021F6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68105" y="17063961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22DA5A94-C231-4766-8AC7-EF73C16EBD6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68105" y="17751568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00B4030C-05CF-B466-BA8F-C340617A5787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2905609" y="17063961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894CEECC-D038-E547-DC3E-DE08CED8E7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2905609" y="17751568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194DC10A-126A-4CF6-0FD2-5B6BB2EFDEBD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24162576" y="17063961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57F8B789-2F41-F510-798B-CCE7F38AB05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4162576" y="17751568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01540E5A-2872-4A69-C821-D69B87963A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C4FBCAD5-F75E-2024-91A6-AF69090C6A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3705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44D2068-6849-9B7C-6BC5-5E5F7AA4A6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4335071" y="17059122"/>
            <a:ext cx="795528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CBD648D6-A7DD-1281-7F44-26AAC46ED23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886573" y="17059122"/>
            <a:ext cx="7970338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CA889FC2-EEE4-383A-34F1-AA6640C2BEE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4335071" y="17727056"/>
            <a:ext cx="795528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7DD1B20-C6FB-A50F-E2B0-453434ECCBA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886573" y="17727056"/>
            <a:ext cx="7970338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AE5F378B-4650-A769-498F-70E97D832944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886573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4D0EBD50-D183-BA46-8F9A-CA94A31E251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4335074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B28D2A90-D084-131D-BC81-F32026B9D485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2783576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31F641B-69D7-D8F7-664B-8DC4432B48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2783575" y="17059122"/>
            <a:ext cx="7951467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523F0B05-8C96-0447-48C6-977D2CE109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783575" y="17727056"/>
            <a:ext cx="7951467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450F6A7B-55D2-E137-09E7-D5EB0FECCA2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534610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36E7E436-EF57-51FD-A8FB-FDA402DAB66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86108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11D06D85-EEB0-0A4E-44A0-04EB0FDA4913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5" name="Picture Placeholder 2">
            <a:extLst>
              <a:ext uri="{FF2B5EF4-FFF2-40B4-BE49-F238E27FC236}">
                <a16:creationId xmlns:a16="http://schemas.microsoft.com/office/drawing/2014/main" id="{9CAB601B-BE03-84B9-C2D3-F9A9DD36F0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3113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2901EEFF-A05E-86EF-2959-BEBE7506CE3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0094409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CA5DE0BE-2247-E600-19F8-62852DE95A3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637603" y="9981886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7D33E875-82FA-EFBA-E610-7A1BB8D8E0D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94409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9" name="Text Placeholder 7">
            <a:extLst>
              <a:ext uri="{FF2B5EF4-FFF2-40B4-BE49-F238E27FC236}">
                <a16:creationId xmlns:a16="http://schemas.microsoft.com/office/drawing/2014/main" id="{16E04D83-5D56-3ED0-0106-291190FF16C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637603" y="10669493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B72D7370-4F41-FFA7-2106-37908325FCC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8534605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AFF43D71-DEF4-2B0C-C6B4-BCAFBD85271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8534605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2" name="Text Placeholder 7">
            <a:extLst>
              <a:ext uri="{FF2B5EF4-FFF2-40B4-BE49-F238E27FC236}">
                <a16:creationId xmlns:a16="http://schemas.microsoft.com/office/drawing/2014/main" id="{F818D8AD-CFB5-A8CB-CABB-19C1B1AFE5BA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6983113" y="9981886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23409FA5-2A41-C5C8-6575-A607630F90FC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6983113" y="10669493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3B193957-7130-A79D-273C-851474BDC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DA822B21-EE98-CD37-EC99-C8836B3004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900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5EA57D4F-DD4C-CA06-8F17-B354B7AF0AE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637603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06F88D93-EC5D-0F4F-2D03-D40CFF157D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0086104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E2460103-C7AD-1E73-A79D-2130A59BA43E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8534606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CB4626F4-FF48-A6FD-42A0-87CB9D35E8B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534610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EBBF469D-EB9A-C1CD-A4E0-EFCD4EF63ED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86108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398E7A27-AB90-AE4B-9C41-537061139935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375CDD23-925E-31A1-C3FF-2D6ED9D05AA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3113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Picture Placeholder 2">
            <a:extLst>
              <a:ext uri="{FF2B5EF4-FFF2-40B4-BE49-F238E27FC236}">
                <a16:creationId xmlns:a16="http://schemas.microsoft.com/office/drawing/2014/main" id="{15BDAD05-3EAC-DFAA-EDD1-1D9E9C002116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6968061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2360B2E4-D618-5423-3E76-F376EBCA010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0094409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AD06D986-4434-AF51-6805-3B97BBB7694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637603" y="9981886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1F515353-8B00-746C-A2DE-32E93A0F1A0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94409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5744BB22-B21A-41F1-3AC0-E5405D3F38B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637603" y="10669493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8435F4BE-979D-A31E-822F-BE5B89134C2E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8534605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677BC232-CE11-33FD-E959-01E1784345E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8534605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44F4CD93-1747-0EB8-E78A-72E497AAB234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6983113" y="9981886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1A697863-003A-44B9-586E-527F58EF782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6983113" y="10669493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F51F4D18-0362-FD9E-AC25-A4A81A8B19E3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087333" y="17059122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53B0CD77-A671-31CB-AC75-0C7EC845BB1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630527" y="17059122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D5373FC8-B0DB-5978-E125-CA5A68C02573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087333" y="17746729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6" name="Text Placeholder 7">
            <a:extLst>
              <a:ext uri="{FF2B5EF4-FFF2-40B4-BE49-F238E27FC236}">
                <a16:creationId xmlns:a16="http://schemas.microsoft.com/office/drawing/2014/main" id="{E6B03167-9698-83DC-3B32-0493773EDDC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630527" y="17746729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A6B7D653-72EF-B0B1-6654-9E4D6E8DCA7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8527529" y="17059122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8" name="Text Placeholder 7">
            <a:extLst>
              <a:ext uri="{FF2B5EF4-FFF2-40B4-BE49-F238E27FC236}">
                <a16:creationId xmlns:a16="http://schemas.microsoft.com/office/drawing/2014/main" id="{68246EB6-5778-F487-E211-E6E38EDCBD3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527529" y="17746729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46E19FE0-274C-8D86-A257-C3C9C6050C55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6976037" y="17059122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0" name="Text Placeholder 7">
            <a:extLst>
              <a:ext uri="{FF2B5EF4-FFF2-40B4-BE49-F238E27FC236}">
                <a16:creationId xmlns:a16="http://schemas.microsoft.com/office/drawing/2014/main" id="{6EE28B31-BBFD-198B-6E2A-89E9C4CCFA8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6976037" y="17746729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7782373E-DEA5-D3FA-DF0B-FC71246BA4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2" name="Text Placeholder 7">
            <a:extLst>
              <a:ext uri="{FF2B5EF4-FFF2-40B4-BE49-F238E27FC236}">
                <a16:creationId xmlns:a16="http://schemas.microsoft.com/office/drawing/2014/main" id="{66E4B878-2BFA-C852-759E-04F4BD4E45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5906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AC8872D6-E3D9-128D-6975-7E43AE049D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782110" y="17059122"/>
            <a:ext cx="626148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124D63DA-1ECC-62E5-3223-DD9853116B9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37420" y="17059122"/>
            <a:ext cx="625484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4296C6CE-75C2-58D3-2077-098855EC507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782110" y="17727056"/>
            <a:ext cx="626148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B889168-9CA5-7858-11A4-7E282071DDD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37420" y="17727056"/>
            <a:ext cx="625484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0" name="Picture Placeholder 2">
            <a:extLst>
              <a:ext uri="{FF2B5EF4-FFF2-40B4-BE49-F238E27FC236}">
                <a16:creationId xmlns:a16="http://schemas.microsoft.com/office/drawing/2014/main" id="{3F8F5E2E-FAA9-873C-63EB-B4940E3D4908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021177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119A3EE3-90A6-60F9-3E78-60D1CE1FB244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1779715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C639A2E5-6B54-F354-C964-79CE29BEB3D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5286158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405A4B4F-FDD8-68B8-BEC0-2C9F5E7703B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8532409" y="17059122"/>
            <a:ext cx="626364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A9D8994-57AB-FC46-F970-8A9BC7CAD26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8532409" y="17727056"/>
            <a:ext cx="626364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34A2868F-2DD9-684C-4C82-813EEBD15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52060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7" name="Picture Placeholder 2">
            <a:extLst>
              <a:ext uri="{FF2B5EF4-FFF2-40B4-BE49-F238E27FC236}">
                <a16:creationId xmlns:a16="http://schemas.microsoft.com/office/drawing/2014/main" id="{D2FB10F1-37BA-6882-EBF3-73F1E627FFB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94833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Picture Placeholder 2">
            <a:extLst>
              <a:ext uri="{FF2B5EF4-FFF2-40B4-BE49-F238E27FC236}">
                <a16:creationId xmlns:a16="http://schemas.microsoft.com/office/drawing/2014/main" id="{F7972475-48C0-DE70-4A42-09E610902CE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">
            <a:extLst>
              <a:ext uri="{FF2B5EF4-FFF2-40B4-BE49-F238E27FC236}">
                <a16:creationId xmlns:a16="http://schemas.microsoft.com/office/drawing/2014/main" id="{03F70687-E13E-779B-ECD8-584B6FB4FB1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909287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2">
            <a:extLst>
              <a:ext uri="{FF2B5EF4-FFF2-40B4-BE49-F238E27FC236}">
                <a16:creationId xmlns:a16="http://schemas.microsoft.com/office/drawing/2014/main" id="{EB21B6ED-31E4-7226-13B1-F2AA1B5EC045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8666515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Picture Placeholder 2">
            <a:extLst>
              <a:ext uri="{FF2B5EF4-FFF2-40B4-BE49-F238E27FC236}">
                <a16:creationId xmlns:a16="http://schemas.microsoft.com/office/drawing/2014/main" id="{6C21D96F-4A3F-E55C-9A59-55E018F25D9C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8527620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7">
            <a:extLst>
              <a:ext uri="{FF2B5EF4-FFF2-40B4-BE49-F238E27FC236}">
                <a16:creationId xmlns:a16="http://schemas.microsoft.com/office/drawing/2014/main" id="{485D12D2-2B06-3201-0659-EE86413C68D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5307424" y="17059122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7241A741-AE7C-3428-6194-0F6E94BF06F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5307424" y="17727056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4" name="Text Placeholder 7">
            <a:extLst>
              <a:ext uri="{FF2B5EF4-FFF2-40B4-BE49-F238E27FC236}">
                <a16:creationId xmlns:a16="http://schemas.microsoft.com/office/drawing/2014/main" id="{8D28CF82-511F-AF83-F5D5-77ECB99010E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5141913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1439B33F-68A6-6AFE-68C2-8A0B706EE9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391957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2" name="Text Placeholder 7">
            <a:extLst>
              <a:ext uri="{FF2B5EF4-FFF2-40B4-BE49-F238E27FC236}">
                <a16:creationId xmlns:a16="http://schemas.microsoft.com/office/drawing/2014/main" id="{1B9EFC83-50E5-49BB-B838-4F101E95ABD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5141913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3" name="Text Placeholder 7">
            <a:extLst>
              <a:ext uri="{FF2B5EF4-FFF2-40B4-BE49-F238E27FC236}">
                <a16:creationId xmlns:a16="http://schemas.microsoft.com/office/drawing/2014/main" id="{BFB3F389-B76A-63C4-BC38-E857B1B0979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391957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4" name="Text Placeholder 7">
            <a:extLst>
              <a:ext uri="{FF2B5EF4-FFF2-40B4-BE49-F238E27FC236}">
                <a16:creationId xmlns:a16="http://schemas.microsoft.com/office/drawing/2014/main" id="{8AAEBAC8-FBC5-9068-A8B4-AEE29F8FC0A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1900662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5" name="Text Placeholder 7">
            <a:extLst>
              <a:ext uri="{FF2B5EF4-FFF2-40B4-BE49-F238E27FC236}">
                <a16:creationId xmlns:a16="http://schemas.microsoft.com/office/drawing/2014/main" id="{A17BBB11-F155-8A2D-2741-A48639DDC93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1900662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6" name="Text Placeholder 7">
            <a:extLst>
              <a:ext uri="{FF2B5EF4-FFF2-40B4-BE49-F238E27FC236}">
                <a16:creationId xmlns:a16="http://schemas.microsoft.com/office/drawing/2014/main" id="{74BB25EE-CFA9-E005-5BB1-CAC4EA6436E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8666515" y="9981886"/>
            <a:ext cx="62639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7" name="Text Placeholder 7">
            <a:extLst>
              <a:ext uri="{FF2B5EF4-FFF2-40B4-BE49-F238E27FC236}">
                <a16:creationId xmlns:a16="http://schemas.microsoft.com/office/drawing/2014/main" id="{3505C59D-AFAD-58D3-4166-F5257E096C44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8666515" y="10669493"/>
            <a:ext cx="62639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8" name="Text Placeholder 7">
            <a:extLst>
              <a:ext uri="{FF2B5EF4-FFF2-40B4-BE49-F238E27FC236}">
                <a16:creationId xmlns:a16="http://schemas.microsoft.com/office/drawing/2014/main" id="{9183A493-96AB-21A4-F2F2-55F4C25B4A32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637606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9" name="Text Placeholder 7">
            <a:extLst>
              <a:ext uri="{FF2B5EF4-FFF2-40B4-BE49-F238E27FC236}">
                <a16:creationId xmlns:a16="http://schemas.microsoft.com/office/drawing/2014/main" id="{39F09929-49C9-A912-1E78-C37DD2A4005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637606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2700C3A0-30EC-1996-7732-DE4E1CF959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1" name="Text Placeholder 7">
            <a:extLst>
              <a:ext uri="{FF2B5EF4-FFF2-40B4-BE49-F238E27FC236}">
                <a16:creationId xmlns:a16="http://schemas.microsoft.com/office/drawing/2014/main" id="{A0EDA14A-3243-B144-7B6A-EA7981E5DC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1859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9B94E87-6C45-B9E5-F5AE-D69D71E6165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82295" y="17059122"/>
            <a:ext cx="626148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60A4EC5-468D-A3E6-9294-084BA073A23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37605" y="17059122"/>
            <a:ext cx="625484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7AB65765-2201-817D-E699-AB8E899F5A0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82295" y="17727056"/>
            <a:ext cx="626148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A54B1517-FE34-AAC0-C4EE-52F7D477D2D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637605" y="17727056"/>
            <a:ext cx="625484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30BC2C71-2AC1-DDC7-734C-63EE3CA218F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637605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4A5495BC-7C50-8C58-B54F-D3C882FECC10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396143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48C56C91-18A4-7D8E-94FC-6714566B099C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1902586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528A02C1-AD1D-1EE4-C6AC-3B590D5277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5132594" y="17059122"/>
            <a:ext cx="626364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F1D675D5-3EFF-B8AD-BA35-187E996A9B6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5132594" y="17727056"/>
            <a:ext cx="626364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6" name="Picture Placeholder 2">
            <a:extLst>
              <a:ext uri="{FF2B5EF4-FFF2-40B4-BE49-F238E27FC236}">
                <a16:creationId xmlns:a16="http://schemas.microsoft.com/office/drawing/2014/main" id="{F1029ABF-1C3A-2F51-92CB-AA5A3AC353F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52060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8FE2B66F-F99F-570D-A31D-3578C4B3B17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94833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2">
            <a:extLst>
              <a:ext uri="{FF2B5EF4-FFF2-40B4-BE49-F238E27FC236}">
                <a16:creationId xmlns:a16="http://schemas.microsoft.com/office/drawing/2014/main" id="{42FEAB60-4C6E-41A0-FC52-81583615683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2">
            <a:extLst>
              <a:ext uri="{FF2B5EF4-FFF2-40B4-BE49-F238E27FC236}">
                <a16:creationId xmlns:a16="http://schemas.microsoft.com/office/drawing/2014/main" id="{A2963118-2A95-082A-4DFF-6C0DA33F59B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909287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F1791F3A-0E82-06A9-0588-000305CD1590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8666515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Picture Placeholder 2">
            <a:extLst>
              <a:ext uri="{FF2B5EF4-FFF2-40B4-BE49-F238E27FC236}">
                <a16:creationId xmlns:a16="http://schemas.microsoft.com/office/drawing/2014/main" id="{7E0D42E0-350E-2247-45F3-56D42F8A4B66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5144048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A7640883-7B53-617D-BE12-A19E85F82D7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1907609" y="17059122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D9B189E3-4BDB-A032-87AD-39D194013B8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1907609" y="17727056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2A34B9E8-CFB0-ABCC-D2C4-A8F174FDB90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5141913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716C5C95-2BC4-4D5A-9F5E-FA8B8CECBF6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391957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6" name="Text Placeholder 7">
            <a:extLst>
              <a:ext uri="{FF2B5EF4-FFF2-40B4-BE49-F238E27FC236}">
                <a16:creationId xmlns:a16="http://schemas.microsoft.com/office/drawing/2014/main" id="{471A9256-6A6C-5C2D-1DEA-813569F4D29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5141913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43D755B0-CB88-73DF-77BE-F524AF55542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391957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8" name="Text Placeholder 7">
            <a:extLst>
              <a:ext uri="{FF2B5EF4-FFF2-40B4-BE49-F238E27FC236}">
                <a16:creationId xmlns:a16="http://schemas.microsoft.com/office/drawing/2014/main" id="{3198CB65-E1BB-0862-2BBA-EDF38803C3B4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1900662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D76AC962-A132-DA02-DE26-644561C88B3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1900662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0" name="Text Placeholder 7">
            <a:extLst>
              <a:ext uri="{FF2B5EF4-FFF2-40B4-BE49-F238E27FC236}">
                <a16:creationId xmlns:a16="http://schemas.microsoft.com/office/drawing/2014/main" id="{7EC2D322-35AF-3168-CAE7-F7242C22DE6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8666515" y="9981886"/>
            <a:ext cx="62639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B0179DD1-4F77-A229-F54C-117D786F649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8666515" y="10669493"/>
            <a:ext cx="62639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1" name="Picture Placeholder 2">
            <a:extLst>
              <a:ext uri="{FF2B5EF4-FFF2-40B4-BE49-F238E27FC236}">
                <a16:creationId xmlns:a16="http://schemas.microsoft.com/office/drawing/2014/main" id="{1B3ED7E6-3440-4DEC-6512-E64B9960C25B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28661124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9C3AE372-0E56-771E-CCB5-C1E77A38D34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8644881" y="17103569"/>
            <a:ext cx="62639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3" name="Text Placeholder 7">
            <a:extLst>
              <a:ext uri="{FF2B5EF4-FFF2-40B4-BE49-F238E27FC236}">
                <a16:creationId xmlns:a16="http://schemas.microsoft.com/office/drawing/2014/main" id="{F415D1AB-B98D-8EC8-08B0-3DAD5A3D8CB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8644881" y="17791176"/>
            <a:ext cx="62639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4" name="Text Placeholder 7">
            <a:extLst>
              <a:ext uri="{FF2B5EF4-FFF2-40B4-BE49-F238E27FC236}">
                <a16:creationId xmlns:a16="http://schemas.microsoft.com/office/drawing/2014/main" id="{5A71691E-DD29-C12F-E295-A972376CE11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637606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5" name="Text Placeholder 7">
            <a:extLst>
              <a:ext uri="{FF2B5EF4-FFF2-40B4-BE49-F238E27FC236}">
                <a16:creationId xmlns:a16="http://schemas.microsoft.com/office/drawing/2014/main" id="{909DF864-DBFA-F92D-B685-429A430B260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637606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4AD4D5AB-34C6-812D-8AD2-BF8272B628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7" name="Text Placeholder 7">
            <a:extLst>
              <a:ext uri="{FF2B5EF4-FFF2-40B4-BE49-F238E27FC236}">
                <a16:creationId xmlns:a16="http://schemas.microsoft.com/office/drawing/2014/main" id="{B1FCE4BF-7751-CC7B-D446-A5791D382E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224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FC72E11-DD16-4EAC-A294-E115038AA2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7920F6-AC26-4611-AAD3-44D6CEA3FB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noFill/>
          </a:ln>
        </p:spPr>
        <p:txBody>
          <a:bodyPr tIns="0" bIns="4206240" anchor="ctr"/>
          <a:lstStyle>
            <a:lvl1pPr marL="0" indent="0" algn="ctr">
              <a:buFontTx/>
              <a:buNone/>
              <a:defRPr sz="7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010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 Test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4ED154-5FFA-3349-E601-C5300B673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7545933-CFED-CEA2-1D6E-C227DD9272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434B88-2544-75AC-CBB8-19A1035D125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70B57E-B314-99BB-8DF8-2672644B4F4E}"/>
              </a:ext>
            </a:extLst>
          </p:cNvPr>
          <p:cNvSpPr/>
          <p:nvPr userDrawn="1"/>
        </p:nvSpPr>
        <p:spPr>
          <a:xfrm>
            <a:off x="15000920" y="10556523"/>
            <a:ext cx="11020290" cy="74920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endParaRPr lang="en-US" sz="9600" b="1" dirty="0" err="1">
              <a:solidFill>
                <a:schemeClr val="tx1"/>
              </a:solidFill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3F80E6-5287-D931-0053-EF9F8579E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7422" y="10556523"/>
            <a:ext cx="11022523" cy="786452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89DD87-13E1-B25F-EBCC-2BC52BA4AAC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5951796" y="11141440"/>
            <a:ext cx="9273032" cy="255082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9144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18288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27432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36576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869C1B-4BC1-3F4F-4B38-F2FBE6DA615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5951796" y="13730012"/>
            <a:ext cx="9273032" cy="255082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96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9144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18288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27432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36576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44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-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FC72E11-DD16-4EAC-A294-E115038AA2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7920F6-AC26-4611-AAD3-44D6CEA3FB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noFill/>
          </a:ln>
        </p:spPr>
        <p:txBody>
          <a:bodyPr tIns="0" bIns="4206240" anchor="ctr"/>
          <a:lstStyle>
            <a:lvl1pPr marL="0" indent="0" algn="ctr">
              <a:buFontTx/>
              <a:buNone/>
              <a:defRPr sz="7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image of video/demo</a:t>
            </a:r>
          </a:p>
        </p:txBody>
      </p:sp>
    </p:spTree>
    <p:extLst>
      <p:ext uri="{BB962C8B-B14F-4D97-AF65-F5344CB8AC3E}">
        <p14:creationId xmlns:p14="http://schemas.microsoft.com/office/powerpoint/2010/main" val="339081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- Insert Vid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834EEA-7CA3-4C82-B29B-3EA15B8822C9}"/>
              </a:ext>
            </a:extLst>
          </p:cNvPr>
          <p:cNvSpPr/>
          <p:nvPr userDrawn="1"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7" name="Media Placeholder 7">
            <a:extLst>
              <a:ext uri="{FF2B5EF4-FFF2-40B4-BE49-F238E27FC236}">
                <a16:creationId xmlns:a16="http://schemas.microsoft.com/office/drawing/2014/main" id="{95086AA8-FFA8-416F-AD2F-0B7223809227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>
            <a:noFill/>
          </a:ln>
        </p:spPr>
        <p:txBody>
          <a:bodyPr tIns="0" bIns="4206240" anchor="ctr"/>
          <a:lstStyle>
            <a:lvl1pPr marL="0" indent="0" algn="ctr">
              <a:buFontTx/>
              <a:buNone/>
              <a:defRPr lang="en-US" sz="8400" b="1" dirty="0">
                <a:solidFill>
                  <a:schemeClr val="bg1"/>
                </a:solidFill>
                <a:latin typeface="+mn-lt"/>
              </a:defRPr>
            </a:lvl1pPr>
          </a:lstStyle>
          <a:p>
            <a:pPr marL="857250" lvl="0" indent="-857250" algn="ctr"/>
            <a:r>
              <a:rPr lang="en-US" dirty="0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260279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white background&#10;&#10;Description automatically generated">
            <a:extLst>
              <a:ext uri="{FF2B5EF4-FFF2-40B4-BE49-F238E27FC236}">
                <a16:creationId xmlns:a16="http://schemas.microsoft.com/office/drawing/2014/main" id="{708A9C7D-B92D-A13B-AE0E-7F3EA434A1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1316F0-7ADD-BB87-23BE-740C3B3B0100}"/>
              </a:ext>
            </a:extLst>
          </p:cNvPr>
          <p:cNvSpPr/>
          <p:nvPr userDrawn="1"/>
        </p:nvSpPr>
        <p:spPr>
          <a:xfrm>
            <a:off x="0" y="6963916"/>
            <a:ext cx="36576000" cy="13610084"/>
          </a:xfrm>
          <a:prstGeom prst="rect">
            <a:avLst/>
          </a:prstGeom>
          <a:gradFill>
            <a:gsLst>
              <a:gs pos="78000">
                <a:srgbClr val="FFFFFF">
                  <a:alpha val="55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1478E8-E56F-B47D-1F5A-CBA4655161C3}"/>
              </a:ext>
            </a:extLst>
          </p:cNvPr>
          <p:cNvCxnSpPr/>
          <p:nvPr userDrawn="1"/>
        </p:nvCxnSpPr>
        <p:spPr>
          <a:xfrm>
            <a:off x="0" y="11329275"/>
            <a:ext cx="3657600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47CCEE02-87E6-1F2B-7676-44BDF7788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B50D318-3396-F41C-08C9-6F12DDA735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66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x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white background&#10;&#10;Description automatically generated">
            <a:extLst>
              <a:ext uri="{FF2B5EF4-FFF2-40B4-BE49-F238E27FC236}">
                <a16:creationId xmlns:a16="http://schemas.microsoft.com/office/drawing/2014/main" id="{868E8BC8-DCAA-6E80-5181-5371045BD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46080A-6CDE-3FF2-A128-47CFF5F0C9C5}"/>
              </a:ext>
            </a:extLst>
          </p:cNvPr>
          <p:cNvSpPr/>
          <p:nvPr userDrawn="1"/>
        </p:nvSpPr>
        <p:spPr>
          <a:xfrm>
            <a:off x="0" y="6963916"/>
            <a:ext cx="36576000" cy="13610084"/>
          </a:xfrm>
          <a:prstGeom prst="rect">
            <a:avLst/>
          </a:prstGeom>
          <a:gradFill>
            <a:gsLst>
              <a:gs pos="78000">
                <a:srgbClr val="FFFFFF">
                  <a:alpha val="55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7CCEE02-87E6-1F2B-7676-44BDF7788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B50D318-3396-F41C-08C9-6F12DDA735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479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/ Im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white background&#10;&#10;Description automatically generated">
            <a:extLst>
              <a:ext uri="{FF2B5EF4-FFF2-40B4-BE49-F238E27FC236}">
                <a16:creationId xmlns:a16="http://schemas.microsoft.com/office/drawing/2014/main" id="{19281CF6-82C4-D591-C93F-79BF14277C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0EE250-813A-B3FC-C9DB-11B6E237EC3B}"/>
              </a:ext>
            </a:extLst>
          </p:cNvPr>
          <p:cNvSpPr/>
          <p:nvPr userDrawn="1"/>
        </p:nvSpPr>
        <p:spPr>
          <a:xfrm>
            <a:off x="0" y="6963916"/>
            <a:ext cx="36576000" cy="13610084"/>
          </a:xfrm>
          <a:prstGeom prst="rect">
            <a:avLst/>
          </a:prstGeom>
          <a:gradFill>
            <a:gsLst>
              <a:gs pos="78000">
                <a:srgbClr val="FFFFFF">
                  <a:alpha val="55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7CCEE02-87E6-1F2B-7676-44BDF7788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B50D318-3396-F41C-08C9-6F12DDA735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1A4C02-2335-3840-A0B5-647FE4372B5A}"/>
              </a:ext>
            </a:extLst>
          </p:cNvPr>
          <p:cNvCxnSpPr/>
          <p:nvPr userDrawn="1"/>
        </p:nvCxnSpPr>
        <p:spPr>
          <a:xfrm>
            <a:off x="0" y="12517118"/>
            <a:ext cx="36576000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27B64A9-49B7-26AE-EEC1-3DFB7714FD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4900" y="8828853"/>
            <a:ext cx="6172214" cy="420939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5B24A7F-7007-8F97-B7C8-699C593826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4901" y="7235683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BE9F7FB4-6AA0-B491-27B8-845C8CCE95D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04900" y="7947588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31C6138-3339-1502-9812-8B9B39AF6D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04901" y="6492954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56B4F135-9336-3722-2593-739C386518BC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153396" y="12016056"/>
            <a:ext cx="6172214" cy="420939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16A6D24-C230-8F9B-A12F-04BF3B073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53397" y="10422886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6F5CC89-1592-52B8-63DE-F83AAF64EB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53396" y="11134791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1F14B17-DED6-D507-0F6F-0880EA7DD56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53397" y="9680157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549A52FF-8F33-D50C-49C1-0A55140F3322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5163793" y="8828853"/>
            <a:ext cx="6172214" cy="420939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5D8802B-FD04-DC3F-D5E6-9A1D927089A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5163794" y="7235683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4956259-B8C8-1248-4F09-69EFFCCA6C2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5163793" y="7947588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3A510AB1-7D48-519B-BE8D-994DD848CCC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5163794" y="6492954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0F3F011E-890F-E527-A5CB-421C1CE541C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212297" y="12016056"/>
            <a:ext cx="6172214" cy="420939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1CAB8F0-0055-E057-4C4A-7B3C6F7B941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2212298" y="10422886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D8F5B73D-560B-E470-3B25-EAD525666BE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212297" y="11134791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1960F0BA-603E-23D9-F49B-C5B4462632D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2212298" y="9680157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BBA2ABA5-D670-2BB6-7840-47F6198C0D4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9298902" y="8828853"/>
            <a:ext cx="6172214" cy="4209393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CBEE0231-5854-76AF-A0C6-70879C2EA77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9298903" y="7235683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bg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376ABB2-52CB-85AB-C186-532F75164A9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9298902" y="7947588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63880F57-14E0-B28C-BF79-E4DCF3B7D67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9298903" y="6492954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589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LO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een and white background&#10;&#10;Description automatically generated">
            <a:extLst>
              <a:ext uri="{FF2B5EF4-FFF2-40B4-BE49-F238E27FC236}">
                <a16:creationId xmlns:a16="http://schemas.microsoft.com/office/drawing/2014/main" id="{3BFE9B15-7828-3FC3-BCF0-23F89A130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6576003" cy="20574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79F16E-B355-8896-6563-603510529C31}"/>
              </a:ext>
            </a:extLst>
          </p:cNvPr>
          <p:cNvSpPr/>
          <p:nvPr userDrawn="1"/>
        </p:nvSpPr>
        <p:spPr>
          <a:xfrm>
            <a:off x="0" y="4143768"/>
            <a:ext cx="36576000" cy="215177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5A15EA-E928-94AA-543D-8EA2FF0183F9}"/>
              </a:ext>
            </a:extLst>
          </p:cNvPr>
          <p:cNvSpPr/>
          <p:nvPr userDrawn="1"/>
        </p:nvSpPr>
        <p:spPr>
          <a:xfrm flipV="1">
            <a:off x="0" y="15269900"/>
            <a:ext cx="36576000" cy="4218249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43A3E-D43D-124C-0C49-E1D720395FC6}"/>
              </a:ext>
            </a:extLst>
          </p:cNvPr>
          <p:cNvSpPr/>
          <p:nvPr userDrawn="1"/>
        </p:nvSpPr>
        <p:spPr>
          <a:xfrm>
            <a:off x="0" y="1068230"/>
            <a:ext cx="36576000" cy="4218249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CD9C284-B78C-1241-4B2A-F563F642D0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58753" y="13434560"/>
            <a:ext cx="24258494" cy="10439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4400" i="1" cap="none" baseline="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— Quote source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34FF7EA-90ED-54BC-F712-E8CE0FF23D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8754" y="5706208"/>
            <a:ext cx="24258494" cy="73070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D91CB-444B-B15F-7D27-F8959442EE8D}"/>
              </a:ext>
            </a:extLst>
          </p:cNvPr>
          <p:cNvSpPr txBox="1"/>
          <p:nvPr userDrawn="1"/>
        </p:nvSpPr>
        <p:spPr>
          <a:xfrm rot="10800000">
            <a:off x="17582278" y="12276665"/>
            <a:ext cx="1468672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700" dirty="0">
                <a:solidFill>
                  <a:schemeClr val="tx2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rPr>
              <a:t>“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168394-A768-2D2C-2FE6-DB4613D6BDFB}"/>
              </a:ext>
            </a:extLst>
          </p:cNvPr>
          <p:cNvCxnSpPr>
            <a:cxnSpLocks/>
          </p:cNvCxnSpPr>
          <p:nvPr userDrawn="1"/>
        </p:nvCxnSpPr>
        <p:spPr>
          <a:xfrm>
            <a:off x="6158753" y="15523509"/>
            <a:ext cx="11394911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F7CCAE-8B92-5A79-CBAF-C805450DD64B}"/>
              </a:ext>
            </a:extLst>
          </p:cNvPr>
          <p:cNvCxnSpPr>
            <a:cxnSpLocks/>
          </p:cNvCxnSpPr>
          <p:nvPr userDrawn="1"/>
        </p:nvCxnSpPr>
        <p:spPr>
          <a:xfrm>
            <a:off x="19022336" y="15523509"/>
            <a:ext cx="11394911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9A1B02-4A67-4CC9-F283-AC371711F42A}"/>
              </a:ext>
            </a:extLst>
          </p:cNvPr>
          <p:cNvGrpSpPr/>
          <p:nvPr userDrawn="1"/>
        </p:nvGrpSpPr>
        <p:grpSpPr>
          <a:xfrm>
            <a:off x="6158753" y="3796809"/>
            <a:ext cx="24258494" cy="4508927"/>
            <a:chOff x="6158753" y="6234204"/>
            <a:chExt cx="24258494" cy="450892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3E7C50-8DF7-896F-E1BB-D5842FE7F8E9}"/>
                </a:ext>
              </a:extLst>
            </p:cNvPr>
            <p:cNvSpPr txBox="1"/>
            <p:nvPr userDrawn="1"/>
          </p:nvSpPr>
          <p:spPr>
            <a:xfrm>
              <a:off x="17553664" y="6234204"/>
              <a:ext cx="1468672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chemeClr val="tx2"/>
                  </a:solidFill>
                  <a:latin typeface="NVIDIA Sans Light" panose="020B0303020203020204" pitchFamily="34" charset="0"/>
                  <a:cs typeface="NVIDIA Sans Light" panose="020B0303020203020204" pitchFamily="34" charset="0"/>
                </a:rPr>
                <a:t>“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4E42D4-651A-0018-08AF-103C03C79F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58753" y="7454586"/>
              <a:ext cx="11394911" cy="0"/>
            </a:xfrm>
            <a:prstGeom prst="line">
              <a:avLst/>
            </a:prstGeom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5DE2FD7-58D2-230B-D513-D6416CD17B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22336" y="7454586"/>
              <a:ext cx="11394911" cy="0"/>
            </a:xfrm>
            <a:prstGeom prst="line">
              <a:avLst/>
            </a:prstGeom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13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SHO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een and white background&#10;&#10;Description automatically generated">
            <a:extLst>
              <a:ext uri="{FF2B5EF4-FFF2-40B4-BE49-F238E27FC236}">
                <a16:creationId xmlns:a16="http://schemas.microsoft.com/office/drawing/2014/main" id="{61701B74-047D-F92D-ADA0-7BF31D83E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6576003" cy="20574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5FB945-6B24-57D3-B359-4FC5884B9E2A}"/>
              </a:ext>
            </a:extLst>
          </p:cNvPr>
          <p:cNvSpPr/>
          <p:nvPr userDrawn="1"/>
        </p:nvSpPr>
        <p:spPr>
          <a:xfrm>
            <a:off x="0" y="4143768"/>
            <a:ext cx="36576000" cy="215177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A1354-6E59-B3D9-5AE9-EFF6955F88F2}"/>
              </a:ext>
            </a:extLst>
          </p:cNvPr>
          <p:cNvSpPr/>
          <p:nvPr userDrawn="1"/>
        </p:nvSpPr>
        <p:spPr>
          <a:xfrm flipV="1">
            <a:off x="0" y="15269900"/>
            <a:ext cx="36576000" cy="4218249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7B0F-0A81-6159-CB17-9A246F14A280}"/>
              </a:ext>
            </a:extLst>
          </p:cNvPr>
          <p:cNvSpPr/>
          <p:nvPr userDrawn="1"/>
        </p:nvSpPr>
        <p:spPr>
          <a:xfrm>
            <a:off x="0" y="1068230"/>
            <a:ext cx="36576000" cy="4218249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688F64-F571-BC4C-9D1B-F87497A44084}"/>
              </a:ext>
            </a:extLst>
          </p:cNvPr>
          <p:cNvSpPr/>
          <p:nvPr userDrawn="1"/>
        </p:nvSpPr>
        <p:spPr>
          <a:xfrm>
            <a:off x="0" y="4143768"/>
            <a:ext cx="36576000" cy="215177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79BB071F-1DED-7BC0-205E-742D1CC39A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58753" y="11878330"/>
            <a:ext cx="24258494" cy="10439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4400" i="1" cap="none" baseline="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— Quote source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652C8912-97F2-5FEC-2170-801AFD44E7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8754" y="7053551"/>
            <a:ext cx="24258494" cy="4403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0" cap="none" baseline="0">
                <a:solidFill>
                  <a:schemeClr val="bg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Click to add quote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182597-2C50-3A4E-9225-0ED4ED207042}"/>
              </a:ext>
            </a:extLst>
          </p:cNvPr>
          <p:cNvGrpSpPr/>
          <p:nvPr userDrawn="1"/>
        </p:nvGrpSpPr>
        <p:grpSpPr>
          <a:xfrm>
            <a:off x="6158753" y="5267062"/>
            <a:ext cx="24258494" cy="10102852"/>
            <a:chOff x="6158753" y="6264684"/>
            <a:chExt cx="24258494" cy="1010285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9B0E8CB-44E4-719C-A5CF-735DA9699441}"/>
                </a:ext>
              </a:extLst>
            </p:cNvPr>
            <p:cNvGrpSpPr/>
            <p:nvPr userDrawn="1"/>
          </p:nvGrpSpPr>
          <p:grpSpPr>
            <a:xfrm>
              <a:off x="17553664" y="6264684"/>
              <a:ext cx="1497286" cy="10102852"/>
              <a:chOff x="17553664" y="5634063"/>
              <a:chExt cx="1497286" cy="1010285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1D0B919-1FC7-23E4-68BE-05C833FAB722}"/>
                  </a:ext>
                </a:extLst>
              </p:cNvPr>
              <p:cNvSpPr txBox="1"/>
              <p:nvPr/>
            </p:nvSpPr>
            <p:spPr>
              <a:xfrm>
                <a:off x="17553664" y="5634063"/>
                <a:ext cx="1468672" cy="450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700" dirty="0">
                    <a:solidFill>
                      <a:schemeClr val="tx2"/>
                    </a:solidFill>
                    <a:latin typeface="NVIDIA Sans Light" panose="020B0303020203020204" pitchFamily="34" charset="0"/>
                    <a:cs typeface="NVIDIA Sans Light" panose="020B0303020203020204" pitchFamily="34" charset="0"/>
                  </a:rPr>
                  <a:t>“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D82AED-32A6-66BD-FAD0-B98CE3AFC77E}"/>
                  </a:ext>
                </a:extLst>
              </p:cNvPr>
              <p:cNvSpPr txBox="1"/>
              <p:nvPr/>
            </p:nvSpPr>
            <p:spPr>
              <a:xfrm rot="10800000">
                <a:off x="17582278" y="11227988"/>
                <a:ext cx="1468672" cy="450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700" dirty="0">
                    <a:solidFill>
                      <a:schemeClr val="tx2"/>
                    </a:solidFill>
                    <a:latin typeface="NVIDIA Sans Light" panose="020B0303020203020204" pitchFamily="34" charset="0"/>
                    <a:cs typeface="NVIDIA Sans Light" panose="020B0303020203020204" pitchFamily="34" charset="0"/>
                  </a:rPr>
                  <a:t>“</a:t>
                </a:r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1EC44D-F0B4-790F-3089-A3B3D01B77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58753" y="7454586"/>
              <a:ext cx="113949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DAC6E7-C5E7-D30C-B66F-007182DE7A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22336" y="7454586"/>
              <a:ext cx="113949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77AA061-58A0-8C4F-C050-0B149A72E6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58753" y="15144241"/>
              <a:ext cx="113949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916F238-457C-1E6C-1D73-143F4C3F61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22336" y="15144241"/>
              <a:ext cx="113949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40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een curved lines with a bright light behind them&#10;&#10;Description automatically generated">
            <a:extLst>
              <a:ext uri="{FF2B5EF4-FFF2-40B4-BE49-F238E27FC236}">
                <a16:creationId xmlns:a16="http://schemas.microsoft.com/office/drawing/2014/main" id="{F807122B-A2F6-379E-64FD-A4985E493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" r="51136" b="926"/>
          <a:stretch/>
        </p:blipFill>
        <p:spPr>
          <a:xfrm>
            <a:off x="0" y="0"/>
            <a:ext cx="17150706" cy="20574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FDB0CE-6D06-5D9D-4F40-64EBE09315DF}"/>
              </a:ext>
            </a:extLst>
          </p:cNvPr>
          <p:cNvSpPr/>
          <p:nvPr userDrawn="1"/>
        </p:nvSpPr>
        <p:spPr>
          <a:xfrm>
            <a:off x="0" y="0"/>
            <a:ext cx="17150706" cy="20574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4B981-6D72-A82B-BB74-685EAD4F2156}"/>
              </a:ext>
            </a:extLst>
          </p:cNvPr>
          <p:cNvSpPr/>
          <p:nvPr userDrawn="1"/>
        </p:nvSpPr>
        <p:spPr>
          <a:xfrm>
            <a:off x="17204620" y="5394960"/>
            <a:ext cx="566928" cy="15179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8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 xmlns:a14="http://schemas.microsoft.com/office/drawing/2010/main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green and white&#10;&#10;Description automatically generated">
            <a:extLst>
              <a:ext uri="{FF2B5EF4-FFF2-40B4-BE49-F238E27FC236}">
                <a16:creationId xmlns:a16="http://schemas.microsoft.com/office/drawing/2014/main" id="{F680AE5A-C426-36FD-E875-65C352F89B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AD3F4-3771-EC4B-882B-5E3EA6379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3866" y="1865236"/>
            <a:ext cx="18476688" cy="5943600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 lang="en-US" sz="9000" b="1" kern="0" cap="none" baseline="0" dirty="0" smtClean="0">
                <a:solidFill>
                  <a:schemeClr val="bg1"/>
                </a:solidFill>
                <a:latin typeface="NVIDIA Sans" panose="020B0503020203020204" pitchFamily="34" charset="0"/>
                <a:ea typeface="+mj-ea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lang="en-US" sz="8000" b="1" kern="0" cap="all" baseline="0" dirty="0" smtClean="0">
                <a:solidFill>
                  <a:schemeClr val="tx1"/>
                </a:solidFill>
                <a:latin typeface="NVIDIA Sans" panose="020B0503020203020204" pitchFamily="34" charset="0"/>
                <a:ea typeface="+mj-ea"/>
                <a:cs typeface="+mj-cs"/>
              </a:defRPr>
            </a:lvl2pPr>
            <a:lvl3pPr marL="4883584" indent="0">
              <a:buFontTx/>
              <a:buNone/>
              <a:defRPr lang="en-US" sz="8000" b="1" kern="0" cap="all" baseline="0" dirty="0" smtClean="0">
                <a:solidFill>
                  <a:schemeClr val="tx1"/>
                </a:solidFill>
                <a:latin typeface="NVIDIA Sans" panose="020B0503020203020204" pitchFamily="34" charset="0"/>
                <a:ea typeface="+mj-ea"/>
                <a:cs typeface="+mj-cs"/>
              </a:defRPr>
            </a:lvl3pPr>
            <a:lvl4pPr marL="6933729" indent="0">
              <a:buFontTx/>
              <a:buNone/>
              <a:defRPr lang="en-US" sz="8000" b="1" kern="0" cap="all" baseline="0" dirty="0" smtClean="0">
                <a:solidFill>
                  <a:schemeClr val="tx1"/>
                </a:solidFill>
                <a:latin typeface="NVIDIA Sans" panose="020B0503020203020204" pitchFamily="34" charset="0"/>
                <a:ea typeface="+mj-ea"/>
                <a:cs typeface="+mj-cs"/>
              </a:defRPr>
            </a:lvl4pPr>
            <a:lvl5pPr marL="8471409" indent="0">
              <a:buFontTx/>
              <a:buNone/>
              <a:defRPr lang="en-US" sz="8000" b="1" kern="0" cap="all" baseline="0" dirty="0">
                <a:solidFill>
                  <a:schemeClr val="tx1"/>
                </a:solidFill>
                <a:latin typeface="NVIDIA Sans" panose="020B0503020203020204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690F0-C869-92D8-B1E3-3151C511786C}"/>
              </a:ext>
            </a:extLst>
          </p:cNvPr>
          <p:cNvSpPr/>
          <p:nvPr userDrawn="1"/>
        </p:nvSpPr>
        <p:spPr>
          <a:xfrm>
            <a:off x="-1" y="0"/>
            <a:ext cx="566928" cy="7498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2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068417-0A49-4E97-BD32-9EE897037421}"/>
              </a:ext>
            </a:extLst>
          </p:cNvPr>
          <p:cNvSpPr/>
          <p:nvPr userDrawn="1"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CE798D4-9140-2EC5-6DC9-6C6A5F573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4260" y="10771999"/>
            <a:ext cx="22733876" cy="54761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sz="4400" cap="none" baseline="0">
                <a:solidFill>
                  <a:schemeClr val="tx1"/>
                </a:solidFill>
                <a:latin typeface="NVIDIA Sans Medium" panose="020B0603020203020204" pitchFamily="34" charset="0"/>
                <a:cs typeface="NVIDIA Sans Medium" panose="020B06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Edit Text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AAD9D4-FB4F-9DA0-9C5E-7AD5B9D1B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260" y="9024760"/>
            <a:ext cx="22733877" cy="1754266"/>
          </a:xfrm>
          <a:prstGeom prst="rect">
            <a:avLst/>
          </a:prstGeom>
        </p:spPr>
        <p:txBody>
          <a:bodyPr/>
          <a:lstStyle>
            <a:lvl1pPr algn="l">
              <a:defRPr sz="12000" b="0" cap="none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1DC9D6B-A1D3-6E9D-3F5B-25ABC3B87F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3140" y="6248046"/>
            <a:ext cx="2357259" cy="23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4ED154-5FFA-3349-E601-C5300B6737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7545933-CFED-CEA2-1D6E-C227DD9272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5372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white background&#10;&#10;Description automatically generated">
            <a:extLst>
              <a:ext uri="{FF2B5EF4-FFF2-40B4-BE49-F238E27FC236}">
                <a16:creationId xmlns:a16="http://schemas.microsoft.com/office/drawing/2014/main" id="{59444DC2-EE0C-D166-FB2A-0933A4B046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pic>
        <p:nvPicPr>
          <p:cNvPr id="3" name="Picture 2" descr="A picture containing graphics, logo, symbol, graphic design&#10;&#10;Description automatically generated">
            <a:extLst>
              <a:ext uri="{FF2B5EF4-FFF2-40B4-BE49-F238E27FC236}">
                <a16:creationId xmlns:a16="http://schemas.microsoft.com/office/drawing/2014/main" id="{9BB9031F-8728-8968-10CA-E5BDE38FC7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5" y="773531"/>
            <a:ext cx="8365991" cy="28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5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05BE-0038-8D4A-AD6B-9B7F0675C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3367089"/>
            <a:ext cx="27432000" cy="71628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F6B22-5628-E3AF-934B-052D371D9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10806114"/>
            <a:ext cx="27432000" cy="4967286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1300-95B4-4E9E-6600-B7ED7C99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85B8-6EC8-4366-ACFA-DD497871567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457F4-3A7F-6B69-D31D-E6A1A7F3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5DE2-8C5A-B0E0-7484-D84DDBBE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AE51-9553-4CFF-8E11-E0D2A246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15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EFEB-7DBD-869E-792E-AA429C04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4A207-546A-E257-3CD3-F62101AB3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57442-8A62-28CD-6E73-897BBCE5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85B8-6EC8-4366-ACFA-DD497871567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65B2-3F4F-A4C4-4DC9-B0F62B4C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F10B5-84A3-9504-A529-6666E534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AE51-9553-4CFF-8E11-E0D2A246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509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71EB-7E55-0F4C-D22A-168C4C47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550" y="5129216"/>
            <a:ext cx="31546800" cy="8558211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7262E-6291-CC3A-028C-9A0CC97C5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5550" y="13768391"/>
            <a:ext cx="31546800" cy="4500561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82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E9F27-1A37-5579-840A-BE32044D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85B8-6EC8-4366-ACFA-DD497871567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B8598-E76E-7DFA-E232-FACE0453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41E2-12A2-3F5E-5C01-687DFF16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AE51-9553-4CFF-8E11-E0D2A246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859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AAF0-209E-2161-1A21-ADAAC3AD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8180-3B31-4CAB-F407-B3119032A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4600" y="5476875"/>
            <a:ext cx="15544800" cy="13054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1D073-5B14-D332-898F-FCBA745F7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16600" y="5476875"/>
            <a:ext cx="15544800" cy="13054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E3640-410D-915F-994B-613AA9D9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85B8-6EC8-4366-ACFA-DD497871567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28AA1-CD5F-A729-D7BD-963358B2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0D63E-9239-A7DD-8355-97DE6A19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AE51-9553-4CFF-8E11-E0D2A246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111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70AD-0BA3-973A-67E6-5445B2ED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4" y="1095377"/>
            <a:ext cx="31546800" cy="39766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BBD76-6E2F-65FF-539F-178E22034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366" y="5043489"/>
            <a:ext cx="15473361" cy="2471736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C86FD-9CE1-EB11-BBA4-E98591774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9366" y="7515225"/>
            <a:ext cx="15473361" cy="11053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06539-D170-B6A5-049D-C9FD14A1F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516600" y="5043489"/>
            <a:ext cx="15549564" cy="2471736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3F2DF-FA99-ED01-104B-0FC7FA4CD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8516600" y="7515225"/>
            <a:ext cx="15549564" cy="11053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96E53-972D-24E2-1DBE-97C79D89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85B8-6EC8-4366-ACFA-DD497871567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451C2-BFC1-38CF-CEB9-678D65A5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BA966-6911-F058-5A9A-69A2F26F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AE51-9553-4CFF-8E11-E0D2A246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371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3F1D-1C86-A65A-9609-8BA98E23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D16D2-93D4-EDB2-576C-6406D03B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85B8-6EC8-4366-ACFA-DD497871567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41693-9B5D-1E7E-D8B1-5A1E85F1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2FD9B-76AF-D557-6585-E71370D6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AE51-9553-4CFF-8E11-E0D2A246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18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BFD0-AC17-CCE0-662D-5D149B2D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85B8-6EC8-4366-ACFA-DD497871567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56912-A831-D5F1-3665-1C7628CB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5B81C-9679-076B-6DAD-B55B44D6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AE51-9553-4CFF-8E11-E0D2A246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989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BABD-A99B-DA07-C53B-10DFBE10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6" y="1371600"/>
            <a:ext cx="11796711" cy="48006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D0FF-3064-7DC7-E7C7-EB0C73C46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9564" y="2962277"/>
            <a:ext cx="18516600" cy="14620875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D4657-5F31-62DD-3C66-3802420D3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9366" y="6172200"/>
            <a:ext cx="11796711" cy="11434764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79E4-9767-9E79-AF90-7684C7F4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85B8-6EC8-4366-ACFA-DD497871567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1789D-D27D-07CB-3E71-7194B06C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88384-944B-E38A-68DC-A82E2416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AE51-9553-4CFF-8E11-E0D2A246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78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876E-7909-A794-2F2F-FC789130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6" y="1371600"/>
            <a:ext cx="11796711" cy="48006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7257C-0E39-199A-74AB-E20352CA4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549564" y="2962277"/>
            <a:ext cx="18516600" cy="14620875"/>
          </a:xfrm>
        </p:spPr>
        <p:txBody>
          <a:bodyPr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26F72-AC17-AF76-6C85-8E8DF0950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9366" y="6172200"/>
            <a:ext cx="11796711" cy="11434764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09804-D8A9-F519-F1C7-3B3C3F63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85B8-6EC8-4366-ACFA-DD497871567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ACABA-9615-74C5-216A-20C2C6A1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8755A-4691-F0FB-A820-B0E0456B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AE51-9553-4CFF-8E11-E0D2A246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1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B5A3B7-671E-C83C-D30C-891E7AC206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591E553-3F88-CE75-0B41-84F0FCE66A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C6155-7E24-522A-D9BC-0187CC5320D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4777A-F626-7644-27B7-BFAC0B981393}"/>
              </a:ext>
            </a:extLst>
          </p:cNvPr>
          <p:cNvSpPr txBox="1"/>
          <p:nvPr userDrawn="1"/>
        </p:nvSpPr>
        <p:spPr>
          <a:xfrm>
            <a:off x="708485" y="19635786"/>
            <a:ext cx="65046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NVIDIA Sans Medium" panose="020B0603020203020204" pitchFamily="34" charset="0"/>
                <a:cs typeface="NVIDIA Sans Medium" panose="020B0603020203020204" pitchFamily="34" charset="0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65545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351A-7518-ED28-4FFD-8B7DA22A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2438E-0793-A4DE-2250-2DB234606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52667-4142-914A-C761-37ECAB7B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85B8-6EC8-4366-ACFA-DD497871567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505CA-172C-3A16-4243-4FB76786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3F95F-E695-4BCB-5977-8B1D0B38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AE51-9553-4CFF-8E11-E0D2A246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384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B73CF-0E73-5B44-0050-26C34BAA5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6174700" y="1095375"/>
            <a:ext cx="7886700" cy="174355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D43FE-D47E-F0FB-46D6-09BC410EE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14600" y="1095375"/>
            <a:ext cx="23202900" cy="174355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947D0-CF70-C1C4-B682-6CA7CBAA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85B8-6EC8-4366-ACFA-DD497871567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7FF3-004B-86FE-1CC4-C7814C72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8E1F1-4554-3D1A-4C96-EC078901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AE51-9553-4CFF-8E11-E0D2A246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3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_Title, Sub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8F5163-CB61-79FB-F160-F5D40ECCE6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>
            <a:normAutofit/>
          </a:bodyPr>
          <a:lstStyle>
            <a:lvl1pPr>
              <a:defRPr sz="7200" b="1" cap="none"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4DE4CF-0F8A-C449-EB63-E6FB16955E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73752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B67495D-7B41-2537-BC39-7393489E5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8442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_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1BB3E37-708E-211E-579F-07C9AF797C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>
            <a:normAutofit/>
          </a:bodyPr>
          <a:lstStyle>
            <a:lvl1pPr>
              <a:defRPr sz="7200" b="1" cap="none"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0FC4D5-AB7A-23D7-9D7B-80DEBB4B5F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73752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46F2B23-740A-C60D-727C-DC63D8F8D8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AAC10-E9F2-1A13-3A59-F02BCBD31C18}"/>
              </a:ext>
            </a:extLst>
          </p:cNvPr>
          <p:cNvSpPr txBox="1"/>
          <p:nvPr userDrawn="1"/>
        </p:nvSpPr>
        <p:spPr>
          <a:xfrm>
            <a:off x="708485" y="19635786"/>
            <a:ext cx="65046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NVIDIA Sans Medium" panose="020B0603020203020204" pitchFamily="34" charset="0"/>
                <a:cs typeface="NVIDIA Sans Medium" panose="020B0603020203020204" pitchFamily="34" charset="0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65395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D6812F5-ABE3-E984-84D2-2BCF62F749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8D5FFB6-C6A8-037E-5413-097EB66C5C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EAC335-6BA5-09DF-D45A-2D1E4919D6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7F3906-FA1F-F5DB-AEEC-275E973390E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8845785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00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02BC1FA-1DB5-2C7E-04B8-FED750886E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b="1" cap="none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2AEF98B-5FB8-3A4F-796B-DD99AF3F27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51F2F2-6278-B4DF-1110-A1875E182B4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4011BA-8847-33A7-3882-70122015054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8845785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4AC74-E8E5-AA23-89B3-FDB8D3DEFA54}"/>
              </a:ext>
            </a:extLst>
          </p:cNvPr>
          <p:cNvSpPr txBox="1"/>
          <p:nvPr userDrawn="1"/>
        </p:nvSpPr>
        <p:spPr>
          <a:xfrm>
            <a:off x="708485" y="19635786"/>
            <a:ext cx="65046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NVIDIA Sans Medium" panose="020B0603020203020204" pitchFamily="34" charset="0"/>
                <a:cs typeface="NVIDIA Sans Medium" panose="020B0603020203020204" pitchFamily="34" charset="0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96951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DA1210-4468-5B83-C91A-BBA62AF1227D}"/>
              </a:ext>
            </a:extLst>
          </p:cNvPr>
          <p:cNvGrpSpPr/>
          <p:nvPr userDrawn="1"/>
        </p:nvGrpSpPr>
        <p:grpSpPr>
          <a:xfrm>
            <a:off x="34061399" y="19504414"/>
            <a:ext cx="2514601" cy="1072783"/>
            <a:chOff x="34061399" y="19504414"/>
            <a:chExt cx="2514601" cy="10727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6547AF-589A-45F3-BD57-EACA3BF60CFD}"/>
                </a:ext>
              </a:extLst>
            </p:cNvPr>
            <p:cNvSpPr/>
            <p:nvPr userDrawn="1"/>
          </p:nvSpPr>
          <p:spPr>
            <a:xfrm>
              <a:off x="36420552" y="19687526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F64E9CA-B4B2-365B-092F-3051F7475E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1399" y="19504414"/>
              <a:ext cx="2003438" cy="690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40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22" r:id="rId3"/>
    <p:sldLayoutId id="2147483718" r:id="rId4"/>
    <p:sldLayoutId id="2147483681" r:id="rId5"/>
    <p:sldLayoutId id="2147483680" r:id="rId6"/>
    <p:sldLayoutId id="2147483682" r:id="rId7"/>
    <p:sldLayoutId id="2147483683" r:id="rId8"/>
    <p:sldLayoutId id="2147483705" r:id="rId9"/>
    <p:sldLayoutId id="2147483685" r:id="rId10"/>
    <p:sldLayoutId id="2147483686" r:id="rId11"/>
    <p:sldLayoutId id="2147483687" r:id="rId12"/>
    <p:sldLayoutId id="2147483691" r:id="rId13"/>
    <p:sldLayoutId id="2147483688" r:id="rId14"/>
    <p:sldLayoutId id="2147483690" r:id="rId15"/>
    <p:sldLayoutId id="2147483689" r:id="rId16"/>
    <p:sldLayoutId id="2147483692" r:id="rId17"/>
    <p:sldLayoutId id="2147483693" r:id="rId18"/>
    <p:sldLayoutId id="2147483709" r:id="rId19"/>
    <p:sldLayoutId id="2147483723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695" r:id="rId29"/>
    <p:sldLayoutId id="2147483721" r:id="rId30"/>
    <p:sldLayoutId id="2147483694" r:id="rId31"/>
    <p:sldLayoutId id="2147483719" r:id="rId32"/>
    <p:sldLayoutId id="2147483724" r:id="rId33"/>
    <p:sldLayoutId id="2147483720" r:id="rId34"/>
    <p:sldLayoutId id="2147483672" r:id="rId35"/>
    <p:sldLayoutId id="2147483708" r:id="rId36"/>
    <p:sldLayoutId id="2147483725" r:id="rId37"/>
    <p:sldLayoutId id="2147483679" r:id="rId38"/>
    <p:sldLayoutId id="2147483676" r:id="rId39"/>
    <p:sldLayoutId id="2147483684" r:id="rId4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  <p:txStyles>
    <p:titleStyle>
      <a:lvl1pPr algn="ctr" defTabSz="2743200" rtl="0" eaLnBrk="1" latinLnBrk="0" hangingPunct="1">
        <a:lnSpc>
          <a:spcPct val="90000"/>
        </a:lnSpc>
        <a:spcBef>
          <a:spcPct val="0"/>
        </a:spcBef>
        <a:buNone/>
        <a:defRPr sz="7200" b="1" kern="1200" cap="none" baseline="0">
          <a:solidFill>
            <a:schemeClr val="bg1"/>
          </a:solidFill>
          <a:latin typeface="NVIDIA Sans" panose="020B0503020203020204" pitchFamily="34" charset="0"/>
          <a:ea typeface="+mj-ea"/>
          <a:cs typeface="NVIDIA Sans" panose="020B0503020203020204" pitchFamily="34" charset="0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NVIDIA Sans" panose="020B0503020203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39A45-3FAB-75F5-9C73-5B911F76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1095377"/>
            <a:ext cx="31546800" cy="3976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DA40F-F3E8-30FC-98A1-4DC21AC7C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00" y="5476875"/>
            <a:ext cx="31546800" cy="1305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DD8C2-55CD-F903-4547-D23130C69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14600" y="19069052"/>
            <a:ext cx="8229600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6E85B8-6EC8-4366-ACFA-DD4978715673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BC2E7-5B88-7A1C-7540-DF0D54680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15800" y="19069052"/>
            <a:ext cx="12344400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3759-631C-C974-61F9-412ECE720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31800" y="19069052"/>
            <a:ext cx="8229600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EAE51-9553-4CFF-8E11-E0D2A246A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41.xml"/><Relationship Id="rId1" Type="http://schemas.openxmlformats.org/officeDocument/2006/relationships/tags" Target="../tags/tag1.xml"/><Relationship Id="rId6" Type="http://schemas.openxmlformats.org/officeDocument/2006/relationships/image" Target="../media/image27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25FF-086D-4724-281D-3F7ADE77B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Penetration-Free Deformation Field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CBC48-B2CA-9586-7C12-EBE9E0D55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012" y="7941726"/>
            <a:ext cx="19282214" cy="2752777"/>
          </a:xfrm>
        </p:spPr>
        <p:txBody>
          <a:bodyPr/>
          <a:lstStyle/>
          <a:p>
            <a:r>
              <a:rPr lang="en-US" dirty="0"/>
              <a:t>Anka Chen</a:t>
            </a:r>
            <a:r>
              <a:rPr lang="en-US" baseline="30000" dirty="0"/>
              <a:t>1</a:t>
            </a:r>
            <a:r>
              <a:rPr lang="en-US" dirty="0"/>
              <a:t>, Jerry Hsu</a:t>
            </a:r>
            <a:r>
              <a:rPr lang="en-US" baseline="30000" dirty="0"/>
              <a:t>2</a:t>
            </a:r>
          </a:p>
          <a:p>
            <a:r>
              <a:rPr lang="en-US" dirty="0"/>
              <a:t>1: NVIDIA 2: University of Utah</a:t>
            </a:r>
          </a:p>
        </p:txBody>
      </p:sp>
    </p:spTree>
    <p:extLst>
      <p:ext uri="{BB962C8B-B14F-4D97-AF65-F5344CB8AC3E}">
        <p14:creationId xmlns:p14="http://schemas.microsoft.com/office/powerpoint/2010/main" val="161787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!!curve">
            <a:extLst>
              <a:ext uri="{FF2B5EF4-FFF2-40B4-BE49-F238E27FC236}">
                <a16:creationId xmlns:a16="http://schemas.microsoft.com/office/drawing/2014/main" id="{B8632E1F-B9C4-D2DB-AA4D-6C39D7846360}"/>
              </a:ext>
            </a:extLst>
          </p:cNvPr>
          <p:cNvSpPr/>
          <p:nvPr/>
        </p:nvSpPr>
        <p:spPr>
          <a:xfrm>
            <a:off x="3026979" y="3263463"/>
            <a:ext cx="13030200" cy="8939046"/>
          </a:xfrm>
          <a:custGeom>
            <a:avLst/>
            <a:gdLst>
              <a:gd name="connsiteX0" fmla="*/ 0 w 4343400"/>
              <a:gd name="connsiteY0" fmla="*/ 2979682 h 2979682"/>
              <a:gd name="connsiteX1" fmla="*/ 811924 w 4343400"/>
              <a:gd name="connsiteY1" fmla="*/ 1860331 h 2979682"/>
              <a:gd name="connsiteX2" fmla="*/ 1797269 w 4343400"/>
              <a:gd name="connsiteY2" fmla="*/ 961696 h 2979682"/>
              <a:gd name="connsiteX3" fmla="*/ 2892973 w 4343400"/>
              <a:gd name="connsiteY3" fmla="*/ 433551 h 2979682"/>
              <a:gd name="connsiteX4" fmla="*/ 4343400 w 4343400"/>
              <a:gd name="connsiteY4" fmla="*/ 0 h 2979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400" h="2979682">
                <a:moveTo>
                  <a:pt x="0" y="2979682"/>
                </a:moveTo>
                <a:cubicBezTo>
                  <a:pt x="256189" y="2588172"/>
                  <a:pt x="512379" y="2196662"/>
                  <a:pt x="811924" y="1860331"/>
                </a:cubicBezTo>
                <a:cubicBezTo>
                  <a:pt x="1111469" y="1524000"/>
                  <a:pt x="1450428" y="1199493"/>
                  <a:pt x="1797269" y="961696"/>
                </a:cubicBezTo>
                <a:cubicBezTo>
                  <a:pt x="2144110" y="723899"/>
                  <a:pt x="2468618" y="593834"/>
                  <a:pt x="2892973" y="433551"/>
                </a:cubicBezTo>
                <a:cubicBezTo>
                  <a:pt x="3317328" y="273268"/>
                  <a:pt x="3830364" y="136634"/>
                  <a:pt x="434340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30" name="!!point0">
            <a:extLst>
              <a:ext uri="{FF2B5EF4-FFF2-40B4-BE49-F238E27FC236}">
                <a16:creationId xmlns:a16="http://schemas.microsoft.com/office/drawing/2014/main" id="{66C59D4D-D265-10A2-E4D2-9C131738BCD3}"/>
              </a:ext>
            </a:extLst>
          </p:cNvPr>
          <p:cNvSpPr/>
          <p:nvPr/>
        </p:nvSpPr>
        <p:spPr>
          <a:xfrm>
            <a:off x="2797193" y="11969876"/>
            <a:ext cx="418455" cy="41845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31" name="!!point1">
            <a:extLst>
              <a:ext uri="{FF2B5EF4-FFF2-40B4-BE49-F238E27FC236}">
                <a16:creationId xmlns:a16="http://schemas.microsoft.com/office/drawing/2014/main" id="{84637A3E-9004-94C3-A55C-2E95B981F6E7}"/>
              </a:ext>
            </a:extLst>
          </p:cNvPr>
          <p:cNvSpPr/>
          <p:nvPr/>
        </p:nvSpPr>
        <p:spPr>
          <a:xfrm>
            <a:off x="5375111" y="8615471"/>
            <a:ext cx="418455" cy="41845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32" name="!!point2">
            <a:extLst>
              <a:ext uri="{FF2B5EF4-FFF2-40B4-BE49-F238E27FC236}">
                <a16:creationId xmlns:a16="http://schemas.microsoft.com/office/drawing/2014/main" id="{13F37717-C708-DA3C-A4F8-20574C40AC26}"/>
              </a:ext>
            </a:extLst>
          </p:cNvPr>
          <p:cNvSpPr/>
          <p:nvPr/>
        </p:nvSpPr>
        <p:spPr>
          <a:xfrm>
            <a:off x="8267198" y="5950670"/>
            <a:ext cx="418455" cy="41845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33" name="!!point3">
            <a:extLst>
              <a:ext uri="{FF2B5EF4-FFF2-40B4-BE49-F238E27FC236}">
                <a16:creationId xmlns:a16="http://schemas.microsoft.com/office/drawing/2014/main" id="{F7230767-55F7-4313-F11D-4B587725E0EC}"/>
              </a:ext>
            </a:extLst>
          </p:cNvPr>
          <p:cNvSpPr/>
          <p:nvPr/>
        </p:nvSpPr>
        <p:spPr>
          <a:xfrm>
            <a:off x="11501627" y="4376063"/>
            <a:ext cx="418455" cy="41845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34" name="!!point4">
            <a:extLst>
              <a:ext uri="{FF2B5EF4-FFF2-40B4-BE49-F238E27FC236}">
                <a16:creationId xmlns:a16="http://schemas.microsoft.com/office/drawing/2014/main" id="{93A4B3CA-FF0E-A74B-5D6D-9504850BC57C}"/>
              </a:ext>
            </a:extLst>
          </p:cNvPr>
          <p:cNvSpPr/>
          <p:nvPr/>
        </p:nvSpPr>
        <p:spPr>
          <a:xfrm>
            <a:off x="15864155" y="3079892"/>
            <a:ext cx="418455" cy="41845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974D7F-DF3F-E517-5FE3-BA999DD2DF58}"/>
                  </a:ext>
                </a:extLst>
              </p:cNvPr>
              <p:cNvSpPr txBox="1"/>
              <p:nvPr/>
            </p:nvSpPr>
            <p:spPr>
              <a:xfrm>
                <a:off x="17157029" y="2667350"/>
                <a:ext cx="5157117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2743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0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en-US" sz="10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0800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974D7F-DF3F-E517-5FE3-BA999DD2D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7029" y="2667350"/>
                <a:ext cx="5157117" cy="1661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60F8AC-A813-FE04-1079-2E8A20F0BC81}"/>
                  </a:ext>
                </a:extLst>
              </p:cNvPr>
              <p:cNvSpPr txBox="1"/>
              <p:nvPr/>
            </p:nvSpPr>
            <p:spPr>
              <a:xfrm>
                <a:off x="18790664" y="9191837"/>
                <a:ext cx="4610493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2743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0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0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0800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60F8AC-A813-FE04-1079-2E8A20F0B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0664" y="9191837"/>
                <a:ext cx="4610493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4BD099A2-9AFE-FFE6-B3F4-1931A9D0290D}"/>
              </a:ext>
            </a:extLst>
          </p:cNvPr>
          <p:cNvSpPr/>
          <p:nvPr/>
        </p:nvSpPr>
        <p:spPr>
          <a:xfrm rot="16200000">
            <a:off x="2193402" y="13531539"/>
            <a:ext cx="1626030" cy="805416"/>
          </a:xfrm>
          <a:prstGeom prst="rightArrow">
            <a:avLst>
              <a:gd name="adj1" fmla="val 50000"/>
              <a:gd name="adj2" fmla="val 720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366573-91E3-8E16-F710-E6AA78168497}"/>
              </a:ext>
            </a:extLst>
          </p:cNvPr>
          <p:cNvGrpSpPr/>
          <p:nvPr/>
        </p:nvGrpSpPr>
        <p:grpSpPr>
          <a:xfrm>
            <a:off x="7298423" y="6272042"/>
            <a:ext cx="11198805" cy="10371417"/>
            <a:chOff x="2432807" y="2090680"/>
            <a:chExt cx="3732935" cy="345713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46ABC1B-AC3F-2679-5586-2D73DB2BFC2A}"/>
                </a:ext>
              </a:extLst>
            </p:cNvPr>
            <p:cNvSpPr/>
            <p:nvPr/>
          </p:nvSpPr>
          <p:spPr>
            <a:xfrm>
              <a:off x="2456268" y="2090680"/>
              <a:ext cx="3639732" cy="3387397"/>
            </a:xfrm>
            <a:custGeom>
              <a:avLst/>
              <a:gdLst>
                <a:gd name="connsiteX0" fmla="*/ 196885 w 3807990"/>
                <a:gd name="connsiteY0" fmla="*/ 3154395 h 3154395"/>
                <a:gd name="connsiteX1" fmla="*/ 26404 w 3807990"/>
                <a:gd name="connsiteY1" fmla="*/ 1457331 h 3154395"/>
                <a:gd name="connsiteX2" fmla="*/ 692831 w 3807990"/>
                <a:gd name="connsiteY2" fmla="*/ 465439 h 3154395"/>
                <a:gd name="connsiteX3" fmla="*/ 1909448 w 3807990"/>
                <a:gd name="connsiteY3" fmla="*/ 31487 h 3154395"/>
                <a:gd name="connsiteX4" fmla="*/ 3807990 w 3807990"/>
                <a:gd name="connsiteY4" fmla="*/ 1279100 h 3154395"/>
                <a:gd name="connsiteX0" fmla="*/ 90087 w 3701192"/>
                <a:gd name="connsiteY0" fmla="*/ 3153418 h 3153418"/>
                <a:gd name="connsiteX1" fmla="*/ 66840 w 3701192"/>
                <a:gd name="connsiteY1" fmla="*/ 1363364 h 3153418"/>
                <a:gd name="connsiteX2" fmla="*/ 586033 w 3701192"/>
                <a:gd name="connsiteY2" fmla="*/ 464462 h 3153418"/>
                <a:gd name="connsiteX3" fmla="*/ 1802650 w 3701192"/>
                <a:gd name="connsiteY3" fmla="*/ 30510 h 3153418"/>
                <a:gd name="connsiteX4" fmla="*/ 3701192 w 3701192"/>
                <a:gd name="connsiteY4" fmla="*/ 1278123 h 3153418"/>
                <a:gd name="connsiteX0" fmla="*/ 90087 w 3701192"/>
                <a:gd name="connsiteY0" fmla="*/ 3003112 h 3003112"/>
                <a:gd name="connsiteX1" fmla="*/ 66840 w 3701192"/>
                <a:gd name="connsiteY1" fmla="*/ 1213058 h 3003112"/>
                <a:gd name="connsiteX2" fmla="*/ 586033 w 3701192"/>
                <a:gd name="connsiteY2" fmla="*/ 314156 h 3003112"/>
                <a:gd name="connsiteX3" fmla="*/ 1601172 w 3701192"/>
                <a:gd name="connsiteY3" fmla="*/ 42936 h 3003112"/>
                <a:gd name="connsiteX4" fmla="*/ 3701192 w 3701192"/>
                <a:gd name="connsiteY4" fmla="*/ 1127817 h 3003112"/>
                <a:gd name="connsiteX0" fmla="*/ 90087 w 3701192"/>
                <a:gd name="connsiteY0" fmla="*/ 2961194 h 2961194"/>
                <a:gd name="connsiteX1" fmla="*/ 66840 w 3701192"/>
                <a:gd name="connsiteY1" fmla="*/ 1171140 h 2961194"/>
                <a:gd name="connsiteX2" fmla="*/ 586033 w 3701192"/>
                <a:gd name="connsiteY2" fmla="*/ 272238 h 2961194"/>
                <a:gd name="connsiteX3" fmla="*/ 1601172 w 3701192"/>
                <a:gd name="connsiteY3" fmla="*/ 1018 h 2961194"/>
                <a:gd name="connsiteX4" fmla="*/ 3701192 w 3701192"/>
                <a:gd name="connsiteY4" fmla="*/ 1085899 h 2961194"/>
                <a:gd name="connsiteX0" fmla="*/ 284349 w 3639732"/>
                <a:gd name="connsiteY0" fmla="*/ 3387397 h 3387397"/>
                <a:gd name="connsiteX1" fmla="*/ 5380 w 3639732"/>
                <a:gd name="connsiteY1" fmla="*/ 1171140 h 3387397"/>
                <a:gd name="connsiteX2" fmla="*/ 524573 w 3639732"/>
                <a:gd name="connsiteY2" fmla="*/ 272238 h 3387397"/>
                <a:gd name="connsiteX3" fmla="*/ 1539712 w 3639732"/>
                <a:gd name="connsiteY3" fmla="*/ 1018 h 3387397"/>
                <a:gd name="connsiteX4" fmla="*/ 3639732 w 3639732"/>
                <a:gd name="connsiteY4" fmla="*/ 1085899 h 3387397"/>
                <a:gd name="connsiteX0" fmla="*/ 284349 w 3639732"/>
                <a:gd name="connsiteY0" fmla="*/ 3387397 h 3387397"/>
                <a:gd name="connsiteX1" fmla="*/ 5380 w 3639732"/>
                <a:gd name="connsiteY1" fmla="*/ 1171140 h 3387397"/>
                <a:gd name="connsiteX2" fmla="*/ 524573 w 3639732"/>
                <a:gd name="connsiteY2" fmla="*/ 272238 h 3387397"/>
                <a:gd name="connsiteX3" fmla="*/ 1539712 w 3639732"/>
                <a:gd name="connsiteY3" fmla="*/ 1018 h 3387397"/>
                <a:gd name="connsiteX4" fmla="*/ 3639732 w 3639732"/>
                <a:gd name="connsiteY4" fmla="*/ 1085899 h 338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9732" h="3387397">
                  <a:moveTo>
                    <a:pt x="284349" y="3387397"/>
                  </a:moveTo>
                  <a:cubicBezTo>
                    <a:pt x="157779" y="2762944"/>
                    <a:pt x="-34657" y="1690333"/>
                    <a:pt x="5380" y="1171140"/>
                  </a:cubicBezTo>
                  <a:cubicBezTo>
                    <a:pt x="45417" y="651947"/>
                    <a:pt x="268851" y="467258"/>
                    <a:pt x="524573" y="272238"/>
                  </a:cubicBezTo>
                  <a:cubicBezTo>
                    <a:pt x="780295" y="77218"/>
                    <a:pt x="950777" y="-10605"/>
                    <a:pt x="1539712" y="1018"/>
                  </a:cubicBezTo>
                  <a:cubicBezTo>
                    <a:pt x="2144146" y="90133"/>
                    <a:pt x="2950057" y="529897"/>
                    <a:pt x="3639732" y="1085899"/>
                  </a:cubicBezTo>
                </a:path>
              </a:pathLst>
            </a:custGeom>
            <a:noFill/>
            <a:ln w="28575">
              <a:solidFill>
                <a:schemeClr val="accent1">
                  <a:shade val="15000"/>
                  <a:alpha val="34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9F40BD-B086-9236-1148-1ACAC5BABC26}"/>
                </a:ext>
              </a:extLst>
            </p:cNvPr>
            <p:cNvSpPr/>
            <p:nvPr/>
          </p:nvSpPr>
          <p:spPr>
            <a:xfrm>
              <a:off x="2669582" y="5408334"/>
              <a:ext cx="139485" cy="1394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BD63C2-D7A6-BD54-40F9-2F0578AC304F}"/>
                </a:ext>
              </a:extLst>
            </p:cNvPr>
            <p:cNvSpPr/>
            <p:nvPr/>
          </p:nvSpPr>
          <p:spPr>
            <a:xfrm>
              <a:off x="2432807" y="3750744"/>
              <a:ext cx="139485" cy="1394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996F18B-4FE8-F825-11EB-CB852B04342A}"/>
                </a:ext>
              </a:extLst>
            </p:cNvPr>
            <p:cNvSpPr/>
            <p:nvPr/>
          </p:nvSpPr>
          <p:spPr>
            <a:xfrm>
              <a:off x="3010546" y="2229830"/>
              <a:ext cx="139485" cy="1394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47F30D-EDDF-6009-176D-00FF71654AC6}"/>
                </a:ext>
              </a:extLst>
            </p:cNvPr>
            <p:cNvSpPr/>
            <p:nvPr/>
          </p:nvSpPr>
          <p:spPr>
            <a:xfrm>
              <a:off x="4501527" y="2204656"/>
              <a:ext cx="139485" cy="1394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5CCA5CB-4529-D991-13FF-D0622A669504}"/>
                </a:ext>
              </a:extLst>
            </p:cNvPr>
            <p:cNvSpPr/>
            <p:nvPr/>
          </p:nvSpPr>
          <p:spPr>
            <a:xfrm>
              <a:off x="6026257" y="3084129"/>
              <a:ext cx="139485" cy="1394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</p:grpSp>
      <p:sp>
        <p:nvSpPr>
          <p:cNvPr id="2" name="椭圆 5">
            <a:extLst>
              <a:ext uri="{FF2B5EF4-FFF2-40B4-BE49-F238E27FC236}">
                <a16:creationId xmlns:a16="http://schemas.microsoft.com/office/drawing/2014/main" id="{96F12B1D-FD5D-4D8F-4365-A34908CD46C6}"/>
              </a:ext>
            </a:extLst>
          </p:cNvPr>
          <p:cNvSpPr>
            <a:spLocks noChangeAspect="1"/>
          </p:cNvSpPr>
          <p:nvPr/>
        </p:nvSpPr>
        <p:spPr>
          <a:xfrm>
            <a:off x="7282746" y="5665995"/>
            <a:ext cx="7288044" cy="7288044"/>
          </a:xfrm>
          <a:prstGeom prst="ellipse">
            <a:avLst/>
          </a:prstGeom>
          <a:noFill/>
          <a:ln w="571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7200" dirty="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CF379B-F533-FBD8-2235-FC3D92F8801E}"/>
              </a:ext>
            </a:extLst>
          </p:cNvPr>
          <p:cNvSpPr/>
          <p:nvPr/>
        </p:nvSpPr>
        <p:spPr>
          <a:xfrm>
            <a:off x="1741957" y="1741727"/>
            <a:ext cx="3731150" cy="2769989"/>
          </a:xfrm>
          <a:prstGeom prst="rect">
            <a:avLst/>
          </a:prstGeom>
          <a:noFill/>
        </p:spPr>
        <p:txBody>
          <a:bodyPr wrap="none" lIns="274320" tIns="137160" rIns="274320" bIns="137160">
            <a:spAutoFit/>
          </a:bodyPr>
          <a:lstStyle/>
          <a:p>
            <a:pPr algn="ctr" defTabSz="2743200"/>
            <a:r>
              <a:rPr lang="en-US" sz="16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ptos" panose="02110004020202020204"/>
              </a:rPr>
              <a:t>IPC</a:t>
            </a:r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9EDCA88B-1034-73CA-86A0-8B1D13B7A608}"/>
              </a:ext>
            </a:extLst>
          </p:cNvPr>
          <p:cNvSpPr/>
          <p:nvPr/>
        </p:nvSpPr>
        <p:spPr>
          <a:xfrm>
            <a:off x="8217974" y="5834114"/>
            <a:ext cx="1273833" cy="1273833"/>
          </a:xfrm>
          <a:prstGeom prst="irregularSeal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black"/>
              </a:solidFill>
              <a:latin typeface="Aptos" panose="021100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legend0">
                <a:extLst>
                  <a:ext uri="{FF2B5EF4-FFF2-40B4-BE49-F238E27FC236}">
                    <a16:creationId xmlns:a16="http://schemas.microsoft.com/office/drawing/2014/main" id="{4B2D34DA-6FEA-6DE3-61E7-38B3C018FE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43305" y="13387239"/>
                <a:ext cx="9312507" cy="28623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2743200"/>
                <a14:m>
                  <m:oMath xmlns:m="http://schemas.openxmlformats.org/officeDocument/2006/math">
                    <m:r>
                      <a:rPr lang="en-US" sz="6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6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:Penetration- free position</a:t>
                </a:r>
              </a:p>
              <a:p>
                <a:pPr defTabSz="27432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6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6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:Optimization Step</a:t>
                </a:r>
              </a:p>
              <a:p>
                <a:pPr defTabSz="2743200"/>
                <a:r>
                  <a:rPr lang="en-US" sz="6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t: Time of impact by IPC</a:t>
                </a:r>
              </a:p>
            </p:txBody>
          </p:sp>
        </mc:Choice>
        <mc:Fallback xmlns="">
          <p:sp>
            <p:nvSpPr>
              <p:cNvPr id="7" name="legend0">
                <a:extLst>
                  <a:ext uri="{FF2B5EF4-FFF2-40B4-BE49-F238E27FC236}">
                    <a16:creationId xmlns:a16="http://schemas.microsoft.com/office/drawing/2014/main" id="{4B2D34DA-6FEA-6DE3-61E7-38B3C018F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3305" y="13387239"/>
                <a:ext cx="9312507" cy="2862322"/>
              </a:xfrm>
              <a:prstGeom prst="rect">
                <a:avLst/>
              </a:prstGeom>
              <a:blipFill>
                <a:blip r:embed="rId5"/>
                <a:stretch>
                  <a:fillRect l="-3783" t="-5895" b="-1263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338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91E97-82E9-387D-7959-9988FD655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5">
                <a:extLst>
                  <a:ext uri="{FF2B5EF4-FFF2-40B4-BE49-F238E27FC236}">
                    <a16:creationId xmlns:a16="http://schemas.microsoft.com/office/drawing/2014/main" id="{F1A1A4A9-A0EA-F5DF-A42D-5853FA544B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82746" y="5665995"/>
                <a:ext cx="7288044" cy="7288044"/>
              </a:xfrm>
              <a:prstGeom prst="ellipse">
                <a:avLst/>
              </a:prstGeom>
              <a:noFill/>
              <a:ln w="57150">
                <a:solidFill>
                  <a:srgbClr val="FF000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sz="72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sz="7200" dirty="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4" name="椭圆 5">
                <a:extLst>
                  <a:ext uri="{FF2B5EF4-FFF2-40B4-BE49-F238E27FC236}">
                    <a16:creationId xmlns:a16="http://schemas.microsoft.com/office/drawing/2014/main" id="{F1A1A4A9-A0EA-F5DF-A42D-5853FA544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746" y="5665995"/>
                <a:ext cx="7288044" cy="728804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0000">
                    <a:alpha val="50000"/>
                  </a:srgb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EF3F10-0267-3ED7-795E-DFA1D9D35B93}"/>
                  </a:ext>
                </a:extLst>
              </p:cNvPr>
              <p:cNvSpPr txBox="1"/>
              <p:nvPr/>
            </p:nvSpPr>
            <p:spPr>
              <a:xfrm>
                <a:off x="12501744" y="481961"/>
                <a:ext cx="1208792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2743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0800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EF3F10-0267-3ED7-795E-DFA1D9D35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1744" y="481961"/>
                <a:ext cx="1208792" cy="1661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2CF2DAC-CD94-0B85-317A-B7C2887EA2AC}"/>
                  </a:ext>
                </a:extLst>
              </p:cNvPr>
              <p:cNvSpPr txBox="1"/>
              <p:nvPr/>
            </p:nvSpPr>
            <p:spPr>
              <a:xfrm>
                <a:off x="18790664" y="9191837"/>
                <a:ext cx="4610493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2743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0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0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0800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2CF2DAC-CD94-0B85-317A-B7C2887EA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0664" y="9191837"/>
                <a:ext cx="4610493" cy="1661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37892C63-7487-EE44-8011-D8F5AD9C0BBB}"/>
              </a:ext>
            </a:extLst>
          </p:cNvPr>
          <p:cNvGrpSpPr/>
          <p:nvPr/>
        </p:nvGrpSpPr>
        <p:grpSpPr>
          <a:xfrm>
            <a:off x="7298423" y="6272042"/>
            <a:ext cx="11198805" cy="10371417"/>
            <a:chOff x="2432807" y="2090680"/>
            <a:chExt cx="3732935" cy="345713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A08E164-CFB8-F5C4-DA83-A422152B8FEA}"/>
                </a:ext>
              </a:extLst>
            </p:cNvPr>
            <p:cNvSpPr/>
            <p:nvPr/>
          </p:nvSpPr>
          <p:spPr>
            <a:xfrm>
              <a:off x="2456268" y="2090680"/>
              <a:ext cx="3639732" cy="3387397"/>
            </a:xfrm>
            <a:custGeom>
              <a:avLst/>
              <a:gdLst>
                <a:gd name="connsiteX0" fmla="*/ 196885 w 3807990"/>
                <a:gd name="connsiteY0" fmla="*/ 3154395 h 3154395"/>
                <a:gd name="connsiteX1" fmla="*/ 26404 w 3807990"/>
                <a:gd name="connsiteY1" fmla="*/ 1457331 h 3154395"/>
                <a:gd name="connsiteX2" fmla="*/ 692831 w 3807990"/>
                <a:gd name="connsiteY2" fmla="*/ 465439 h 3154395"/>
                <a:gd name="connsiteX3" fmla="*/ 1909448 w 3807990"/>
                <a:gd name="connsiteY3" fmla="*/ 31487 h 3154395"/>
                <a:gd name="connsiteX4" fmla="*/ 3807990 w 3807990"/>
                <a:gd name="connsiteY4" fmla="*/ 1279100 h 3154395"/>
                <a:gd name="connsiteX0" fmla="*/ 90087 w 3701192"/>
                <a:gd name="connsiteY0" fmla="*/ 3153418 h 3153418"/>
                <a:gd name="connsiteX1" fmla="*/ 66840 w 3701192"/>
                <a:gd name="connsiteY1" fmla="*/ 1363364 h 3153418"/>
                <a:gd name="connsiteX2" fmla="*/ 586033 w 3701192"/>
                <a:gd name="connsiteY2" fmla="*/ 464462 h 3153418"/>
                <a:gd name="connsiteX3" fmla="*/ 1802650 w 3701192"/>
                <a:gd name="connsiteY3" fmla="*/ 30510 h 3153418"/>
                <a:gd name="connsiteX4" fmla="*/ 3701192 w 3701192"/>
                <a:gd name="connsiteY4" fmla="*/ 1278123 h 3153418"/>
                <a:gd name="connsiteX0" fmla="*/ 90087 w 3701192"/>
                <a:gd name="connsiteY0" fmla="*/ 3003112 h 3003112"/>
                <a:gd name="connsiteX1" fmla="*/ 66840 w 3701192"/>
                <a:gd name="connsiteY1" fmla="*/ 1213058 h 3003112"/>
                <a:gd name="connsiteX2" fmla="*/ 586033 w 3701192"/>
                <a:gd name="connsiteY2" fmla="*/ 314156 h 3003112"/>
                <a:gd name="connsiteX3" fmla="*/ 1601172 w 3701192"/>
                <a:gd name="connsiteY3" fmla="*/ 42936 h 3003112"/>
                <a:gd name="connsiteX4" fmla="*/ 3701192 w 3701192"/>
                <a:gd name="connsiteY4" fmla="*/ 1127817 h 3003112"/>
                <a:gd name="connsiteX0" fmla="*/ 90087 w 3701192"/>
                <a:gd name="connsiteY0" fmla="*/ 2961194 h 2961194"/>
                <a:gd name="connsiteX1" fmla="*/ 66840 w 3701192"/>
                <a:gd name="connsiteY1" fmla="*/ 1171140 h 2961194"/>
                <a:gd name="connsiteX2" fmla="*/ 586033 w 3701192"/>
                <a:gd name="connsiteY2" fmla="*/ 272238 h 2961194"/>
                <a:gd name="connsiteX3" fmla="*/ 1601172 w 3701192"/>
                <a:gd name="connsiteY3" fmla="*/ 1018 h 2961194"/>
                <a:gd name="connsiteX4" fmla="*/ 3701192 w 3701192"/>
                <a:gd name="connsiteY4" fmla="*/ 1085899 h 2961194"/>
                <a:gd name="connsiteX0" fmla="*/ 284349 w 3639732"/>
                <a:gd name="connsiteY0" fmla="*/ 3387397 h 3387397"/>
                <a:gd name="connsiteX1" fmla="*/ 5380 w 3639732"/>
                <a:gd name="connsiteY1" fmla="*/ 1171140 h 3387397"/>
                <a:gd name="connsiteX2" fmla="*/ 524573 w 3639732"/>
                <a:gd name="connsiteY2" fmla="*/ 272238 h 3387397"/>
                <a:gd name="connsiteX3" fmla="*/ 1539712 w 3639732"/>
                <a:gd name="connsiteY3" fmla="*/ 1018 h 3387397"/>
                <a:gd name="connsiteX4" fmla="*/ 3639732 w 3639732"/>
                <a:gd name="connsiteY4" fmla="*/ 1085899 h 3387397"/>
                <a:gd name="connsiteX0" fmla="*/ 284349 w 3639732"/>
                <a:gd name="connsiteY0" fmla="*/ 3387397 h 3387397"/>
                <a:gd name="connsiteX1" fmla="*/ 5380 w 3639732"/>
                <a:gd name="connsiteY1" fmla="*/ 1171140 h 3387397"/>
                <a:gd name="connsiteX2" fmla="*/ 524573 w 3639732"/>
                <a:gd name="connsiteY2" fmla="*/ 272238 h 3387397"/>
                <a:gd name="connsiteX3" fmla="*/ 1539712 w 3639732"/>
                <a:gd name="connsiteY3" fmla="*/ 1018 h 3387397"/>
                <a:gd name="connsiteX4" fmla="*/ 3639732 w 3639732"/>
                <a:gd name="connsiteY4" fmla="*/ 1085899 h 338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9732" h="3387397">
                  <a:moveTo>
                    <a:pt x="284349" y="3387397"/>
                  </a:moveTo>
                  <a:cubicBezTo>
                    <a:pt x="157779" y="2762944"/>
                    <a:pt x="-34657" y="1690333"/>
                    <a:pt x="5380" y="1171140"/>
                  </a:cubicBezTo>
                  <a:cubicBezTo>
                    <a:pt x="45417" y="651947"/>
                    <a:pt x="268851" y="467258"/>
                    <a:pt x="524573" y="272238"/>
                  </a:cubicBezTo>
                  <a:cubicBezTo>
                    <a:pt x="780295" y="77218"/>
                    <a:pt x="950777" y="-10605"/>
                    <a:pt x="1539712" y="1018"/>
                  </a:cubicBezTo>
                  <a:cubicBezTo>
                    <a:pt x="2144146" y="90133"/>
                    <a:pt x="2950057" y="529897"/>
                    <a:pt x="3639732" y="1085899"/>
                  </a:cubicBezTo>
                </a:path>
              </a:pathLst>
            </a:custGeom>
            <a:noFill/>
            <a:ln w="28575">
              <a:solidFill>
                <a:schemeClr val="accent1">
                  <a:shade val="15000"/>
                  <a:alpha val="34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70E2E4F-A48E-2658-E933-790208D32117}"/>
                </a:ext>
              </a:extLst>
            </p:cNvPr>
            <p:cNvSpPr/>
            <p:nvPr/>
          </p:nvSpPr>
          <p:spPr>
            <a:xfrm>
              <a:off x="2669582" y="5408334"/>
              <a:ext cx="139485" cy="1394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6AD19E-DA15-0A53-C43A-4A32B0338794}"/>
                </a:ext>
              </a:extLst>
            </p:cNvPr>
            <p:cNvSpPr/>
            <p:nvPr/>
          </p:nvSpPr>
          <p:spPr>
            <a:xfrm>
              <a:off x="2432807" y="3750744"/>
              <a:ext cx="139485" cy="1394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72387B9-AA19-86C9-1761-AA5776879C29}"/>
                </a:ext>
              </a:extLst>
            </p:cNvPr>
            <p:cNvSpPr/>
            <p:nvPr/>
          </p:nvSpPr>
          <p:spPr>
            <a:xfrm>
              <a:off x="3010546" y="2229830"/>
              <a:ext cx="139485" cy="1394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C1A159-1080-BD56-64D5-ACDE9FB017CF}"/>
                </a:ext>
              </a:extLst>
            </p:cNvPr>
            <p:cNvSpPr/>
            <p:nvPr/>
          </p:nvSpPr>
          <p:spPr>
            <a:xfrm>
              <a:off x="4501527" y="2204656"/>
              <a:ext cx="139485" cy="1394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A5360A1-C013-32FB-29F3-25BD11624F3B}"/>
                </a:ext>
              </a:extLst>
            </p:cNvPr>
            <p:cNvSpPr/>
            <p:nvPr/>
          </p:nvSpPr>
          <p:spPr>
            <a:xfrm>
              <a:off x="6026257" y="3084129"/>
              <a:ext cx="139485" cy="1394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</p:grpSp>
      <p:sp>
        <p:nvSpPr>
          <p:cNvPr id="42" name="椭圆 20">
            <a:extLst>
              <a:ext uri="{FF2B5EF4-FFF2-40B4-BE49-F238E27FC236}">
                <a16:creationId xmlns:a16="http://schemas.microsoft.com/office/drawing/2014/main" id="{0984DFED-B1E3-1785-3130-5C6A7668CF73}"/>
              </a:ext>
            </a:extLst>
          </p:cNvPr>
          <p:cNvSpPr>
            <a:spLocks noChangeAspect="1"/>
          </p:cNvSpPr>
          <p:nvPr/>
        </p:nvSpPr>
        <p:spPr>
          <a:xfrm>
            <a:off x="-4401932" y="4879715"/>
            <a:ext cx="11604969" cy="11604969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  <a:alpha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43200"/>
            <a:endParaRPr lang="en-US" sz="720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44" name="椭圆 20">
            <a:extLst>
              <a:ext uri="{FF2B5EF4-FFF2-40B4-BE49-F238E27FC236}">
                <a16:creationId xmlns:a16="http://schemas.microsoft.com/office/drawing/2014/main" id="{4FCBE9EC-3AEA-05EA-E092-2516B939B3AD}"/>
              </a:ext>
            </a:extLst>
          </p:cNvPr>
          <p:cNvSpPr>
            <a:spLocks noChangeAspect="1"/>
          </p:cNvSpPr>
          <p:nvPr/>
        </p:nvSpPr>
        <p:spPr>
          <a:xfrm>
            <a:off x="2531738" y="5523275"/>
            <a:ext cx="4794369" cy="4794369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  <a:alpha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43200"/>
            <a:endParaRPr lang="en-US" sz="720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45" name="椭圆 20">
            <a:extLst>
              <a:ext uri="{FF2B5EF4-FFF2-40B4-BE49-F238E27FC236}">
                <a16:creationId xmlns:a16="http://schemas.microsoft.com/office/drawing/2014/main" id="{52020742-F41A-75EB-5BF4-EE1259D76775}"/>
              </a:ext>
            </a:extLst>
          </p:cNvPr>
          <p:cNvSpPr>
            <a:spLocks noChangeAspect="1"/>
          </p:cNvSpPr>
          <p:nvPr/>
        </p:nvSpPr>
        <p:spPr>
          <a:xfrm>
            <a:off x="7395831" y="5097033"/>
            <a:ext cx="1371600" cy="137160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  <a:alpha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43200"/>
            <a:endParaRPr lang="en-US" sz="720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46" name="椭圆 20">
            <a:extLst>
              <a:ext uri="{FF2B5EF4-FFF2-40B4-BE49-F238E27FC236}">
                <a16:creationId xmlns:a16="http://schemas.microsoft.com/office/drawing/2014/main" id="{390E52A2-3402-30F3-5B7F-1AB86373EBAA}"/>
              </a:ext>
            </a:extLst>
          </p:cNvPr>
          <p:cNvSpPr>
            <a:spLocks noChangeAspect="1"/>
          </p:cNvSpPr>
          <p:nvPr/>
        </p:nvSpPr>
        <p:spPr>
          <a:xfrm>
            <a:off x="9223898" y="1993265"/>
            <a:ext cx="3553659" cy="3553659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  <a:alpha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43200"/>
            <a:endParaRPr lang="en-US" sz="720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47" name="椭圆 20">
            <a:extLst>
              <a:ext uri="{FF2B5EF4-FFF2-40B4-BE49-F238E27FC236}">
                <a16:creationId xmlns:a16="http://schemas.microsoft.com/office/drawing/2014/main" id="{BECC5E97-0602-666B-4806-43547EE542FB}"/>
              </a:ext>
            </a:extLst>
          </p:cNvPr>
          <p:cNvSpPr>
            <a:spLocks noChangeAspect="1"/>
          </p:cNvSpPr>
          <p:nvPr/>
        </p:nvSpPr>
        <p:spPr>
          <a:xfrm>
            <a:off x="9223896" y="-4970910"/>
            <a:ext cx="11375652" cy="11375652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  <a:alpha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43200"/>
            <a:endParaRPr lang="en-US" sz="7200">
              <a:solidFill>
                <a:prstClr val="black"/>
              </a:solidFill>
              <a:latin typeface="Aptos" panose="02110004020202020204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C3069FF-88BC-9802-797A-089EA529F755}"/>
              </a:ext>
            </a:extLst>
          </p:cNvPr>
          <p:cNvCxnSpPr>
            <a:cxnSpLocks/>
            <a:endCxn id="47" idx="5"/>
          </p:cNvCxnSpPr>
          <p:nvPr/>
        </p:nvCxnSpPr>
        <p:spPr>
          <a:xfrm>
            <a:off x="15334874" y="886766"/>
            <a:ext cx="3598749" cy="3852051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78D9FB8-274A-E771-0930-E4BB1CC176FE}"/>
                  </a:ext>
                </a:extLst>
              </p:cNvPr>
              <p:cNvSpPr txBox="1"/>
              <p:nvPr/>
            </p:nvSpPr>
            <p:spPr>
              <a:xfrm>
                <a:off x="17184581" y="1312958"/>
                <a:ext cx="1431417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2743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800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78D9FB8-274A-E771-0930-E4BB1CC17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4581" y="1312958"/>
                <a:ext cx="1431417" cy="1661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!!curve">
            <a:extLst>
              <a:ext uri="{FF2B5EF4-FFF2-40B4-BE49-F238E27FC236}">
                <a16:creationId xmlns:a16="http://schemas.microsoft.com/office/drawing/2014/main" id="{0FA9BF36-9DCE-C088-4648-7265F97308C9}"/>
              </a:ext>
            </a:extLst>
          </p:cNvPr>
          <p:cNvSpPr/>
          <p:nvPr/>
        </p:nvSpPr>
        <p:spPr>
          <a:xfrm>
            <a:off x="1325103" y="649796"/>
            <a:ext cx="13877400" cy="10032405"/>
          </a:xfrm>
          <a:custGeom>
            <a:avLst/>
            <a:gdLst>
              <a:gd name="connsiteX0" fmla="*/ 0 w 4664990"/>
              <a:gd name="connsiteY0" fmla="*/ 3060916 h 3060916"/>
              <a:gd name="connsiteX1" fmla="*/ 922149 w 4664990"/>
              <a:gd name="connsiteY1" fmla="*/ 1844299 h 3060916"/>
              <a:gd name="connsiteX2" fmla="*/ 1960536 w 4664990"/>
              <a:gd name="connsiteY2" fmla="*/ 984143 h 3060916"/>
              <a:gd name="connsiteX3" fmla="*/ 3239146 w 4664990"/>
              <a:gd name="connsiteY3" fmla="*/ 333214 h 3060916"/>
              <a:gd name="connsiteX4" fmla="*/ 4664990 w 4664990"/>
              <a:gd name="connsiteY4" fmla="*/ 0 h 3060916"/>
              <a:gd name="connsiteX0" fmla="*/ 0 w 4664990"/>
              <a:gd name="connsiteY0" fmla="*/ 3060916 h 3060916"/>
              <a:gd name="connsiteX1" fmla="*/ 1113727 w 4664990"/>
              <a:gd name="connsiteY1" fmla="*/ 1957785 h 3060916"/>
              <a:gd name="connsiteX2" fmla="*/ 1960536 w 4664990"/>
              <a:gd name="connsiteY2" fmla="*/ 984143 h 3060916"/>
              <a:gd name="connsiteX3" fmla="*/ 3239146 w 4664990"/>
              <a:gd name="connsiteY3" fmla="*/ 333214 h 3060916"/>
              <a:gd name="connsiteX4" fmla="*/ 4664990 w 4664990"/>
              <a:gd name="connsiteY4" fmla="*/ 0 h 3060916"/>
              <a:gd name="connsiteX0" fmla="*/ 0 w 4664990"/>
              <a:gd name="connsiteY0" fmla="*/ 3060916 h 3060916"/>
              <a:gd name="connsiteX1" fmla="*/ 1113727 w 4664990"/>
              <a:gd name="connsiteY1" fmla="*/ 1957785 h 3060916"/>
              <a:gd name="connsiteX2" fmla="*/ 2102137 w 4664990"/>
              <a:gd name="connsiteY2" fmla="*/ 1149212 h 3060916"/>
              <a:gd name="connsiteX3" fmla="*/ 3239146 w 4664990"/>
              <a:gd name="connsiteY3" fmla="*/ 333214 h 3060916"/>
              <a:gd name="connsiteX4" fmla="*/ 4664990 w 4664990"/>
              <a:gd name="connsiteY4" fmla="*/ 0 h 3060916"/>
              <a:gd name="connsiteX0" fmla="*/ 0 w 4664990"/>
              <a:gd name="connsiteY0" fmla="*/ 3060916 h 3060916"/>
              <a:gd name="connsiteX1" fmla="*/ 1113727 w 4664990"/>
              <a:gd name="connsiteY1" fmla="*/ 1957785 h 3060916"/>
              <a:gd name="connsiteX2" fmla="*/ 2102137 w 4664990"/>
              <a:gd name="connsiteY2" fmla="*/ 1149212 h 3060916"/>
              <a:gd name="connsiteX3" fmla="*/ 3005921 w 4664990"/>
              <a:gd name="connsiteY3" fmla="*/ 374482 h 3060916"/>
              <a:gd name="connsiteX4" fmla="*/ 4664990 w 4664990"/>
              <a:gd name="connsiteY4" fmla="*/ 0 h 3060916"/>
              <a:gd name="connsiteX0" fmla="*/ 0 w 4365130"/>
              <a:gd name="connsiteY0" fmla="*/ 3855315 h 3855315"/>
              <a:gd name="connsiteX1" fmla="*/ 1113727 w 4365130"/>
              <a:gd name="connsiteY1" fmla="*/ 2752184 h 3855315"/>
              <a:gd name="connsiteX2" fmla="*/ 2102137 w 4365130"/>
              <a:gd name="connsiteY2" fmla="*/ 1943611 h 3855315"/>
              <a:gd name="connsiteX3" fmla="*/ 3005921 w 4365130"/>
              <a:gd name="connsiteY3" fmla="*/ 1168881 h 3855315"/>
              <a:gd name="connsiteX4" fmla="*/ 4365130 w 4365130"/>
              <a:gd name="connsiteY4" fmla="*/ 0 h 3855315"/>
              <a:gd name="connsiteX0" fmla="*/ 0 w 4365130"/>
              <a:gd name="connsiteY0" fmla="*/ 3855315 h 3855315"/>
              <a:gd name="connsiteX1" fmla="*/ 1113727 w 4365130"/>
              <a:gd name="connsiteY1" fmla="*/ 2752184 h 3855315"/>
              <a:gd name="connsiteX2" fmla="*/ 2102137 w 4365130"/>
              <a:gd name="connsiteY2" fmla="*/ 1943611 h 3855315"/>
              <a:gd name="connsiteX3" fmla="*/ 3005921 w 4365130"/>
              <a:gd name="connsiteY3" fmla="*/ 1168881 h 3855315"/>
              <a:gd name="connsiteX4" fmla="*/ 4365130 w 4365130"/>
              <a:gd name="connsiteY4" fmla="*/ 0 h 3855315"/>
              <a:gd name="connsiteX0" fmla="*/ 0 w 4340142"/>
              <a:gd name="connsiteY0" fmla="*/ 3886266 h 3886266"/>
              <a:gd name="connsiteX1" fmla="*/ 1113727 w 4340142"/>
              <a:gd name="connsiteY1" fmla="*/ 2783135 h 3886266"/>
              <a:gd name="connsiteX2" fmla="*/ 2102137 w 4340142"/>
              <a:gd name="connsiteY2" fmla="*/ 1974562 h 3886266"/>
              <a:gd name="connsiteX3" fmla="*/ 3005921 w 4340142"/>
              <a:gd name="connsiteY3" fmla="*/ 1199832 h 3886266"/>
              <a:gd name="connsiteX4" fmla="*/ 4340142 w 4340142"/>
              <a:gd name="connsiteY4" fmla="*/ 0 h 3886266"/>
              <a:gd name="connsiteX0" fmla="*/ 0 w 4340142"/>
              <a:gd name="connsiteY0" fmla="*/ 3886266 h 3886266"/>
              <a:gd name="connsiteX1" fmla="*/ 1113727 w 4340142"/>
              <a:gd name="connsiteY1" fmla="*/ 2783135 h 3886266"/>
              <a:gd name="connsiteX2" fmla="*/ 2102137 w 4340142"/>
              <a:gd name="connsiteY2" fmla="*/ 1974562 h 3886266"/>
              <a:gd name="connsiteX3" fmla="*/ 3005921 w 4340142"/>
              <a:gd name="connsiteY3" fmla="*/ 1199832 h 3886266"/>
              <a:gd name="connsiteX4" fmla="*/ 4340142 w 4340142"/>
              <a:gd name="connsiteY4" fmla="*/ 0 h 3886266"/>
              <a:gd name="connsiteX0" fmla="*/ 0 w 4340142"/>
              <a:gd name="connsiteY0" fmla="*/ 3886266 h 3886266"/>
              <a:gd name="connsiteX1" fmla="*/ 1113727 w 4340142"/>
              <a:gd name="connsiteY1" fmla="*/ 2783135 h 3886266"/>
              <a:gd name="connsiteX2" fmla="*/ 2102137 w 4340142"/>
              <a:gd name="connsiteY2" fmla="*/ 1974562 h 3886266"/>
              <a:gd name="connsiteX3" fmla="*/ 3005921 w 4340142"/>
              <a:gd name="connsiteY3" fmla="*/ 1199832 h 3886266"/>
              <a:gd name="connsiteX4" fmla="*/ 4340142 w 4340142"/>
              <a:gd name="connsiteY4" fmla="*/ 0 h 3886266"/>
              <a:gd name="connsiteX0" fmla="*/ 0 w 4340142"/>
              <a:gd name="connsiteY0" fmla="*/ 3886266 h 3886266"/>
              <a:gd name="connsiteX1" fmla="*/ 1151857 w 4340142"/>
              <a:gd name="connsiteY1" fmla="*/ 2800846 h 3886266"/>
              <a:gd name="connsiteX2" fmla="*/ 2102137 w 4340142"/>
              <a:gd name="connsiteY2" fmla="*/ 1974562 h 3886266"/>
              <a:gd name="connsiteX3" fmla="*/ 3005921 w 4340142"/>
              <a:gd name="connsiteY3" fmla="*/ 1199832 h 3886266"/>
              <a:gd name="connsiteX4" fmla="*/ 4340142 w 4340142"/>
              <a:gd name="connsiteY4" fmla="*/ 0 h 3886266"/>
              <a:gd name="connsiteX0" fmla="*/ 0 w 4340142"/>
              <a:gd name="connsiteY0" fmla="*/ 3886266 h 3886266"/>
              <a:gd name="connsiteX1" fmla="*/ 1151857 w 4340142"/>
              <a:gd name="connsiteY1" fmla="*/ 2800846 h 3886266"/>
              <a:gd name="connsiteX2" fmla="*/ 2102137 w 4340142"/>
              <a:gd name="connsiteY2" fmla="*/ 1974562 h 3886266"/>
              <a:gd name="connsiteX3" fmla="*/ 3005921 w 4340142"/>
              <a:gd name="connsiteY3" fmla="*/ 1199832 h 3886266"/>
              <a:gd name="connsiteX4" fmla="*/ 4340142 w 4340142"/>
              <a:gd name="connsiteY4" fmla="*/ 0 h 3886266"/>
              <a:gd name="connsiteX0" fmla="*/ 0 w 4340142"/>
              <a:gd name="connsiteY0" fmla="*/ 3886266 h 3886266"/>
              <a:gd name="connsiteX1" fmla="*/ 1151857 w 4340142"/>
              <a:gd name="connsiteY1" fmla="*/ 2800846 h 3886266"/>
              <a:gd name="connsiteX2" fmla="*/ 2102137 w 4340142"/>
              <a:gd name="connsiteY2" fmla="*/ 1974562 h 3886266"/>
              <a:gd name="connsiteX3" fmla="*/ 3005921 w 4340142"/>
              <a:gd name="connsiteY3" fmla="*/ 1199832 h 3886266"/>
              <a:gd name="connsiteX4" fmla="*/ 4340142 w 4340142"/>
              <a:gd name="connsiteY4" fmla="*/ 0 h 3886266"/>
              <a:gd name="connsiteX0" fmla="*/ 0 w 4340142"/>
              <a:gd name="connsiteY0" fmla="*/ 3886266 h 3886266"/>
              <a:gd name="connsiteX1" fmla="*/ 1151857 w 4340142"/>
              <a:gd name="connsiteY1" fmla="*/ 2800846 h 3886266"/>
              <a:gd name="connsiteX2" fmla="*/ 2102137 w 4340142"/>
              <a:gd name="connsiteY2" fmla="*/ 1974562 h 3886266"/>
              <a:gd name="connsiteX3" fmla="*/ 3005921 w 4340142"/>
              <a:gd name="connsiteY3" fmla="*/ 1199832 h 3886266"/>
              <a:gd name="connsiteX4" fmla="*/ 4340142 w 4340142"/>
              <a:gd name="connsiteY4" fmla="*/ 0 h 388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0142" h="3886266">
                <a:moveTo>
                  <a:pt x="0" y="3886266"/>
                </a:moveTo>
                <a:cubicBezTo>
                  <a:pt x="688532" y="3226687"/>
                  <a:pt x="801501" y="3119463"/>
                  <a:pt x="1151857" y="2800846"/>
                </a:cubicBezTo>
                <a:cubicBezTo>
                  <a:pt x="1502213" y="2482229"/>
                  <a:pt x="1793126" y="2241398"/>
                  <a:pt x="2102137" y="1974562"/>
                </a:cubicBezTo>
                <a:cubicBezTo>
                  <a:pt x="2411148" y="1707726"/>
                  <a:pt x="2596826" y="1539243"/>
                  <a:pt x="3005921" y="1199832"/>
                </a:cubicBezTo>
                <a:cubicBezTo>
                  <a:pt x="3615062" y="662740"/>
                  <a:pt x="3669298" y="612417"/>
                  <a:pt x="4340142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E167BA-1863-90BE-DD47-3DFCA77159C6}"/>
              </a:ext>
            </a:extLst>
          </p:cNvPr>
          <p:cNvSpPr/>
          <p:nvPr/>
        </p:nvSpPr>
        <p:spPr>
          <a:xfrm>
            <a:off x="1192736" y="10386512"/>
            <a:ext cx="418455" cy="41845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207A30-00CE-710A-D50C-DBB657F72F1C}"/>
              </a:ext>
            </a:extLst>
          </p:cNvPr>
          <p:cNvSpPr/>
          <p:nvPr/>
        </p:nvSpPr>
        <p:spPr>
          <a:xfrm>
            <a:off x="4788977" y="7660034"/>
            <a:ext cx="418455" cy="41845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63DDF9-B457-CE49-4838-993F24991532}"/>
              </a:ext>
            </a:extLst>
          </p:cNvPr>
          <p:cNvSpPr/>
          <p:nvPr/>
        </p:nvSpPr>
        <p:spPr>
          <a:xfrm>
            <a:off x="7892510" y="5573609"/>
            <a:ext cx="418455" cy="41845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10F63E-FCFC-9C3E-00A0-575D99399CF8}"/>
              </a:ext>
            </a:extLst>
          </p:cNvPr>
          <p:cNvSpPr/>
          <p:nvPr/>
        </p:nvSpPr>
        <p:spPr>
          <a:xfrm>
            <a:off x="10807877" y="3504584"/>
            <a:ext cx="418455" cy="41845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FB8037-B9A9-E59B-BCB4-ADDD0C9D9514}"/>
              </a:ext>
            </a:extLst>
          </p:cNvPr>
          <p:cNvSpPr/>
          <p:nvPr/>
        </p:nvSpPr>
        <p:spPr>
          <a:xfrm>
            <a:off x="14916419" y="481961"/>
            <a:ext cx="418455" cy="41845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6DBAC7-72D1-2D52-1F05-2AECF197CD19}"/>
              </a:ext>
            </a:extLst>
          </p:cNvPr>
          <p:cNvSpPr/>
          <p:nvPr/>
        </p:nvSpPr>
        <p:spPr>
          <a:xfrm>
            <a:off x="418215" y="1850769"/>
            <a:ext cx="8005781" cy="2123658"/>
          </a:xfrm>
          <a:prstGeom prst="rect">
            <a:avLst/>
          </a:prstGeom>
          <a:noFill/>
        </p:spPr>
        <p:txBody>
          <a:bodyPr wrap="none" lIns="274320" tIns="137160" rIns="274320" bIns="137160">
            <a:spAutoFit/>
          </a:bodyPr>
          <a:lstStyle/>
          <a:p>
            <a:pPr algn="ctr" defTabSz="2743200"/>
            <a:r>
              <a:rPr lang="en-US" sz="1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ptos" panose="02110004020202020204"/>
              </a:rPr>
              <a:t>OGC (ours)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gend0">
                <a:extLst>
                  <a:ext uri="{FF2B5EF4-FFF2-40B4-BE49-F238E27FC236}">
                    <a16:creationId xmlns:a16="http://schemas.microsoft.com/office/drawing/2014/main" id="{4203D155-214C-2EBE-EACB-94EC4F4488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43303" y="13387239"/>
                <a:ext cx="11991318" cy="28623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2743200"/>
                <a14:m>
                  <m:oMath xmlns:m="http://schemas.openxmlformats.org/officeDocument/2006/math">
                    <m:r>
                      <a:rPr lang="en-US" sz="6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6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:Penetration- free position</a:t>
                </a:r>
              </a:p>
              <a:p>
                <a:pPr defTabSz="27432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6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6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:Optimization Step</a:t>
                </a:r>
              </a:p>
              <a:p>
                <a:pPr defTabSz="2743200"/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6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Conservative bound for vertex </a:t>
                </a:r>
                <a:r>
                  <a:rPr lang="en-US" sz="60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6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legend0">
                <a:extLst>
                  <a:ext uri="{FF2B5EF4-FFF2-40B4-BE49-F238E27FC236}">
                    <a16:creationId xmlns:a16="http://schemas.microsoft.com/office/drawing/2014/main" id="{4203D155-214C-2EBE-EACB-94EC4F448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3303" y="13387239"/>
                <a:ext cx="11991318" cy="2862322"/>
              </a:xfrm>
              <a:prstGeom prst="rect">
                <a:avLst/>
              </a:prstGeom>
              <a:blipFill>
                <a:blip r:embed="rId8"/>
                <a:stretch>
                  <a:fillRect t="-5895" b="-1263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1021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5" grpId="0" animBg="1"/>
      <p:bldP spid="46" grpId="0" animBg="1"/>
      <p:bldP spid="47" grpId="0" animBg="1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7E935-6192-BCA2-73E5-E120A98BE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0D6A48-0BA2-A2FB-DBDE-32D8F4593E2D}"/>
                  </a:ext>
                </a:extLst>
              </p:cNvPr>
              <p:cNvSpPr txBox="1"/>
              <p:nvPr/>
            </p:nvSpPr>
            <p:spPr>
              <a:xfrm>
                <a:off x="17450924" y="4469198"/>
                <a:ext cx="9211816" cy="3427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2743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8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108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sz="10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sz="10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0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0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8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sSub>
                                <m:sSubPr>
                                  <m:ctrlPr>
                                    <a:rPr lang="en-US" sz="108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800" b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0800" b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08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en-US" sz="10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8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108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sz="10800" b="1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0D6A48-0BA2-A2FB-DBDE-32D8F4593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0924" y="4469198"/>
                <a:ext cx="9211816" cy="3427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944302C-9063-7871-A998-E650E3D9609B}"/>
                  </a:ext>
                </a:extLst>
              </p:cNvPr>
              <p:cNvSpPr txBox="1"/>
              <p:nvPr/>
            </p:nvSpPr>
            <p:spPr>
              <a:xfrm>
                <a:off x="18790664" y="9191837"/>
                <a:ext cx="4610493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2743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0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0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0800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944302C-9063-7871-A998-E650E3D9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0664" y="9191837"/>
                <a:ext cx="4610493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20">
            <a:extLst>
              <a:ext uri="{FF2B5EF4-FFF2-40B4-BE49-F238E27FC236}">
                <a16:creationId xmlns:a16="http://schemas.microsoft.com/office/drawing/2014/main" id="{5C8C911F-3EFF-3682-9EF0-FFCD87433733}"/>
              </a:ext>
            </a:extLst>
          </p:cNvPr>
          <p:cNvSpPr>
            <a:spLocks noChangeAspect="1"/>
          </p:cNvSpPr>
          <p:nvPr/>
        </p:nvSpPr>
        <p:spPr>
          <a:xfrm>
            <a:off x="-4401932" y="4879715"/>
            <a:ext cx="11604969" cy="11604969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  <a:alpha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43200"/>
            <a:endParaRPr lang="en-US" sz="720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3" name="椭圆 20">
            <a:extLst>
              <a:ext uri="{FF2B5EF4-FFF2-40B4-BE49-F238E27FC236}">
                <a16:creationId xmlns:a16="http://schemas.microsoft.com/office/drawing/2014/main" id="{25E69DE1-3736-0DE6-DBB7-F41CF698A431}"/>
              </a:ext>
            </a:extLst>
          </p:cNvPr>
          <p:cNvSpPr>
            <a:spLocks noChangeAspect="1"/>
          </p:cNvSpPr>
          <p:nvPr/>
        </p:nvSpPr>
        <p:spPr>
          <a:xfrm>
            <a:off x="2531738" y="5523275"/>
            <a:ext cx="4794369" cy="4794369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  <a:alpha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43200"/>
            <a:endParaRPr lang="en-US" sz="720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5" name="椭圆 20">
            <a:extLst>
              <a:ext uri="{FF2B5EF4-FFF2-40B4-BE49-F238E27FC236}">
                <a16:creationId xmlns:a16="http://schemas.microsoft.com/office/drawing/2014/main" id="{70DEB5E5-B912-178F-726A-ED4C67A77A1C}"/>
              </a:ext>
            </a:extLst>
          </p:cNvPr>
          <p:cNvSpPr>
            <a:spLocks noChangeAspect="1"/>
          </p:cNvSpPr>
          <p:nvPr/>
        </p:nvSpPr>
        <p:spPr>
          <a:xfrm>
            <a:off x="7395831" y="5097033"/>
            <a:ext cx="1371600" cy="137160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  <a:alpha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43200"/>
            <a:endParaRPr lang="en-US" sz="720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6" name="椭圆 20">
            <a:extLst>
              <a:ext uri="{FF2B5EF4-FFF2-40B4-BE49-F238E27FC236}">
                <a16:creationId xmlns:a16="http://schemas.microsoft.com/office/drawing/2014/main" id="{8C3E53F6-0D9E-029B-D4B6-F1D934DE890E}"/>
              </a:ext>
            </a:extLst>
          </p:cNvPr>
          <p:cNvSpPr>
            <a:spLocks noChangeAspect="1"/>
          </p:cNvSpPr>
          <p:nvPr/>
        </p:nvSpPr>
        <p:spPr>
          <a:xfrm>
            <a:off x="9223898" y="1993265"/>
            <a:ext cx="3553659" cy="3553659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  <a:alpha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43200"/>
            <a:endParaRPr lang="en-US" sz="720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7" name="椭圆 20">
            <a:extLst>
              <a:ext uri="{FF2B5EF4-FFF2-40B4-BE49-F238E27FC236}">
                <a16:creationId xmlns:a16="http://schemas.microsoft.com/office/drawing/2014/main" id="{ECF3FD24-3356-B306-B1A7-E09AF36348DF}"/>
              </a:ext>
            </a:extLst>
          </p:cNvPr>
          <p:cNvSpPr>
            <a:spLocks noChangeAspect="1"/>
          </p:cNvSpPr>
          <p:nvPr/>
        </p:nvSpPr>
        <p:spPr>
          <a:xfrm>
            <a:off x="9223896" y="-4970910"/>
            <a:ext cx="11375652" cy="11375652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  <a:alpha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43200"/>
            <a:endParaRPr lang="en-US" sz="7200">
              <a:solidFill>
                <a:prstClr val="black"/>
              </a:solidFill>
              <a:latin typeface="Aptos" panose="021100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5">
                <a:extLst>
                  <a:ext uri="{FF2B5EF4-FFF2-40B4-BE49-F238E27FC236}">
                    <a16:creationId xmlns:a16="http://schemas.microsoft.com/office/drawing/2014/main" id="{8225A855-819D-230C-3B1D-F5F2143B41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82746" y="5665995"/>
                <a:ext cx="7288044" cy="7288044"/>
              </a:xfrm>
              <a:prstGeom prst="ellipse">
                <a:avLst/>
              </a:prstGeom>
              <a:noFill/>
              <a:ln w="57150">
                <a:solidFill>
                  <a:srgbClr val="FF000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sz="72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sz="7200" dirty="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8" name="椭圆 5">
                <a:extLst>
                  <a:ext uri="{FF2B5EF4-FFF2-40B4-BE49-F238E27FC236}">
                    <a16:creationId xmlns:a16="http://schemas.microsoft.com/office/drawing/2014/main" id="{8225A855-819D-230C-3B1D-F5F2143B4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746" y="5665995"/>
                <a:ext cx="7288044" cy="728804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0000">
                    <a:alpha val="50000"/>
                  </a:srgb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4EE3B9B-3ED2-D43F-5C70-4AB976C6E6BF}"/>
              </a:ext>
            </a:extLst>
          </p:cNvPr>
          <p:cNvGrpSpPr/>
          <p:nvPr/>
        </p:nvGrpSpPr>
        <p:grpSpPr>
          <a:xfrm>
            <a:off x="7298423" y="6272042"/>
            <a:ext cx="11198805" cy="10371417"/>
            <a:chOff x="2432807" y="2090680"/>
            <a:chExt cx="3732935" cy="345713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C4481C0-DCB9-1B87-2E07-E558C7364DC8}"/>
                </a:ext>
              </a:extLst>
            </p:cNvPr>
            <p:cNvSpPr/>
            <p:nvPr/>
          </p:nvSpPr>
          <p:spPr>
            <a:xfrm>
              <a:off x="2456268" y="2090680"/>
              <a:ext cx="3639732" cy="3387397"/>
            </a:xfrm>
            <a:custGeom>
              <a:avLst/>
              <a:gdLst>
                <a:gd name="connsiteX0" fmla="*/ 196885 w 3807990"/>
                <a:gd name="connsiteY0" fmla="*/ 3154395 h 3154395"/>
                <a:gd name="connsiteX1" fmla="*/ 26404 w 3807990"/>
                <a:gd name="connsiteY1" fmla="*/ 1457331 h 3154395"/>
                <a:gd name="connsiteX2" fmla="*/ 692831 w 3807990"/>
                <a:gd name="connsiteY2" fmla="*/ 465439 h 3154395"/>
                <a:gd name="connsiteX3" fmla="*/ 1909448 w 3807990"/>
                <a:gd name="connsiteY3" fmla="*/ 31487 h 3154395"/>
                <a:gd name="connsiteX4" fmla="*/ 3807990 w 3807990"/>
                <a:gd name="connsiteY4" fmla="*/ 1279100 h 3154395"/>
                <a:gd name="connsiteX0" fmla="*/ 90087 w 3701192"/>
                <a:gd name="connsiteY0" fmla="*/ 3153418 h 3153418"/>
                <a:gd name="connsiteX1" fmla="*/ 66840 w 3701192"/>
                <a:gd name="connsiteY1" fmla="*/ 1363364 h 3153418"/>
                <a:gd name="connsiteX2" fmla="*/ 586033 w 3701192"/>
                <a:gd name="connsiteY2" fmla="*/ 464462 h 3153418"/>
                <a:gd name="connsiteX3" fmla="*/ 1802650 w 3701192"/>
                <a:gd name="connsiteY3" fmla="*/ 30510 h 3153418"/>
                <a:gd name="connsiteX4" fmla="*/ 3701192 w 3701192"/>
                <a:gd name="connsiteY4" fmla="*/ 1278123 h 3153418"/>
                <a:gd name="connsiteX0" fmla="*/ 90087 w 3701192"/>
                <a:gd name="connsiteY0" fmla="*/ 3003112 h 3003112"/>
                <a:gd name="connsiteX1" fmla="*/ 66840 w 3701192"/>
                <a:gd name="connsiteY1" fmla="*/ 1213058 h 3003112"/>
                <a:gd name="connsiteX2" fmla="*/ 586033 w 3701192"/>
                <a:gd name="connsiteY2" fmla="*/ 314156 h 3003112"/>
                <a:gd name="connsiteX3" fmla="*/ 1601172 w 3701192"/>
                <a:gd name="connsiteY3" fmla="*/ 42936 h 3003112"/>
                <a:gd name="connsiteX4" fmla="*/ 3701192 w 3701192"/>
                <a:gd name="connsiteY4" fmla="*/ 1127817 h 3003112"/>
                <a:gd name="connsiteX0" fmla="*/ 90087 w 3701192"/>
                <a:gd name="connsiteY0" fmla="*/ 2961194 h 2961194"/>
                <a:gd name="connsiteX1" fmla="*/ 66840 w 3701192"/>
                <a:gd name="connsiteY1" fmla="*/ 1171140 h 2961194"/>
                <a:gd name="connsiteX2" fmla="*/ 586033 w 3701192"/>
                <a:gd name="connsiteY2" fmla="*/ 272238 h 2961194"/>
                <a:gd name="connsiteX3" fmla="*/ 1601172 w 3701192"/>
                <a:gd name="connsiteY3" fmla="*/ 1018 h 2961194"/>
                <a:gd name="connsiteX4" fmla="*/ 3701192 w 3701192"/>
                <a:gd name="connsiteY4" fmla="*/ 1085899 h 2961194"/>
                <a:gd name="connsiteX0" fmla="*/ 284349 w 3639732"/>
                <a:gd name="connsiteY0" fmla="*/ 3387397 h 3387397"/>
                <a:gd name="connsiteX1" fmla="*/ 5380 w 3639732"/>
                <a:gd name="connsiteY1" fmla="*/ 1171140 h 3387397"/>
                <a:gd name="connsiteX2" fmla="*/ 524573 w 3639732"/>
                <a:gd name="connsiteY2" fmla="*/ 272238 h 3387397"/>
                <a:gd name="connsiteX3" fmla="*/ 1539712 w 3639732"/>
                <a:gd name="connsiteY3" fmla="*/ 1018 h 3387397"/>
                <a:gd name="connsiteX4" fmla="*/ 3639732 w 3639732"/>
                <a:gd name="connsiteY4" fmla="*/ 1085899 h 3387397"/>
                <a:gd name="connsiteX0" fmla="*/ 284349 w 3639732"/>
                <a:gd name="connsiteY0" fmla="*/ 3387397 h 3387397"/>
                <a:gd name="connsiteX1" fmla="*/ 5380 w 3639732"/>
                <a:gd name="connsiteY1" fmla="*/ 1171140 h 3387397"/>
                <a:gd name="connsiteX2" fmla="*/ 524573 w 3639732"/>
                <a:gd name="connsiteY2" fmla="*/ 272238 h 3387397"/>
                <a:gd name="connsiteX3" fmla="*/ 1539712 w 3639732"/>
                <a:gd name="connsiteY3" fmla="*/ 1018 h 3387397"/>
                <a:gd name="connsiteX4" fmla="*/ 3639732 w 3639732"/>
                <a:gd name="connsiteY4" fmla="*/ 1085899 h 338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9732" h="3387397">
                  <a:moveTo>
                    <a:pt x="284349" y="3387397"/>
                  </a:moveTo>
                  <a:cubicBezTo>
                    <a:pt x="157779" y="2762944"/>
                    <a:pt x="-34657" y="1690333"/>
                    <a:pt x="5380" y="1171140"/>
                  </a:cubicBezTo>
                  <a:cubicBezTo>
                    <a:pt x="45417" y="651947"/>
                    <a:pt x="268851" y="467258"/>
                    <a:pt x="524573" y="272238"/>
                  </a:cubicBezTo>
                  <a:cubicBezTo>
                    <a:pt x="780295" y="77218"/>
                    <a:pt x="950777" y="-10605"/>
                    <a:pt x="1539712" y="1018"/>
                  </a:cubicBezTo>
                  <a:cubicBezTo>
                    <a:pt x="2144146" y="90133"/>
                    <a:pt x="2950057" y="529897"/>
                    <a:pt x="3639732" y="1085899"/>
                  </a:cubicBezTo>
                </a:path>
              </a:pathLst>
            </a:custGeom>
            <a:noFill/>
            <a:ln w="28575">
              <a:solidFill>
                <a:schemeClr val="accent1">
                  <a:shade val="15000"/>
                  <a:alpha val="34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522C02-3313-3D76-8398-6A846DE5B038}"/>
                </a:ext>
              </a:extLst>
            </p:cNvPr>
            <p:cNvSpPr/>
            <p:nvPr/>
          </p:nvSpPr>
          <p:spPr>
            <a:xfrm>
              <a:off x="2669582" y="5408334"/>
              <a:ext cx="139485" cy="1394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FB9E43-C8E0-8EB2-A1EE-0A5E28EB11B7}"/>
                </a:ext>
              </a:extLst>
            </p:cNvPr>
            <p:cNvSpPr/>
            <p:nvPr/>
          </p:nvSpPr>
          <p:spPr>
            <a:xfrm>
              <a:off x="2432807" y="3750744"/>
              <a:ext cx="139485" cy="1394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8BAAEE3-3070-3AC8-9F0C-7BB6BA93CBA3}"/>
                </a:ext>
              </a:extLst>
            </p:cNvPr>
            <p:cNvSpPr/>
            <p:nvPr/>
          </p:nvSpPr>
          <p:spPr>
            <a:xfrm>
              <a:off x="3010546" y="2229830"/>
              <a:ext cx="139485" cy="1394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D8048CD-5CF2-9011-3CB6-85C4205D3596}"/>
                </a:ext>
              </a:extLst>
            </p:cNvPr>
            <p:cNvSpPr/>
            <p:nvPr/>
          </p:nvSpPr>
          <p:spPr>
            <a:xfrm>
              <a:off x="4501527" y="2204656"/>
              <a:ext cx="139485" cy="1394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27ABAB2-84E5-27EB-C98A-05485089CB95}"/>
                </a:ext>
              </a:extLst>
            </p:cNvPr>
            <p:cNvSpPr/>
            <p:nvPr/>
          </p:nvSpPr>
          <p:spPr>
            <a:xfrm>
              <a:off x="6026257" y="3084129"/>
              <a:ext cx="139485" cy="1394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</p:grpSp>
      <p:sp>
        <p:nvSpPr>
          <p:cNvPr id="19" name="!!curve">
            <a:extLst>
              <a:ext uri="{FF2B5EF4-FFF2-40B4-BE49-F238E27FC236}">
                <a16:creationId xmlns:a16="http://schemas.microsoft.com/office/drawing/2014/main" id="{720C160F-2531-FF4D-7FD5-6FB6ED6D8994}"/>
              </a:ext>
            </a:extLst>
          </p:cNvPr>
          <p:cNvSpPr/>
          <p:nvPr/>
        </p:nvSpPr>
        <p:spPr>
          <a:xfrm>
            <a:off x="5722884" y="5035994"/>
            <a:ext cx="11232930" cy="9507699"/>
          </a:xfrm>
          <a:custGeom>
            <a:avLst/>
            <a:gdLst>
              <a:gd name="connsiteX0" fmla="*/ 0 w 3744310"/>
              <a:gd name="connsiteY0" fmla="*/ 3169233 h 3169233"/>
              <a:gd name="connsiteX1" fmla="*/ 165538 w 3744310"/>
              <a:gd name="connsiteY1" fmla="*/ 1553267 h 3169233"/>
              <a:gd name="connsiteX2" fmla="*/ 938048 w 3744310"/>
              <a:gd name="connsiteY2" fmla="*/ 378736 h 3169233"/>
              <a:gd name="connsiteX3" fmla="*/ 2112579 w 3744310"/>
              <a:gd name="connsiteY3" fmla="*/ 364 h 3169233"/>
              <a:gd name="connsiteX4" fmla="*/ 3744310 w 3744310"/>
              <a:gd name="connsiteY4" fmla="*/ 323557 h 316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4310" h="3169233">
                <a:moveTo>
                  <a:pt x="0" y="3169233"/>
                </a:moveTo>
                <a:cubicBezTo>
                  <a:pt x="4598" y="2593791"/>
                  <a:pt x="9197" y="2018350"/>
                  <a:pt x="165538" y="1553267"/>
                </a:cubicBezTo>
                <a:cubicBezTo>
                  <a:pt x="321879" y="1088184"/>
                  <a:pt x="613541" y="637553"/>
                  <a:pt x="938048" y="378736"/>
                </a:cubicBezTo>
                <a:cubicBezTo>
                  <a:pt x="1262555" y="119919"/>
                  <a:pt x="1644869" y="9560"/>
                  <a:pt x="2112579" y="364"/>
                </a:cubicBezTo>
                <a:cubicBezTo>
                  <a:pt x="2580289" y="-8833"/>
                  <a:pt x="3162299" y="157362"/>
                  <a:pt x="3744310" y="323557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C8FC56-2830-CCBE-AFC3-013EE08D20F8}"/>
              </a:ext>
            </a:extLst>
          </p:cNvPr>
          <p:cNvSpPr/>
          <p:nvPr/>
        </p:nvSpPr>
        <p:spPr>
          <a:xfrm>
            <a:off x="5533577" y="14338334"/>
            <a:ext cx="418455" cy="41845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389CB6-A50E-55AC-B23D-56E8A131BBFF}"/>
              </a:ext>
            </a:extLst>
          </p:cNvPr>
          <p:cNvSpPr/>
          <p:nvPr/>
        </p:nvSpPr>
        <p:spPr>
          <a:xfrm>
            <a:off x="6051749" y="9559739"/>
            <a:ext cx="418455" cy="41845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817C30-A590-D063-0C23-F0918BD880BE}"/>
              </a:ext>
            </a:extLst>
          </p:cNvPr>
          <p:cNvSpPr/>
          <p:nvPr/>
        </p:nvSpPr>
        <p:spPr>
          <a:xfrm>
            <a:off x="8374727" y="5977226"/>
            <a:ext cx="418455" cy="41845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1984E7-516E-4F26-37A5-C4B2065115CC}"/>
              </a:ext>
            </a:extLst>
          </p:cNvPr>
          <p:cNvSpPr/>
          <p:nvPr/>
        </p:nvSpPr>
        <p:spPr>
          <a:xfrm>
            <a:off x="11889392" y="4849352"/>
            <a:ext cx="418455" cy="41845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BE75A0C-EC5D-9D5B-5F53-CD290EEA5EF0}"/>
              </a:ext>
            </a:extLst>
          </p:cNvPr>
          <p:cNvSpPr/>
          <p:nvPr/>
        </p:nvSpPr>
        <p:spPr>
          <a:xfrm>
            <a:off x="16804910" y="5782835"/>
            <a:ext cx="418455" cy="41845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10800" dirty="0">
              <a:solidFill>
                <a:prstClr val="white"/>
              </a:solidFill>
              <a:latin typeface="Aptos" panose="021100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gend0">
                <a:extLst>
                  <a:ext uri="{FF2B5EF4-FFF2-40B4-BE49-F238E27FC236}">
                    <a16:creationId xmlns:a16="http://schemas.microsoft.com/office/drawing/2014/main" id="{47BBE394-CEC7-D65A-52F8-6A0C344B7B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43303" y="13387239"/>
                <a:ext cx="11991318" cy="28623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2743200"/>
                <a14:m>
                  <m:oMath xmlns:m="http://schemas.openxmlformats.org/officeDocument/2006/math">
                    <m:r>
                      <a:rPr lang="en-US" sz="6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6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:Penetration- free position</a:t>
                </a:r>
              </a:p>
              <a:p>
                <a:pPr defTabSz="27432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6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6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:Optimization Step</a:t>
                </a:r>
              </a:p>
              <a:p>
                <a:pPr defTabSz="2743200"/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6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6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Conservative bound for vertex </a:t>
                </a:r>
                <a:r>
                  <a:rPr lang="en-US" sz="60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6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legend0">
                <a:extLst>
                  <a:ext uri="{FF2B5EF4-FFF2-40B4-BE49-F238E27FC236}">
                    <a16:creationId xmlns:a16="http://schemas.microsoft.com/office/drawing/2014/main" id="{47BBE394-CEC7-D65A-52F8-6A0C344B7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3303" y="13387239"/>
                <a:ext cx="11991318" cy="2862322"/>
              </a:xfrm>
              <a:prstGeom prst="rect">
                <a:avLst/>
              </a:prstGeom>
              <a:blipFill>
                <a:blip r:embed="rId6"/>
                <a:stretch>
                  <a:fillRect t="-5895" b="-1263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04D393D-B574-41A5-700A-8B42B6CC3A77}"/>
              </a:ext>
            </a:extLst>
          </p:cNvPr>
          <p:cNvSpPr/>
          <p:nvPr/>
        </p:nvSpPr>
        <p:spPr>
          <a:xfrm>
            <a:off x="418215" y="1850769"/>
            <a:ext cx="8005781" cy="2123658"/>
          </a:xfrm>
          <a:prstGeom prst="rect">
            <a:avLst/>
          </a:prstGeom>
          <a:noFill/>
        </p:spPr>
        <p:txBody>
          <a:bodyPr wrap="none" lIns="274320" tIns="137160" rIns="274320" bIns="137160">
            <a:spAutoFit/>
          </a:bodyPr>
          <a:lstStyle/>
          <a:p>
            <a:pPr algn="ctr" defTabSz="2743200"/>
            <a:r>
              <a:rPr lang="en-US" sz="1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ptos" panose="02110004020202020204"/>
              </a:rPr>
              <a:t>OGC (ours)</a:t>
            </a:r>
          </a:p>
        </p:txBody>
      </p:sp>
    </p:spTree>
    <p:extLst>
      <p:ext uri="{BB962C8B-B14F-4D97-AF65-F5344CB8AC3E}">
        <p14:creationId xmlns:p14="http://schemas.microsoft.com/office/powerpoint/2010/main" val="2221341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21805C-5A7A-6E80-209F-129B10F4592B}"/>
              </a:ext>
            </a:extLst>
          </p:cNvPr>
          <p:cNvGrpSpPr/>
          <p:nvPr/>
        </p:nvGrpSpPr>
        <p:grpSpPr>
          <a:xfrm>
            <a:off x="-1941660" y="-321716"/>
            <a:ext cx="20001186" cy="17291493"/>
            <a:chOff x="-775342" y="-98644"/>
            <a:chExt cx="6667062" cy="57638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57322D-AF62-699B-B794-FEBF37C8BCE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775342" y="-98644"/>
              <a:ext cx="6667062" cy="5763831"/>
              <a:chOff x="-1467311" y="-1656970"/>
              <a:chExt cx="8333827" cy="7204789"/>
            </a:xfrm>
          </p:grpSpPr>
          <p:sp>
            <p:nvSpPr>
              <p:cNvPr id="4" name="椭圆 20">
                <a:extLst>
                  <a:ext uri="{FF2B5EF4-FFF2-40B4-BE49-F238E27FC236}">
                    <a16:creationId xmlns:a16="http://schemas.microsoft.com/office/drawing/2014/main" id="{DB446CBE-8311-2DDF-ED7A-87118CC9F3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467311" y="1626571"/>
                <a:ext cx="3868323" cy="3868323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2743200"/>
                <a:endParaRPr lang="en-US" sz="720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  <p:sp>
            <p:nvSpPr>
              <p:cNvPr id="5" name="椭圆 20">
                <a:extLst>
                  <a:ext uri="{FF2B5EF4-FFF2-40B4-BE49-F238E27FC236}">
                    <a16:creationId xmlns:a16="http://schemas.microsoft.com/office/drawing/2014/main" id="{DB8EAAC4-FC95-0696-FDE9-42D1DAAE54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3912" y="1841091"/>
                <a:ext cx="1598123" cy="1598123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2743200"/>
                <a:endParaRPr lang="en-US" sz="720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  <p:sp>
            <p:nvSpPr>
              <p:cNvPr id="6" name="椭圆 20">
                <a:extLst>
                  <a:ext uri="{FF2B5EF4-FFF2-40B4-BE49-F238E27FC236}">
                    <a16:creationId xmlns:a16="http://schemas.microsoft.com/office/drawing/2014/main" id="{C33AF379-78FC-BC45-9AF5-1E11663C40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5277" y="169901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2743200"/>
                <a:endParaRPr lang="en-US" sz="720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  <p:sp>
            <p:nvSpPr>
              <p:cNvPr id="7" name="椭圆 20">
                <a:extLst>
                  <a:ext uri="{FF2B5EF4-FFF2-40B4-BE49-F238E27FC236}">
                    <a16:creationId xmlns:a16="http://schemas.microsoft.com/office/drawing/2014/main" id="{DA3C7A64-ED81-2120-37C9-BF36180A3B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4632" y="664421"/>
                <a:ext cx="1184553" cy="1184553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2743200"/>
                <a:endParaRPr lang="en-US" sz="720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  <p:sp>
            <p:nvSpPr>
              <p:cNvPr id="8" name="椭圆 20">
                <a:extLst>
                  <a:ext uri="{FF2B5EF4-FFF2-40B4-BE49-F238E27FC236}">
                    <a16:creationId xmlns:a16="http://schemas.microsoft.com/office/drawing/2014/main" id="{927DF875-714B-7C70-CCC5-2329A64A44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4632" y="-1656970"/>
                <a:ext cx="3791884" cy="3791884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  <a:alpha val="6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2743200"/>
                <a:endParaRPr lang="en-US" sz="720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椭圆 5">
                    <a:extLst>
                      <a:ext uri="{FF2B5EF4-FFF2-40B4-BE49-F238E27FC236}">
                        <a16:creationId xmlns:a16="http://schemas.microsoft.com/office/drawing/2014/main" id="{B64158CB-A5C0-D9A2-BB54-A6193403E6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27582" y="1888665"/>
                    <a:ext cx="2429348" cy="2429348"/>
                  </a:xfrm>
                  <a:prstGeom prst="ellipse">
                    <a:avLst/>
                  </a:prstGeom>
                  <a:noFill/>
                  <a:ln w="57150">
                    <a:solidFill>
                      <a:srgbClr val="FF0000">
                        <a:alpha val="50000"/>
                      </a:srgb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2743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a:fld id="{825F15A7-03F4-43D7-82C5-3E23DA2F108C}" type="mathplaceholder">
                            <a:rPr lang="en-US" sz="72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a:t>Type equation here.</a:t>
                          </a:fld>
                        </m:oMath>
                      </m:oMathPara>
                    </a14:m>
                    <a:endParaRPr lang="en-US" sz="7200" dirty="0">
                      <a:solidFill>
                        <a:prstClr val="white"/>
                      </a:solidFill>
                      <a:latin typeface="Aptos" panose="02110004020202020204"/>
                    </a:endParaRPr>
                  </a:p>
                </p:txBody>
              </p:sp>
            </mc:Choice>
            <mc:Fallback xmlns="">
              <p:sp>
                <p:nvSpPr>
                  <p:cNvPr id="9" name="椭圆 5">
                    <a:extLst>
                      <a:ext uri="{FF2B5EF4-FFF2-40B4-BE49-F238E27FC236}">
                        <a16:creationId xmlns:a16="http://schemas.microsoft.com/office/drawing/2014/main" id="{B64158CB-A5C0-D9A2-BB54-A6193403E6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7582" y="1888665"/>
                    <a:ext cx="2429348" cy="242934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57150">
                    <a:solidFill>
                      <a:srgbClr val="FF0000">
                        <a:alpha val="50000"/>
                      </a:srgb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8515C02-F186-EFC5-3CB2-740A01A97457}"/>
                  </a:ext>
                </a:extLst>
              </p:cNvPr>
              <p:cNvGrpSpPr/>
              <p:nvPr/>
            </p:nvGrpSpPr>
            <p:grpSpPr>
              <a:xfrm>
                <a:off x="2432807" y="2090680"/>
                <a:ext cx="3732935" cy="3457139"/>
                <a:chOff x="2432807" y="2090680"/>
                <a:chExt cx="3732935" cy="3457139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2819325-0B28-CDAE-786C-FA739CEAE80D}"/>
                    </a:ext>
                  </a:extLst>
                </p:cNvPr>
                <p:cNvSpPr/>
                <p:nvPr/>
              </p:nvSpPr>
              <p:spPr>
                <a:xfrm>
                  <a:off x="2456268" y="2090680"/>
                  <a:ext cx="3639732" cy="3387397"/>
                </a:xfrm>
                <a:custGeom>
                  <a:avLst/>
                  <a:gdLst>
                    <a:gd name="connsiteX0" fmla="*/ 196885 w 3807990"/>
                    <a:gd name="connsiteY0" fmla="*/ 3154395 h 3154395"/>
                    <a:gd name="connsiteX1" fmla="*/ 26404 w 3807990"/>
                    <a:gd name="connsiteY1" fmla="*/ 1457331 h 3154395"/>
                    <a:gd name="connsiteX2" fmla="*/ 692831 w 3807990"/>
                    <a:gd name="connsiteY2" fmla="*/ 465439 h 3154395"/>
                    <a:gd name="connsiteX3" fmla="*/ 1909448 w 3807990"/>
                    <a:gd name="connsiteY3" fmla="*/ 31487 h 3154395"/>
                    <a:gd name="connsiteX4" fmla="*/ 3807990 w 3807990"/>
                    <a:gd name="connsiteY4" fmla="*/ 1279100 h 3154395"/>
                    <a:gd name="connsiteX0" fmla="*/ 90087 w 3701192"/>
                    <a:gd name="connsiteY0" fmla="*/ 3153418 h 3153418"/>
                    <a:gd name="connsiteX1" fmla="*/ 66840 w 3701192"/>
                    <a:gd name="connsiteY1" fmla="*/ 1363364 h 3153418"/>
                    <a:gd name="connsiteX2" fmla="*/ 586033 w 3701192"/>
                    <a:gd name="connsiteY2" fmla="*/ 464462 h 3153418"/>
                    <a:gd name="connsiteX3" fmla="*/ 1802650 w 3701192"/>
                    <a:gd name="connsiteY3" fmla="*/ 30510 h 3153418"/>
                    <a:gd name="connsiteX4" fmla="*/ 3701192 w 3701192"/>
                    <a:gd name="connsiteY4" fmla="*/ 1278123 h 3153418"/>
                    <a:gd name="connsiteX0" fmla="*/ 90087 w 3701192"/>
                    <a:gd name="connsiteY0" fmla="*/ 3003112 h 3003112"/>
                    <a:gd name="connsiteX1" fmla="*/ 66840 w 3701192"/>
                    <a:gd name="connsiteY1" fmla="*/ 1213058 h 3003112"/>
                    <a:gd name="connsiteX2" fmla="*/ 586033 w 3701192"/>
                    <a:gd name="connsiteY2" fmla="*/ 314156 h 3003112"/>
                    <a:gd name="connsiteX3" fmla="*/ 1601172 w 3701192"/>
                    <a:gd name="connsiteY3" fmla="*/ 42936 h 3003112"/>
                    <a:gd name="connsiteX4" fmla="*/ 3701192 w 3701192"/>
                    <a:gd name="connsiteY4" fmla="*/ 1127817 h 3003112"/>
                    <a:gd name="connsiteX0" fmla="*/ 90087 w 3701192"/>
                    <a:gd name="connsiteY0" fmla="*/ 2961194 h 2961194"/>
                    <a:gd name="connsiteX1" fmla="*/ 66840 w 3701192"/>
                    <a:gd name="connsiteY1" fmla="*/ 1171140 h 2961194"/>
                    <a:gd name="connsiteX2" fmla="*/ 586033 w 3701192"/>
                    <a:gd name="connsiteY2" fmla="*/ 272238 h 2961194"/>
                    <a:gd name="connsiteX3" fmla="*/ 1601172 w 3701192"/>
                    <a:gd name="connsiteY3" fmla="*/ 1018 h 2961194"/>
                    <a:gd name="connsiteX4" fmla="*/ 3701192 w 3701192"/>
                    <a:gd name="connsiteY4" fmla="*/ 1085899 h 2961194"/>
                    <a:gd name="connsiteX0" fmla="*/ 284349 w 3639732"/>
                    <a:gd name="connsiteY0" fmla="*/ 3387397 h 3387397"/>
                    <a:gd name="connsiteX1" fmla="*/ 5380 w 3639732"/>
                    <a:gd name="connsiteY1" fmla="*/ 1171140 h 3387397"/>
                    <a:gd name="connsiteX2" fmla="*/ 524573 w 3639732"/>
                    <a:gd name="connsiteY2" fmla="*/ 272238 h 3387397"/>
                    <a:gd name="connsiteX3" fmla="*/ 1539712 w 3639732"/>
                    <a:gd name="connsiteY3" fmla="*/ 1018 h 3387397"/>
                    <a:gd name="connsiteX4" fmla="*/ 3639732 w 3639732"/>
                    <a:gd name="connsiteY4" fmla="*/ 1085899 h 3387397"/>
                    <a:gd name="connsiteX0" fmla="*/ 284349 w 3639732"/>
                    <a:gd name="connsiteY0" fmla="*/ 3387397 h 3387397"/>
                    <a:gd name="connsiteX1" fmla="*/ 5380 w 3639732"/>
                    <a:gd name="connsiteY1" fmla="*/ 1171140 h 3387397"/>
                    <a:gd name="connsiteX2" fmla="*/ 524573 w 3639732"/>
                    <a:gd name="connsiteY2" fmla="*/ 272238 h 3387397"/>
                    <a:gd name="connsiteX3" fmla="*/ 1539712 w 3639732"/>
                    <a:gd name="connsiteY3" fmla="*/ 1018 h 3387397"/>
                    <a:gd name="connsiteX4" fmla="*/ 3639732 w 3639732"/>
                    <a:gd name="connsiteY4" fmla="*/ 1085899 h 338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39732" h="3387397">
                      <a:moveTo>
                        <a:pt x="284349" y="3387397"/>
                      </a:moveTo>
                      <a:cubicBezTo>
                        <a:pt x="157779" y="2762944"/>
                        <a:pt x="-34657" y="1690333"/>
                        <a:pt x="5380" y="1171140"/>
                      </a:cubicBezTo>
                      <a:cubicBezTo>
                        <a:pt x="45417" y="651947"/>
                        <a:pt x="268851" y="467258"/>
                        <a:pt x="524573" y="272238"/>
                      </a:cubicBezTo>
                      <a:cubicBezTo>
                        <a:pt x="780295" y="77218"/>
                        <a:pt x="950777" y="-10605"/>
                        <a:pt x="1539712" y="1018"/>
                      </a:cubicBezTo>
                      <a:cubicBezTo>
                        <a:pt x="2144146" y="90133"/>
                        <a:pt x="2950057" y="529897"/>
                        <a:pt x="3639732" y="1085899"/>
                      </a:cubicBezTo>
                    </a:path>
                  </a:pathLst>
                </a:custGeom>
                <a:noFill/>
                <a:ln w="28575">
                  <a:solidFill>
                    <a:schemeClr val="accent1">
                      <a:shade val="15000"/>
                      <a:alpha val="34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2743200"/>
                  <a:endParaRPr lang="en-US" sz="5400">
                    <a:solidFill>
                      <a:prstClr val="white"/>
                    </a:solidFill>
                    <a:latin typeface="Aptos" panose="02110004020202020204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89A089A-ACCB-B27C-90BE-FF094A258414}"/>
                    </a:ext>
                  </a:extLst>
                </p:cNvPr>
                <p:cNvSpPr/>
                <p:nvPr/>
              </p:nvSpPr>
              <p:spPr>
                <a:xfrm>
                  <a:off x="2669582" y="5408334"/>
                  <a:ext cx="139485" cy="13948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2743200"/>
                  <a:endParaRPr lang="en-US" sz="5400">
                    <a:solidFill>
                      <a:prstClr val="white"/>
                    </a:solidFill>
                    <a:latin typeface="Aptos" panose="02110004020202020204"/>
                  </a:endParaRP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5822C77-76B5-2A50-4939-B97593549298}"/>
                    </a:ext>
                  </a:extLst>
                </p:cNvPr>
                <p:cNvSpPr/>
                <p:nvPr/>
              </p:nvSpPr>
              <p:spPr>
                <a:xfrm>
                  <a:off x="2432807" y="3750744"/>
                  <a:ext cx="139485" cy="13948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2743200"/>
                  <a:endParaRPr lang="en-US" sz="5400">
                    <a:solidFill>
                      <a:prstClr val="white"/>
                    </a:solidFill>
                    <a:latin typeface="Aptos" panose="02110004020202020204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9DEEBD7-D21E-6BA6-67B0-679F33FC9D38}"/>
                    </a:ext>
                  </a:extLst>
                </p:cNvPr>
                <p:cNvSpPr/>
                <p:nvPr/>
              </p:nvSpPr>
              <p:spPr>
                <a:xfrm>
                  <a:off x="3010546" y="2229830"/>
                  <a:ext cx="139485" cy="13948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2743200"/>
                  <a:endParaRPr lang="en-US" sz="5400">
                    <a:solidFill>
                      <a:prstClr val="white"/>
                    </a:solidFill>
                    <a:latin typeface="Aptos" panose="02110004020202020204"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DA44E34-ED0D-67F6-0BD8-0342B39C7FF7}"/>
                    </a:ext>
                  </a:extLst>
                </p:cNvPr>
                <p:cNvSpPr/>
                <p:nvPr/>
              </p:nvSpPr>
              <p:spPr>
                <a:xfrm>
                  <a:off x="4501527" y="2204656"/>
                  <a:ext cx="139485" cy="13948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2743200"/>
                  <a:endParaRPr lang="en-US" sz="5400">
                    <a:solidFill>
                      <a:prstClr val="white"/>
                    </a:solidFill>
                    <a:latin typeface="Aptos" panose="02110004020202020204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5CC2AAD-717B-5182-B736-D60C069E2A2F}"/>
                    </a:ext>
                  </a:extLst>
                </p:cNvPr>
                <p:cNvSpPr/>
                <p:nvPr/>
              </p:nvSpPr>
              <p:spPr>
                <a:xfrm>
                  <a:off x="6026257" y="3084129"/>
                  <a:ext cx="139485" cy="13948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2743200"/>
                  <a:endParaRPr lang="en-US" sz="5400">
                    <a:solidFill>
                      <a:prstClr val="white"/>
                    </a:solidFill>
                    <a:latin typeface="Aptos" panose="02110004020202020204"/>
                  </a:endParaRPr>
                </a:p>
              </p:txBody>
            </p:sp>
          </p:grpSp>
          <p:sp>
            <p:nvSpPr>
              <p:cNvPr id="17" name="!!curve">
                <a:extLst>
                  <a:ext uri="{FF2B5EF4-FFF2-40B4-BE49-F238E27FC236}">
                    <a16:creationId xmlns:a16="http://schemas.microsoft.com/office/drawing/2014/main" id="{EA2FA53E-F601-2627-79B2-E129A7AB7917}"/>
                  </a:ext>
                </a:extLst>
              </p:cNvPr>
              <p:cNvSpPr/>
              <p:nvPr/>
            </p:nvSpPr>
            <p:spPr>
              <a:xfrm>
                <a:off x="1907628" y="1678664"/>
                <a:ext cx="3744310" cy="3169233"/>
              </a:xfrm>
              <a:custGeom>
                <a:avLst/>
                <a:gdLst>
                  <a:gd name="connsiteX0" fmla="*/ 0 w 3744310"/>
                  <a:gd name="connsiteY0" fmla="*/ 3169233 h 3169233"/>
                  <a:gd name="connsiteX1" fmla="*/ 165538 w 3744310"/>
                  <a:gd name="connsiteY1" fmla="*/ 1553267 h 3169233"/>
                  <a:gd name="connsiteX2" fmla="*/ 938048 w 3744310"/>
                  <a:gd name="connsiteY2" fmla="*/ 378736 h 3169233"/>
                  <a:gd name="connsiteX3" fmla="*/ 2112579 w 3744310"/>
                  <a:gd name="connsiteY3" fmla="*/ 364 h 3169233"/>
                  <a:gd name="connsiteX4" fmla="*/ 3744310 w 3744310"/>
                  <a:gd name="connsiteY4" fmla="*/ 323557 h 3169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4310" h="3169233">
                    <a:moveTo>
                      <a:pt x="0" y="3169233"/>
                    </a:moveTo>
                    <a:cubicBezTo>
                      <a:pt x="4598" y="2593791"/>
                      <a:pt x="9197" y="2018350"/>
                      <a:pt x="165538" y="1553267"/>
                    </a:cubicBezTo>
                    <a:cubicBezTo>
                      <a:pt x="321879" y="1088184"/>
                      <a:pt x="613541" y="637553"/>
                      <a:pt x="938048" y="378736"/>
                    </a:cubicBezTo>
                    <a:cubicBezTo>
                      <a:pt x="1262555" y="119919"/>
                      <a:pt x="1644869" y="9560"/>
                      <a:pt x="2112579" y="364"/>
                    </a:cubicBezTo>
                    <a:cubicBezTo>
                      <a:pt x="2580289" y="-8833"/>
                      <a:pt x="3162299" y="157362"/>
                      <a:pt x="3744310" y="323557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253A06E-062B-E0E8-81A9-E45580B25F81}"/>
                  </a:ext>
                </a:extLst>
              </p:cNvPr>
              <p:cNvSpPr/>
              <p:nvPr/>
            </p:nvSpPr>
            <p:spPr>
              <a:xfrm>
                <a:off x="1844525" y="4779444"/>
                <a:ext cx="139485" cy="1394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61710DA-3164-0D10-13F1-5FBA648BA3A4}"/>
                  </a:ext>
                </a:extLst>
              </p:cNvPr>
              <p:cNvSpPr/>
              <p:nvPr/>
            </p:nvSpPr>
            <p:spPr>
              <a:xfrm>
                <a:off x="2017249" y="3186579"/>
                <a:ext cx="139485" cy="1394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0C0DD1C-CC22-EF8B-42F1-0DE4E8BFF435}"/>
                  </a:ext>
                </a:extLst>
              </p:cNvPr>
              <p:cNvSpPr/>
              <p:nvPr/>
            </p:nvSpPr>
            <p:spPr>
              <a:xfrm>
                <a:off x="2791575" y="1992408"/>
                <a:ext cx="139485" cy="1394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A96B3F5-FE9F-A785-CA90-88E4B005BD46}"/>
                  </a:ext>
                </a:extLst>
              </p:cNvPr>
              <p:cNvSpPr/>
              <p:nvPr/>
            </p:nvSpPr>
            <p:spPr>
              <a:xfrm>
                <a:off x="3963130" y="1616450"/>
                <a:ext cx="139485" cy="1394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FCD79DD-7B9A-E943-219B-EDC24F18219A}"/>
                  </a:ext>
                </a:extLst>
              </p:cNvPr>
              <p:cNvSpPr/>
              <p:nvPr/>
            </p:nvSpPr>
            <p:spPr>
              <a:xfrm>
                <a:off x="5601636" y="1927611"/>
                <a:ext cx="139485" cy="1394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10800" dirty="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58E5D7F-BCC0-B965-EA12-0D4093C2DD2E}"/>
                </a:ext>
              </a:extLst>
            </p:cNvPr>
            <p:cNvGrpSpPr/>
            <p:nvPr/>
          </p:nvGrpSpPr>
          <p:grpSpPr>
            <a:xfrm>
              <a:off x="729385" y="1346172"/>
              <a:ext cx="3778776" cy="2745929"/>
              <a:chOff x="2679918" y="4112071"/>
              <a:chExt cx="3778776" cy="2745929"/>
            </a:xfrm>
          </p:grpSpPr>
          <p:sp>
            <p:nvSpPr>
              <p:cNvPr id="47" name="!!curve">
                <a:extLst>
                  <a:ext uri="{FF2B5EF4-FFF2-40B4-BE49-F238E27FC236}">
                    <a16:creationId xmlns:a16="http://schemas.microsoft.com/office/drawing/2014/main" id="{2E008C78-88B0-8BF7-91DB-B1768CD9FD3C}"/>
                  </a:ext>
                </a:extLst>
              </p:cNvPr>
              <p:cNvSpPr/>
              <p:nvPr/>
            </p:nvSpPr>
            <p:spPr>
              <a:xfrm>
                <a:off x="2715047" y="4156919"/>
                <a:ext cx="3708276" cy="2680829"/>
              </a:xfrm>
              <a:custGeom>
                <a:avLst/>
                <a:gdLst>
                  <a:gd name="connsiteX0" fmla="*/ 0 w 4664990"/>
                  <a:gd name="connsiteY0" fmla="*/ 3060916 h 3060916"/>
                  <a:gd name="connsiteX1" fmla="*/ 922149 w 4664990"/>
                  <a:gd name="connsiteY1" fmla="*/ 1844299 h 3060916"/>
                  <a:gd name="connsiteX2" fmla="*/ 1960536 w 4664990"/>
                  <a:gd name="connsiteY2" fmla="*/ 984143 h 3060916"/>
                  <a:gd name="connsiteX3" fmla="*/ 3239146 w 4664990"/>
                  <a:gd name="connsiteY3" fmla="*/ 333214 h 3060916"/>
                  <a:gd name="connsiteX4" fmla="*/ 4664990 w 4664990"/>
                  <a:gd name="connsiteY4" fmla="*/ 0 h 3060916"/>
                  <a:gd name="connsiteX0" fmla="*/ 0 w 4664990"/>
                  <a:gd name="connsiteY0" fmla="*/ 3060916 h 3060916"/>
                  <a:gd name="connsiteX1" fmla="*/ 1113727 w 4664990"/>
                  <a:gd name="connsiteY1" fmla="*/ 1957785 h 3060916"/>
                  <a:gd name="connsiteX2" fmla="*/ 1960536 w 4664990"/>
                  <a:gd name="connsiteY2" fmla="*/ 984143 h 3060916"/>
                  <a:gd name="connsiteX3" fmla="*/ 3239146 w 4664990"/>
                  <a:gd name="connsiteY3" fmla="*/ 333214 h 3060916"/>
                  <a:gd name="connsiteX4" fmla="*/ 4664990 w 4664990"/>
                  <a:gd name="connsiteY4" fmla="*/ 0 h 3060916"/>
                  <a:gd name="connsiteX0" fmla="*/ 0 w 4664990"/>
                  <a:gd name="connsiteY0" fmla="*/ 3060916 h 3060916"/>
                  <a:gd name="connsiteX1" fmla="*/ 1113727 w 4664990"/>
                  <a:gd name="connsiteY1" fmla="*/ 1957785 h 3060916"/>
                  <a:gd name="connsiteX2" fmla="*/ 2102137 w 4664990"/>
                  <a:gd name="connsiteY2" fmla="*/ 1149212 h 3060916"/>
                  <a:gd name="connsiteX3" fmla="*/ 3239146 w 4664990"/>
                  <a:gd name="connsiteY3" fmla="*/ 333214 h 3060916"/>
                  <a:gd name="connsiteX4" fmla="*/ 4664990 w 4664990"/>
                  <a:gd name="connsiteY4" fmla="*/ 0 h 3060916"/>
                  <a:gd name="connsiteX0" fmla="*/ 0 w 4664990"/>
                  <a:gd name="connsiteY0" fmla="*/ 3060916 h 3060916"/>
                  <a:gd name="connsiteX1" fmla="*/ 1113727 w 4664990"/>
                  <a:gd name="connsiteY1" fmla="*/ 1957785 h 3060916"/>
                  <a:gd name="connsiteX2" fmla="*/ 2102137 w 4664990"/>
                  <a:gd name="connsiteY2" fmla="*/ 1149212 h 3060916"/>
                  <a:gd name="connsiteX3" fmla="*/ 3005921 w 4664990"/>
                  <a:gd name="connsiteY3" fmla="*/ 374482 h 3060916"/>
                  <a:gd name="connsiteX4" fmla="*/ 4664990 w 4664990"/>
                  <a:gd name="connsiteY4" fmla="*/ 0 h 3060916"/>
                  <a:gd name="connsiteX0" fmla="*/ 0 w 4365130"/>
                  <a:gd name="connsiteY0" fmla="*/ 3855315 h 3855315"/>
                  <a:gd name="connsiteX1" fmla="*/ 1113727 w 4365130"/>
                  <a:gd name="connsiteY1" fmla="*/ 2752184 h 3855315"/>
                  <a:gd name="connsiteX2" fmla="*/ 2102137 w 4365130"/>
                  <a:gd name="connsiteY2" fmla="*/ 1943611 h 3855315"/>
                  <a:gd name="connsiteX3" fmla="*/ 3005921 w 4365130"/>
                  <a:gd name="connsiteY3" fmla="*/ 1168881 h 3855315"/>
                  <a:gd name="connsiteX4" fmla="*/ 4365130 w 4365130"/>
                  <a:gd name="connsiteY4" fmla="*/ 0 h 3855315"/>
                  <a:gd name="connsiteX0" fmla="*/ 0 w 4365130"/>
                  <a:gd name="connsiteY0" fmla="*/ 3855315 h 3855315"/>
                  <a:gd name="connsiteX1" fmla="*/ 1113727 w 4365130"/>
                  <a:gd name="connsiteY1" fmla="*/ 2752184 h 3855315"/>
                  <a:gd name="connsiteX2" fmla="*/ 2102137 w 4365130"/>
                  <a:gd name="connsiteY2" fmla="*/ 1943611 h 3855315"/>
                  <a:gd name="connsiteX3" fmla="*/ 3005921 w 4365130"/>
                  <a:gd name="connsiteY3" fmla="*/ 1168881 h 3855315"/>
                  <a:gd name="connsiteX4" fmla="*/ 4365130 w 4365130"/>
                  <a:gd name="connsiteY4" fmla="*/ 0 h 3855315"/>
                  <a:gd name="connsiteX0" fmla="*/ 0 w 4340142"/>
                  <a:gd name="connsiteY0" fmla="*/ 3886266 h 3886266"/>
                  <a:gd name="connsiteX1" fmla="*/ 1113727 w 4340142"/>
                  <a:gd name="connsiteY1" fmla="*/ 2783135 h 3886266"/>
                  <a:gd name="connsiteX2" fmla="*/ 2102137 w 4340142"/>
                  <a:gd name="connsiteY2" fmla="*/ 1974562 h 3886266"/>
                  <a:gd name="connsiteX3" fmla="*/ 3005921 w 4340142"/>
                  <a:gd name="connsiteY3" fmla="*/ 1199832 h 3886266"/>
                  <a:gd name="connsiteX4" fmla="*/ 4340142 w 4340142"/>
                  <a:gd name="connsiteY4" fmla="*/ 0 h 3886266"/>
                  <a:gd name="connsiteX0" fmla="*/ 0 w 4340142"/>
                  <a:gd name="connsiteY0" fmla="*/ 3886266 h 3886266"/>
                  <a:gd name="connsiteX1" fmla="*/ 1113727 w 4340142"/>
                  <a:gd name="connsiteY1" fmla="*/ 2783135 h 3886266"/>
                  <a:gd name="connsiteX2" fmla="*/ 2102137 w 4340142"/>
                  <a:gd name="connsiteY2" fmla="*/ 1974562 h 3886266"/>
                  <a:gd name="connsiteX3" fmla="*/ 3005921 w 4340142"/>
                  <a:gd name="connsiteY3" fmla="*/ 1199832 h 3886266"/>
                  <a:gd name="connsiteX4" fmla="*/ 4340142 w 4340142"/>
                  <a:gd name="connsiteY4" fmla="*/ 0 h 3886266"/>
                  <a:gd name="connsiteX0" fmla="*/ 0 w 4340142"/>
                  <a:gd name="connsiteY0" fmla="*/ 3886266 h 3886266"/>
                  <a:gd name="connsiteX1" fmla="*/ 1113727 w 4340142"/>
                  <a:gd name="connsiteY1" fmla="*/ 2783135 h 3886266"/>
                  <a:gd name="connsiteX2" fmla="*/ 2102137 w 4340142"/>
                  <a:gd name="connsiteY2" fmla="*/ 1974562 h 3886266"/>
                  <a:gd name="connsiteX3" fmla="*/ 3005921 w 4340142"/>
                  <a:gd name="connsiteY3" fmla="*/ 1199832 h 3886266"/>
                  <a:gd name="connsiteX4" fmla="*/ 4340142 w 4340142"/>
                  <a:gd name="connsiteY4" fmla="*/ 0 h 3886266"/>
                  <a:gd name="connsiteX0" fmla="*/ 0 w 4340142"/>
                  <a:gd name="connsiteY0" fmla="*/ 3886266 h 3886266"/>
                  <a:gd name="connsiteX1" fmla="*/ 1151857 w 4340142"/>
                  <a:gd name="connsiteY1" fmla="*/ 2800846 h 3886266"/>
                  <a:gd name="connsiteX2" fmla="*/ 2102137 w 4340142"/>
                  <a:gd name="connsiteY2" fmla="*/ 1974562 h 3886266"/>
                  <a:gd name="connsiteX3" fmla="*/ 3005921 w 4340142"/>
                  <a:gd name="connsiteY3" fmla="*/ 1199832 h 3886266"/>
                  <a:gd name="connsiteX4" fmla="*/ 4340142 w 4340142"/>
                  <a:gd name="connsiteY4" fmla="*/ 0 h 3886266"/>
                  <a:gd name="connsiteX0" fmla="*/ 0 w 4340142"/>
                  <a:gd name="connsiteY0" fmla="*/ 3886266 h 3886266"/>
                  <a:gd name="connsiteX1" fmla="*/ 1151857 w 4340142"/>
                  <a:gd name="connsiteY1" fmla="*/ 2800846 h 3886266"/>
                  <a:gd name="connsiteX2" fmla="*/ 2102137 w 4340142"/>
                  <a:gd name="connsiteY2" fmla="*/ 1974562 h 3886266"/>
                  <a:gd name="connsiteX3" fmla="*/ 3005921 w 4340142"/>
                  <a:gd name="connsiteY3" fmla="*/ 1199832 h 3886266"/>
                  <a:gd name="connsiteX4" fmla="*/ 4340142 w 4340142"/>
                  <a:gd name="connsiteY4" fmla="*/ 0 h 3886266"/>
                  <a:gd name="connsiteX0" fmla="*/ 0 w 4340142"/>
                  <a:gd name="connsiteY0" fmla="*/ 3886266 h 3886266"/>
                  <a:gd name="connsiteX1" fmla="*/ 1151857 w 4340142"/>
                  <a:gd name="connsiteY1" fmla="*/ 2800846 h 3886266"/>
                  <a:gd name="connsiteX2" fmla="*/ 2102137 w 4340142"/>
                  <a:gd name="connsiteY2" fmla="*/ 1974562 h 3886266"/>
                  <a:gd name="connsiteX3" fmla="*/ 3005921 w 4340142"/>
                  <a:gd name="connsiteY3" fmla="*/ 1199832 h 3886266"/>
                  <a:gd name="connsiteX4" fmla="*/ 4340142 w 4340142"/>
                  <a:gd name="connsiteY4" fmla="*/ 0 h 3886266"/>
                  <a:gd name="connsiteX0" fmla="*/ 0 w 4340142"/>
                  <a:gd name="connsiteY0" fmla="*/ 3886266 h 3886266"/>
                  <a:gd name="connsiteX1" fmla="*/ 1151857 w 4340142"/>
                  <a:gd name="connsiteY1" fmla="*/ 2800846 h 3886266"/>
                  <a:gd name="connsiteX2" fmla="*/ 2102137 w 4340142"/>
                  <a:gd name="connsiteY2" fmla="*/ 1974562 h 3886266"/>
                  <a:gd name="connsiteX3" fmla="*/ 3005921 w 4340142"/>
                  <a:gd name="connsiteY3" fmla="*/ 1199832 h 3886266"/>
                  <a:gd name="connsiteX4" fmla="*/ 4340142 w 4340142"/>
                  <a:gd name="connsiteY4" fmla="*/ 0 h 388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0142" h="3886266">
                    <a:moveTo>
                      <a:pt x="0" y="3886266"/>
                    </a:moveTo>
                    <a:cubicBezTo>
                      <a:pt x="688532" y="3226687"/>
                      <a:pt x="801501" y="3119463"/>
                      <a:pt x="1151857" y="2800846"/>
                    </a:cubicBezTo>
                    <a:cubicBezTo>
                      <a:pt x="1502213" y="2482229"/>
                      <a:pt x="1793126" y="2241398"/>
                      <a:pt x="2102137" y="1974562"/>
                    </a:cubicBezTo>
                    <a:cubicBezTo>
                      <a:pt x="2411148" y="1707726"/>
                      <a:pt x="2596826" y="1539243"/>
                      <a:pt x="3005921" y="1199832"/>
                    </a:cubicBezTo>
                    <a:cubicBezTo>
                      <a:pt x="3615062" y="662740"/>
                      <a:pt x="3669298" y="612417"/>
                      <a:pt x="4340142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D7FF0FF-E5A5-05E4-9B96-EFF177949827}"/>
                  </a:ext>
                </a:extLst>
              </p:cNvPr>
              <p:cNvSpPr/>
              <p:nvPr/>
            </p:nvSpPr>
            <p:spPr>
              <a:xfrm>
                <a:off x="2679918" y="6746182"/>
                <a:ext cx="111818" cy="1118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535B267-EC4F-62D3-7470-541B42024EFF}"/>
                  </a:ext>
                </a:extLst>
              </p:cNvPr>
              <p:cNvSpPr/>
              <p:nvPr/>
            </p:nvSpPr>
            <p:spPr>
              <a:xfrm>
                <a:off x="3640652" y="6030174"/>
                <a:ext cx="111818" cy="1118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BED35BD-FFA4-3549-AA61-CD2183945665}"/>
                  </a:ext>
                </a:extLst>
              </p:cNvPr>
              <p:cNvSpPr/>
              <p:nvPr/>
            </p:nvSpPr>
            <p:spPr>
              <a:xfrm>
                <a:off x="4469969" y="5472646"/>
                <a:ext cx="111818" cy="1118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0E90377-CF40-CDFD-A9E2-E8C2EB95E812}"/>
                  </a:ext>
                </a:extLst>
              </p:cNvPr>
              <p:cNvSpPr/>
              <p:nvPr/>
            </p:nvSpPr>
            <p:spPr>
              <a:xfrm>
                <a:off x="5249004" y="4919767"/>
                <a:ext cx="111818" cy="1118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0FBA16F-957E-2359-FD33-E3A6D24124E7}"/>
                  </a:ext>
                </a:extLst>
              </p:cNvPr>
              <p:cNvSpPr/>
              <p:nvPr/>
            </p:nvSpPr>
            <p:spPr>
              <a:xfrm>
                <a:off x="6346876" y="4112071"/>
                <a:ext cx="111818" cy="1118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F34F137-DF00-D5C3-2F41-DC2905585811}"/>
              </a:ext>
            </a:extLst>
          </p:cNvPr>
          <p:cNvGrpSpPr/>
          <p:nvPr/>
        </p:nvGrpSpPr>
        <p:grpSpPr>
          <a:xfrm>
            <a:off x="19022781" y="3994758"/>
            <a:ext cx="13947942" cy="12975018"/>
            <a:chOff x="5983294" y="1402081"/>
            <a:chExt cx="4649314" cy="432500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F6C1083-A332-167C-6B76-F889DEA2456E}"/>
                </a:ext>
              </a:extLst>
            </p:cNvPr>
            <p:cNvGrpSpPr/>
            <p:nvPr/>
          </p:nvGrpSpPr>
          <p:grpSpPr>
            <a:xfrm>
              <a:off x="7646260" y="2961376"/>
              <a:ext cx="2986348" cy="2765711"/>
              <a:chOff x="2432807" y="2090680"/>
              <a:chExt cx="3732935" cy="3457139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C78BC07-7CD2-A71C-AAFD-89D653300AD1}"/>
                  </a:ext>
                </a:extLst>
              </p:cNvPr>
              <p:cNvSpPr/>
              <p:nvPr/>
            </p:nvSpPr>
            <p:spPr>
              <a:xfrm>
                <a:off x="2456268" y="2090680"/>
                <a:ext cx="3639732" cy="3387397"/>
              </a:xfrm>
              <a:custGeom>
                <a:avLst/>
                <a:gdLst>
                  <a:gd name="connsiteX0" fmla="*/ 196885 w 3807990"/>
                  <a:gd name="connsiteY0" fmla="*/ 3154395 h 3154395"/>
                  <a:gd name="connsiteX1" fmla="*/ 26404 w 3807990"/>
                  <a:gd name="connsiteY1" fmla="*/ 1457331 h 3154395"/>
                  <a:gd name="connsiteX2" fmla="*/ 692831 w 3807990"/>
                  <a:gd name="connsiteY2" fmla="*/ 465439 h 3154395"/>
                  <a:gd name="connsiteX3" fmla="*/ 1909448 w 3807990"/>
                  <a:gd name="connsiteY3" fmla="*/ 31487 h 3154395"/>
                  <a:gd name="connsiteX4" fmla="*/ 3807990 w 3807990"/>
                  <a:gd name="connsiteY4" fmla="*/ 1279100 h 3154395"/>
                  <a:gd name="connsiteX0" fmla="*/ 90087 w 3701192"/>
                  <a:gd name="connsiteY0" fmla="*/ 3153418 h 3153418"/>
                  <a:gd name="connsiteX1" fmla="*/ 66840 w 3701192"/>
                  <a:gd name="connsiteY1" fmla="*/ 1363364 h 3153418"/>
                  <a:gd name="connsiteX2" fmla="*/ 586033 w 3701192"/>
                  <a:gd name="connsiteY2" fmla="*/ 464462 h 3153418"/>
                  <a:gd name="connsiteX3" fmla="*/ 1802650 w 3701192"/>
                  <a:gd name="connsiteY3" fmla="*/ 30510 h 3153418"/>
                  <a:gd name="connsiteX4" fmla="*/ 3701192 w 3701192"/>
                  <a:gd name="connsiteY4" fmla="*/ 1278123 h 3153418"/>
                  <a:gd name="connsiteX0" fmla="*/ 90087 w 3701192"/>
                  <a:gd name="connsiteY0" fmla="*/ 3003112 h 3003112"/>
                  <a:gd name="connsiteX1" fmla="*/ 66840 w 3701192"/>
                  <a:gd name="connsiteY1" fmla="*/ 1213058 h 3003112"/>
                  <a:gd name="connsiteX2" fmla="*/ 586033 w 3701192"/>
                  <a:gd name="connsiteY2" fmla="*/ 314156 h 3003112"/>
                  <a:gd name="connsiteX3" fmla="*/ 1601172 w 3701192"/>
                  <a:gd name="connsiteY3" fmla="*/ 42936 h 3003112"/>
                  <a:gd name="connsiteX4" fmla="*/ 3701192 w 3701192"/>
                  <a:gd name="connsiteY4" fmla="*/ 1127817 h 3003112"/>
                  <a:gd name="connsiteX0" fmla="*/ 90087 w 3701192"/>
                  <a:gd name="connsiteY0" fmla="*/ 2961194 h 2961194"/>
                  <a:gd name="connsiteX1" fmla="*/ 66840 w 3701192"/>
                  <a:gd name="connsiteY1" fmla="*/ 1171140 h 2961194"/>
                  <a:gd name="connsiteX2" fmla="*/ 586033 w 3701192"/>
                  <a:gd name="connsiteY2" fmla="*/ 272238 h 2961194"/>
                  <a:gd name="connsiteX3" fmla="*/ 1601172 w 3701192"/>
                  <a:gd name="connsiteY3" fmla="*/ 1018 h 2961194"/>
                  <a:gd name="connsiteX4" fmla="*/ 3701192 w 3701192"/>
                  <a:gd name="connsiteY4" fmla="*/ 1085899 h 2961194"/>
                  <a:gd name="connsiteX0" fmla="*/ 284349 w 3639732"/>
                  <a:gd name="connsiteY0" fmla="*/ 3387397 h 3387397"/>
                  <a:gd name="connsiteX1" fmla="*/ 5380 w 3639732"/>
                  <a:gd name="connsiteY1" fmla="*/ 1171140 h 3387397"/>
                  <a:gd name="connsiteX2" fmla="*/ 524573 w 3639732"/>
                  <a:gd name="connsiteY2" fmla="*/ 272238 h 3387397"/>
                  <a:gd name="connsiteX3" fmla="*/ 1539712 w 3639732"/>
                  <a:gd name="connsiteY3" fmla="*/ 1018 h 3387397"/>
                  <a:gd name="connsiteX4" fmla="*/ 3639732 w 3639732"/>
                  <a:gd name="connsiteY4" fmla="*/ 1085899 h 3387397"/>
                  <a:gd name="connsiteX0" fmla="*/ 284349 w 3639732"/>
                  <a:gd name="connsiteY0" fmla="*/ 3387397 h 3387397"/>
                  <a:gd name="connsiteX1" fmla="*/ 5380 w 3639732"/>
                  <a:gd name="connsiteY1" fmla="*/ 1171140 h 3387397"/>
                  <a:gd name="connsiteX2" fmla="*/ 524573 w 3639732"/>
                  <a:gd name="connsiteY2" fmla="*/ 272238 h 3387397"/>
                  <a:gd name="connsiteX3" fmla="*/ 1539712 w 3639732"/>
                  <a:gd name="connsiteY3" fmla="*/ 1018 h 3387397"/>
                  <a:gd name="connsiteX4" fmla="*/ 3639732 w 3639732"/>
                  <a:gd name="connsiteY4" fmla="*/ 1085899 h 3387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9732" h="3387397">
                    <a:moveTo>
                      <a:pt x="284349" y="3387397"/>
                    </a:moveTo>
                    <a:cubicBezTo>
                      <a:pt x="157779" y="2762944"/>
                      <a:pt x="-34657" y="1690333"/>
                      <a:pt x="5380" y="1171140"/>
                    </a:cubicBezTo>
                    <a:cubicBezTo>
                      <a:pt x="45417" y="651947"/>
                      <a:pt x="268851" y="467258"/>
                      <a:pt x="524573" y="272238"/>
                    </a:cubicBezTo>
                    <a:cubicBezTo>
                      <a:pt x="780295" y="77218"/>
                      <a:pt x="950777" y="-10605"/>
                      <a:pt x="1539712" y="1018"/>
                    </a:cubicBezTo>
                    <a:cubicBezTo>
                      <a:pt x="2144146" y="90133"/>
                      <a:pt x="2950057" y="529897"/>
                      <a:pt x="3639732" y="1085899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shade val="15000"/>
                    <a:alpha val="34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5452D36-7ABD-A571-4A22-EF47B89BDE7F}"/>
                  </a:ext>
                </a:extLst>
              </p:cNvPr>
              <p:cNvSpPr/>
              <p:nvPr/>
            </p:nvSpPr>
            <p:spPr>
              <a:xfrm>
                <a:off x="2669582" y="5408334"/>
                <a:ext cx="139485" cy="13948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753B51E-348B-F3A3-4C8D-4658F7250F31}"/>
                  </a:ext>
                </a:extLst>
              </p:cNvPr>
              <p:cNvSpPr/>
              <p:nvPr/>
            </p:nvSpPr>
            <p:spPr>
              <a:xfrm>
                <a:off x="2432807" y="3750744"/>
                <a:ext cx="139485" cy="13948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52EF51C-FC5D-13A2-BACC-DC4592502164}"/>
                  </a:ext>
                </a:extLst>
              </p:cNvPr>
              <p:cNvSpPr/>
              <p:nvPr/>
            </p:nvSpPr>
            <p:spPr>
              <a:xfrm>
                <a:off x="3010546" y="2229830"/>
                <a:ext cx="139485" cy="13948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B6E6AE6-3372-C415-91A8-676660AB66C9}"/>
                  </a:ext>
                </a:extLst>
              </p:cNvPr>
              <p:cNvSpPr/>
              <p:nvPr/>
            </p:nvSpPr>
            <p:spPr>
              <a:xfrm>
                <a:off x="4501527" y="2204656"/>
                <a:ext cx="139485" cy="13948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9509B77-7F7A-1CCC-2173-28ECDC728A4B}"/>
                  </a:ext>
                </a:extLst>
              </p:cNvPr>
              <p:cNvSpPr/>
              <p:nvPr/>
            </p:nvSpPr>
            <p:spPr>
              <a:xfrm>
                <a:off x="6026257" y="3084129"/>
                <a:ext cx="139485" cy="13948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5">
                  <a:extLst>
                    <a:ext uri="{FF2B5EF4-FFF2-40B4-BE49-F238E27FC236}">
                      <a16:creationId xmlns:a16="http://schemas.microsoft.com/office/drawing/2014/main" id="{4BA80C1C-E067-6698-C620-EC906923C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42080" y="2799764"/>
                  <a:ext cx="1943478" cy="1943479"/>
                </a:xfrm>
                <a:prstGeom prst="ellipse">
                  <a:avLst/>
                </a:prstGeom>
                <a:noFill/>
                <a:ln w="57150">
                  <a:solidFill>
                    <a:srgbClr val="FF0000">
                      <a:alpha val="50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2743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sz="7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sz="7200" dirty="0">
                    <a:solidFill>
                      <a:prstClr val="white"/>
                    </a:solidFill>
                    <a:latin typeface="Aptos" panose="02110004020202020204"/>
                  </a:endParaRPr>
                </a:p>
              </p:txBody>
            </p:sp>
          </mc:Choice>
          <mc:Fallback xmlns="">
            <p:sp>
              <p:nvSpPr>
                <p:cNvPr id="41" name="椭圆 5">
                  <a:extLst>
                    <a:ext uri="{FF2B5EF4-FFF2-40B4-BE49-F238E27FC236}">
                      <a16:creationId xmlns:a16="http://schemas.microsoft.com/office/drawing/2014/main" id="{4BA80C1C-E067-6698-C620-EC906923CE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2080" y="2799764"/>
                  <a:ext cx="1943478" cy="194347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57150">
                  <a:solidFill>
                    <a:srgbClr val="FF0000">
                      <a:alpha val="50000"/>
                    </a:srgb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0CA75A7-C564-6892-6F12-3B7EB496590B}"/>
                </a:ext>
              </a:extLst>
            </p:cNvPr>
            <p:cNvGrpSpPr/>
            <p:nvPr/>
          </p:nvGrpSpPr>
          <p:grpSpPr>
            <a:xfrm>
              <a:off x="5983294" y="1402081"/>
              <a:ext cx="3778776" cy="2745929"/>
              <a:chOff x="2679918" y="4112071"/>
              <a:chExt cx="3778776" cy="2745929"/>
            </a:xfrm>
          </p:grpSpPr>
          <p:sp>
            <p:nvSpPr>
              <p:cNvPr id="56" name="!!curve">
                <a:extLst>
                  <a:ext uri="{FF2B5EF4-FFF2-40B4-BE49-F238E27FC236}">
                    <a16:creationId xmlns:a16="http://schemas.microsoft.com/office/drawing/2014/main" id="{D39F1394-ABE8-0510-CC57-FC3242A42999}"/>
                  </a:ext>
                </a:extLst>
              </p:cNvPr>
              <p:cNvSpPr/>
              <p:nvPr/>
            </p:nvSpPr>
            <p:spPr>
              <a:xfrm>
                <a:off x="2715047" y="4156919"/>
                <a:ext cx="3708276" cy="2680829"/>
              </a:xfrm>
              <a:custGeom>
                <a:avLst/>
                <a:gdLst>
                  <a:gd name="connsiteX0" fmla="*/ 0 w 4664990"/>
                  <a:gd name="connsiteY0" fmla="*/ 3060916 h 3060916"/>
                  <a:gd name="connsiteX1" fmla="*/ 922149 w 4664990"/>
                  <a:gd name="connsiteY1" fmla="*/ 1844299 h 3060916"/>
                  <a:gd name="connsiteX2" fmla="*/ 1960536 w 4664990"/>
                  <a:gd name="connsiteY2" fmla="*/ 984143 h 3060916"/>
                  <a:gd name="connsiteX3" fmla="*/ 3239146 w 4664990"/>
                  <a:gd name="connsiteY3" fmla="*/ 333214 h 3060916"/>
                  <a:gd name="connsiteX4" fmla="*/ 4664990 w 4664990"/>
                  <a:gd name="connsiteY4" fmla="*/ 0 h 3060916"/>
                  <a:gd name="connsiteX0" fmla="*/ 0 w 4664990"/>
                  <a:gd name="connsiteY0" fmla="*/ 3060916 h 3060916"/>
                  <a:gd name="connsiteX1" fmla="*/ 1113727 w 4664990"/>
                  <a:gd name="connsiteY1" fmla="*/ 1957785 h 3060916"/>
                  <a:gd name="connsiteX2" fmla="*/ 1960536 w 4664990"/>
                  <a:gd name="connsiteY2" fmla="*/ 984143 h 3060916"/>
                  <a:gd name="connsiteX3" fmla="*/ 3239146 w 4664990"/>
                  <a:gd name="connsiteY3" fmla="*/ 333214 h 3060916"/>
                  <a:gd name="connsiteX4" fmla="*/ 4664990 w 4664990"/>
                  <a:gd name="connsiteY4" fmla="*/ 0 h 3060916"/>
                  <a:gd name="connsiteX0" fmla="*/ 0 w 4664990"/>
                  <a:gd name="connsiteY0" fmla="*/ 3060916 h 3060916"/>
                  <a:gd name="connsiteX1" fmla="*/ 1113727 w 4664990"/>
                  <a:gd name="connsiteY1" fmla="*/ 1957785 h 3060916"/>
                  <a:gd name="connsiteX2" fmla="*/ 2102137 w 4664990"/>
                  <a:gd name="connsiteY2" fmla="*/ 1149212 h 3060916"/>
                  <a:gd name="connsiteX3" fmla="*/ 3239146 w 4664990"/>
                  <a:gd name="connsiteY3" fmla="*/ 333214 h 3060916"/>
                  <a:gd name="connsiteX4" fmla="*/ 4664990 w 4664990"/>
                  <a:gd name="connsiteY4" fmla="*/ 0 h 3060916"/>
                  <a:gd name="connsiteX0" fmla="*/ 0 w 4664990"/>
                  <a:gd name="connsiteY0" fmla="*/ 3060916 h 3060916"/>
                  <a:gd name="connsiteX1" fmla="*/ 1113727 w 4664990"/>
                  <a:gd name="connsiteY1" fmla="*/ 1957785 h 3060916"/>
                  <a:gd name="connsiteX2" fmla="*/ 2102137 w 4664990"/>
                  <a:gd name="connsiteY2" fmla="*/ 1149212 h 3060916"/>
                  <a:gd name="connsiteX3" fmla="*/ 3005921 w 4664990"/>
                  <a:gd name="connsiteY3" fmla="*/ 374482 h 3060916"/>
                  <a:gd name="connsiteX4" fmla="*/ 4664990 w 4664990"/>
                  <a:gd name="connsiteY4" fmla="*/ 0 h 3060916"/>
                  <a:gd name="connsiteX0" fmla="*/ 0 w 4365130"/>
                  <a:gd name="connsiteY0" fmla="*/ 3855315 h 3855315"/>
                  <a:gd name="connsiteX1" fmla="*/ 1113727 w 4365130"/>
                  <a:gd name="connsiteY1" fmla="*/ 2752184 h 3855315"/>
                  <a:gd name="connsiteX2" fmla="*/ 2102137 w 4365130"/>
                  <a:gd name="connsiteY2" fmla="*/ 1943611 h 3855315"/>
                  <a:gd name="connsiteX3" fmla="*/ 3005921 w 4365130"/>
                  <a:gd name="connsiteY3" fmla="*/ 1168881 h 3855315"/>
                  <a:gd name="connsiteX4" fmla="*/ 4365130 w 4365130"/>
                  <a:gd name="connsiteY4" fmla="*/ 0 h 3855315"/>
                  <a:gd name="connsiteX0" fmla="*/ 0 w 4365130"/>
                  <a:gd name="connsiteY0" fmla="*/ 3855315 h 3855315"/>
                  <a:gd name="connsiteX1" fmla="*/ 1113727 w 4365130"/>
                  <a:gd name="connsiteY1" fmla="*/ 2752184 h 3855315"/>
                  <a:gd name="connsiteX2" fmla="*/ 2102137 w 4365130"/>
                  <a:gd name="connsiteY2" fmla="*/ 1943611 h 3855315"/>
                  <a:gd name="connsiteX3" fmla="*/ 3005921 w 4365130"/>
                  <a:gd name="connsiteY3" fmla="*/ 1168881 h 3855315"/>
                  <a:gd name="connsiteX4" fmla="*/ 4365130 w 4365130"/>
                  <a:gd name="connsiteY4" fmla="*/ 0 h 3855315"/>
                  <a:gd name="connsiteX0" fmla="*/ 0 w 4340142"/>
                  <a:gd name="connsiteY0" fmla="*/ 3886266 h 3886266"/>
                  <a:gd name="connsiteX1" fmla="*/ 1113727 w 4340142"/>
                  <a:gd name="connsiteY1" fmla="*/ 2783135 h 3886266"/>
                  <a:gd name="connsiteX2" fmla="*/ 2102137 w 4340142"/>
                  <a:gd name="connsiteY2" fmla="*/ 1974562 h 3886266"/>
                  <a:gd name="connsiteX3" fmla="*/ 3005921 w 4340142"/>
                  <a:gd name="connsiteY3" fmla="*/ 1199832 h 3886266"/>
                  <a:gd name="connsiteX4" fmla="*/ 4340142 w 4340142"/>
                  <a:gd name="connsiteY4" fmla="*/ 0 h 3886266"/>
                  <a:gd name="connsiteX0" fmla="*/ 0 w 4340142"/>
                  <a:gd name="connsiteY0" fmla="*/ 3886266 h 3886266"/>
                  <a:gd name="connsiteX1" fmla="*/ 1113727 w 4340142"/>
                  <a:gd name="connsiteY1" fmla="*/ 2783135 h 3886266"/>
                  <a:gd name="connsiteX2" fmla="*/ 2102137 w 4340142"/>
                  <a:gd name="connsiteY2" fmla="*/ 1974562 h 3886266"/>
                  <a:gd name="connsiteX3" fmla="*/ 3005921 w 4340142"/>
                  <a:gd name="connsiteY3" fmla="*/ 1199832 h 3886266"/>
                  <a:gd name="connsiteX4" fmla="*/ 4340142 w 4340142"/>
                  <a:gd name="connsiteY4" fmla="*/ 0 h 3886266"/>
                  <a:gd name="connsiteX0" fmla="*/ 0 w 4340142"/>
                  <a:gd name="connsiteY0" fmla="*/ 3886266 h 3886266"/>
                  <a:gd name="connsiteX1" fmla="*/ 1113727 w 4340142"/>
                  <a:gd name="connsiteY1" fmla="*/ 2783135 h 3886266"/>
                  <a:gd name="connsiteX2" fmla="*/ 2102137 w 4340142"/>
                  <a:gd name="connsiteY2" fmla="*/ 1974562 h 3886266"/>
                  <a:gd name="connsiteX3" fmla="*/ 3005921 w 4340142"/>
                  <a:gd name="connsiteY3" fmla="*/ 1199832 h 3886266"/>
                  <a:gd name="connsiteX4" fmla="*/ 4340142 w 4340142"/>
                  <a:gd name="connsiteY4" fmla="*/ 0 h 3886266"/>
                  <a:gd name="connsiteX0" fmla="*/ 0 w 4340142"/>
                  <a:gd name="connsiteY0" fmla="*/ 3886266 h 3886266"/>
                  <a:gd name="connsiteX1" fmla="*/ 1151857 w 4340142"/>
                  <a:gd name="connsiteY1" fmla="*/ 2800846 h 3886266"/>
                  <a:gd name="connsiteX2" fmla="*/ 2102137 w 4340142"/>
                  <a:gd name="connsiteY2" fmla="*/ 1974562 h 3886266"/>
                  <a:gd name="connsiteX3" fmla="*/ 3005921 w 4340142"/>
                  <a:gd name="connsiteY3" fmla="*/ 1199832 h 3886266"/>
                  <a:gd name="connsiteX4" fmla="*/ 4340142 w 4340142"/>
                  <a:gd name="connsiteY4" fmla="*/ 0 h 3886266"/>
                  <a:gd name="connsiteX0" fmla="*/ 0 w 4340142"/>
                  <a:gd name="connsiteY0" fmla="*/ 3886266 h 3886266"/>
                  <a:gd name="connsiteX1" fmla="*/ 1151857 w 4340142"/>
                  <a:gd name="connsiteY1" fmla="*/ 2800846 h 3886266"/>
                  <a:gd name="connsiteX2" fmla="*/ 2102137 w 4340142"/>
                  <a:gd name="connsiteY2" fmla="*/ 1974562 h 3886266"/>
                  <a:gd name="connsiteX3" fmla="*/ 3005921 w 4340142"/>
                  <a:gd name="connsiteY3" fmla="*/ 1199832 h 3886266"/>
                  <a:gd name="connsiteX4" fmla="*/ 4340142 w 4340142"/>
                  <a:gd name="connsiteY4" fmla="*/ 0 h 3886266"/>
                  <a:gd name="connsiteX0" fmla="*/ 0 w 4340142"/>
                  <a:gd name="connsiteY0" fmla="*/ 3886266 h 3886266"/>
                  <a:gd name="connsiteX1" fmla="*/ 1151857 w 4340142"/>
                  <a:gd name="connsiteY1" fmla="*/ 2800846 h 3886266"/>
                  <a:gd name="connsiteX2" fmla="*/ 2102137 w 4340142"/>
                  <a:gd name="connsiteY2" fmla="*/ 1974562 h 3886266"/>
                  <a:gd name="connsiteX3" fmla="*/ 3005921 w 4340142"/>
                  <a:gd name="connsiteY3" fmla="*/ 1199832 h 3886266"/>
                  <a:gd name="connsiteX4" fmla="*/ 4340142 w 4340142"/>
                  <a:gd name="connsiteY4" fmla="*/ 0 h 3886266"/>
                  <a:gd name="connsiteX0" fmla="*/ 0 w 4340142"/>
                  <a:gd name="connsiteY0" fmla="*/ 3886266 h 3886266"/>
                  <a:gd name="connsiteX1" fmla="*/ 1151857 w 4340142"/>
                  <a:gd name="connsiteY1" fmla="*/ 2800846 h 3886266"/>
                  <a:gd name="connsiteX2" fmla="*/ 2102137 w 4340142"/>
                  <a:gd name="connsiteY2" fmla="*/ 1974562 h 3886266"/>
                  <a:gd name="connsiteX3" fmla="*/ 3005921 w 4340142"/>
                  <a:gd name="connsiteY3" fmla="*/ 1199832 h 3886266"/>
                  <a:gd name="connsiteX4" fmla="*/ 4340142 w 4340142"/>
                  <a:gd name="connsiteY4" fmla="*/ 0 h 3886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0142" h="3886266">
                    <a:moveTo>
                      <a:pt x="0" y="3886266"/>
                    </a:moveTo>
                    <a:cubicBezTo>
                      <a:pt x="688532" y="3226687"/>
                      <a:pt x="801501" y="3119463"/>
                      <a:pt x="1151857" y="2800846"/>
                    </a:cubicBezTo>
                    <a:cubicBezTo>
                      <a:pt x="1502213" y="2482229"/>
                      <a:pt x="1793126" y="2241398"/>
                      <a:pt x="2102137" y="1974562"/>
                    </a:cubicBezTo>
                    <a:cubicBezTo>
                      <a:pt x="2411148" y="1707726"/>
                      <a:pt x="2596826" y="1539243"/>
                      <a:pt x="3005921" y="1199832"/>
                    </a:cubicBezTo>
                    <a:cubicBezTo>
                      <a:pt x="3615062" y="662740"/>
                      <a:pt x="3669298" y="612417"/>
                      <a:pt x="4340142" y="0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A483FA7-C7FC-E592-6A52-D4D02AAD1A29}"/>
                  </a:ext>
                </a:extLst>
              </p:cNvPr>
              <p:cNvSpPr/>
              <p:nvPr/>
            </p:nvSpPr>
            <p:spPr>
              <a:xfrm>
                <a:off x="2679918" y="6746182"/>
                <a:ext cx="111818" cy="1118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33FF906-B020-1CD3-68A7-658EC1C400E3}"/>
                  </a:ext>
                </a:extLst>
              </p:cNvPr>
              <p:cNvSpPr/>
              <p:nvPr/>
            </p:nvSpPr>
            <p:spPr>
              <a:xfrm>
                <a:off x="3640652" y="6030174"/>
                <a:ext cx="111818" cy="1118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1DD6322-E4C1-54D9-9056-DFB930E6A9C0}"/>
                  </a:ext>
                </a:extLst>
              </p:cNvPr>
              <p:cNvSpPr/>
              <p:nvPr/>
            </p:nvSpPr>
            <p:spPr>
              <a:xfrm>
                <a:off x="4469969" y="5472646"/>
                <a:ext cx="111818" cy="1118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3169EB3-30FB-B517-1948-FFEB0B59859E}"/>
                  </a:ext>
                </a:extLst>
              </p:cNvPr>
              <p:cNvSpPr/>
              <p:nvPr/>
            </p:nvSpPr>
            <p:spPr>
              <a:xfrm>
                <a:off x="5249004" y="4919767"/>
                <a:ext cx="111818" cy="1118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87DA53C-56ED-9746-3C5D-EBB99A40698B}"/>
                  </a:ext>
                </a:extLst>
              </p:cNvPr>
              <p:cNvSpPr/>
              <p:nvPr/>
            </p:nvSpPr>
            <p:spPr>
              <a:xfrm>
                <a:off x="6346876" y="4112071"/>
                <a:ext cx="111818" cy="1118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58A8FC0-F926-EAA7-E7C6-FFCE8EB37E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16532" y="2102007"/>
              <a:ext cx="3607014" cy="2489776"/>
              <a:chOff x="932397" y="1026630"/>
              <a:chExt cx="4495139" cy="3102813"/>
            </a:xfrm>
          </p:grpSpPr>
          <p:sp>
            <p:nvSpPr>
              <p:cNvPr id="63" name="!!curve">
                <a:extLst>
                  <a:ext uri="{FF2B5EF4-FFF2-40B4-BE49-F238E27FC236}">
                    <a16:creationId xmlns:a16="http://schemas.microsoft.com/office/drawing/2014/main" id="{0466545C-119E-C68F-E2B8-1501B82AD9FC}"/>
                  </a:ext>
                </a:extLst>
              </p:cNvPr>
              <p:cNvSpPr/>
              <p:nvPr/>
            </p:nvSpPr>
            <p:spPr>
              <a:xfrm>
                <a:off x="1008993" y="1087821"/>
                <a:ext cx="4343400" cy="2979682"/>
              </a:xfrm>
              <a:custGeom>
                <a:avLst/>
                <a:gdLst>
                  <a:gd name="connsiteX0" fmla="*/ 0 w 4343400"/>
                  <a:gd name="connsiteY0" fmla="*/ 2979682 h 2979682"/>
                  <a:gd name="connsiteX1" fmla="*/ 811924 w 4343400"/>
                  <a:gd name="connsiteY1" fmla="*/ 1860331 h 2979682"/>
                  <a:gd name="connsiteX2" fmla="*/ 1797269 w 4343400"/>
                  <a:gd name="connsiteY2" fmla="*/ 961696 h 2979682"/>
                  <a:gd name="connsiteX3" fmla="*/ 2892973 w 4343400"/>
                  <a:gd name="connsiteY3" fmla="*/ 433551 h 2979682"/>
                  <a:gd name="connsiteX4" fmla="*/ 4343400 w 4343400"/>
                  <a:gd name="connsiteY4" fmla="*/ 0 h 297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400" h="2979682">
                    <a:moveTo>
                      <a:pt x="0" y="2979682"/>
                    </a:moveTo>
                    <a:cubicBezTo>
                      <a:pt x="256189" y="2588172"/>
                      <a:pt x="512379" y="2196662"/>
                      <a:pt x="811924" y="1860331"/>
                    </a:cubicBezTo>
                    <a:cubicBezTo>
                      <a:pt x="1111469" y="1524000"/>
                      <a:pt x="1450428" y="1199493"/>
                      <a:pt x="1797269" y="961696"/>
                    </a:cubicBezTo>
                    <a:cubicBezTo>
                      <a:pt x="2144110" y="723899"/>
                      <a:pt x="2468618" y="593834"/>
                      <a:pt x="2892973" y="433551"/>
                    </a:cubicBezTo>
                    <a:cubicBezTo>
                      <a:pt x="3317328" y="273268"/>
                      <a:pt x="3830364" y="136634"/>
                      <a:pt x="4343400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319AAFE-4448-974F-F747-7F88DDDD5AC5}"/>
                  </a:ext>
                </a:extLst>
              </p:cNvPr>
              <p:cNvSpPr/>
              <p:nvPr/>
            </p:nvSpPr>
            <p:spPr>
              <a:xfrm>
                <a:off x="932397" y="3989958"/>
                <a:ext cx="139485" cy="1394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A01F038-D928-58AE-D241-38D9554A55D5}"/>
                  </a:ext>
                </a:extLst>
              </p:cNvPr>
              <p:cNvSpPr/>
              <p:nvPr/>
            </p:nvSpPr>
            <p:spPr>
              <a:xfrm>
                <a:off x="1791703" y="2871823"/>
                <a:ext cx="139485" cy="1394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402385D-7FDE-0E34-6BB1-50D6FED95AC7}"/>
                  </a:ext>
                </a:extLst>
              </p:cNvPr>
              <p:cNvSpPr/>
              <p:nvPr/>
            </p:nvSpPr>
            <p:spPr>
              <a:xfrm>
                <a:off x="2755732" y="1983556"/>
                <a:ext cx="139485" cy="1394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6E688C1-A0A5-5A36-952B-55662BD35847}"/>
                  </a:ext>
                </a:extLst>
              </p:cNvPr>
              <p:cNvSpPr/>
              <p:nvPr/>
            </p:nvSpPr>
            <p:spPr>
              <a:xfrm>
                <a:off x="3833875" y="1458687"/>
                <a:ext cx="139485" cy="1394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415EC00-4B3D-14DF-ACF6-EA35205D4F04}"/>
                  </a:ext>
                </a:extLst>
              </p:cNvPr>
              <p:cNvSpPr/>
              <p:nvPr/>
            </p:nvSpPr>
            <p:spPr>
              <a:xfrm>
                <a:off x="5288051" y="1026630"/>
                <a:ext cx="139485" cy="13948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:endParaRPr lang="en-US" sz="540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55D6470E-0CF0-1A3B-C58D-6434960FC77A}"/>
              </a:ext>
            </a:extLst>
          </p:cNvPr>
          <p:cNvSpPr/>
          <p:nvPr/>
        </p:nvSpPr>
        <p:spPr>
          <a:xfrm>
            <a:off x="19600078" y="1718235"/>
            <a:ext cx="2908810" cy="2123658"/>
          </a:xfrm>
          <a:prstGeom prst="rect">
            <a:avLst/>
          </a:prstGeom>
          <a:noFill/>
        </p:spPr>
        <p:txBody>
          <a:bodyPr wrap="none" lIns="274320" tIns="137160" rIns="274320" bIns="137160">
            <a:spAutoFit/>
          </a:bodyPr>
          <a:lstStyle/>
          <a:p>
            <a:pPr algn="ctr" defTabSz="2743200"/>
            <a:r>
              <a:rPr lang="en-US" sz="1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ptos" panose="02110004020202020204"/>
              </a:rPr>
              <a:t>IPC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28F09B-F64C-D5B0-F80C-A4ED27342CCD}"/>
              </a:ext>
            </a:extLst>
          </p:cNvPr>
          <p:cNvSpPr/>
          <p:nvPr/>
        </p:nvSpPr>
        <p:spPr>
          <a:xfrm>
            <a:off x="418215" y="1850769"/>
            <a:ext cx="8005781" cy="2123658"/>
          </a:xfrm>
          <a:prstGeom prst="rect">
            <a:avLst/>
          </a:prstGeom>
          <a:noFill/>
        </p:spPr>
        <p:txBody>
          <a:bodyPr wrap="none" lIns="274320" tIns="137160" rIns="274320" bIns="137160">
            <a:spAutoFit/>
          </a:bodyPr>
          <a:lstStyle/>
          <a:p>
            <a:pPr algn="ctr" defTabSz="2743200"/>
            <a:r>
              <a:rPr lang="en-US" sz="1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ptos" panose="02110004020202020204"/>
              </a:rPr>
              <a:t>OGC (ours)</a:t>
            </a:r>
          </a:p>
        </p:txBody>
      </p:sp>
    </p:spTree>
    <p:extLst>
      <p:ext uri="{BB962C8B-B14F-4D97-AF65-F5344CB8AC3E}">
        <p14:creationId xmlns:p14="http://schemas.microsoft.com/office/powerpoint/2010/main" val="395416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D255-5ED1-25F4-04AD-A8735397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Conservative Bound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27D8C-B480-0852-49E7-0C76901CA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24008-3522-A1E3-A26B-C7F307AD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895344"/>
            <a:ext cx="14218126" cy="11438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92569D-1865-9836-01DA-75A209C78B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29"/>
          <a:stretch/>
        </p:blipFill>
        <p:spPr>
          <a:xfrm>
            <a:off x="2514600" y="14922230"/>
            <a:ext cx="14218126" cy="50822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4A4EEE-B870-A5AE-87EB-191210D6FA52}"/>
              </a:ext>
            </a:extLst>
          </p:cNvPr>
          <p:cNvSpPr/>
          <p:nvPr/>
        </p:nvSpPr>
        <p:spPr>
          <a:xfrm>
            <a:off x="19843276" y="16459598"/>
            <a:ext cx="13390205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600" b="1" cap="none" spc="0" dirty="0">
                <a:ln/>
                <a:solidFill>
                  <a:schemeClr val="accent3"/>
                </a:solidFill>
                <a:effectLst/>
              </a:rPr>
              <a:t>Intimidating!</a:t>
            </a:r>
          </a:p>
        </p:txBody>
      </p:sp>
    </p:spTree>
    <p:extLst>
      <p:ext uri="{BB962C8B-B14F-4D97-AF65-F5344CB8AC3E}">
        <p14:creationId xmlns:p14="http://schemas.microsoft.com/office/powerpoint/2010/main" val="110776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D7072-8BF5-DAB6-773C-CC789D1AA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4CDA-48F1-3211-6E8A-6ADA80F6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Conservative Bound: a Simpler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A7B08-90F2-512D-E250-5F59053DDC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3D11FE-8E5A-0CD6-61DA-01CD47B41F09}"/>
              </a:ext>
            </a:extLst>
          </p:cNvPr>
          <p:cNvSpPr/>
          <p:nvPr/>
        </p:nvSpPr>
        <p:spPr>
          <a:xfrm>
            <a:off x="7373566" y="6712085"/>
            <a:ext cx="3404681" cy="340468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6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295406-80FB-AE2A-B0B3-7C617EE60424}"/>
              </a:ext>
            </a:extLst>
          </p:cNvPr>
          <p:cNvSpPr/>
          <p:nvPr/>
        </p:nvSpPr>
        <p:spPr>
          <a:xfrm>
            <a:off x="8848929" y="8226358"/>
            <a:ext cx="470170" cy="47017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6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425BF0-A771-D40C-CDB5-2692E5A8AC78}"/>
              </a:ext>
            </a:extLst>
          </p:cNvPr>
          <p:cNvCxnSpPr>
            <a:cxnSpLocks/>
          </p:cNvCxnSpPr>
          <p:nvPr/>
        </p:nvCxnSpPr>
        <p:spPr>
          <a:xfrm flipV="1">
            <a:off x="7373566" y="8455313"/>
            <a:ext cx="1702340" cy="2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7F16FE-84E5-BEA0-A541-4DF15D5D8233}"/>
                  </a:ext>
                </a:extLst>
              </p:cNvPr>
              <p:cNvSpPr txBox="1"/>
              <p:nvPr/>
            </p:nvSpPr>
            <p:spPr>
              <a:xfrm>
                <a:off x="8090640" y="7646462"/>
                <a:ext cx="581185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NVIDIA Sans" panose="020B0503020203020204" pitchFamily="34" charset="0"/>
                        </a:rPr>
                        <m:t>𝑟</m:t>
                      </m:r>
                    </m:oMath>
                  </m:oMathPara>
                </a14:m>
                <a:endParaRPr lang="en-US" sz="6000" dirty="0" err="1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7F16FE-84E5-BEA0-A541-4DF15D5D8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640" y="7646462"/>
                <a:ext cx="58118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95E110-9E77-7B5F-9232-5FF3759CABA6}"/>
                  </a:ext>
                </a:extLst>
              </p:cNvPr>
              <p:cNvSpPr txBox="1"/>
              <p:nvPr/>
            </p:nvSpPr>
            <p:spPr>
              <a:xfrm>
                <a:off x="8573149" y="8684270"/>
                <a:ext cx="93955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NVIDIA Sans" panose="020B0503020203020204" pitchFamily="34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NVIDIA Sans" panose="020B0503020203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NVIDIA Sans" panose="020B0503020203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000" dirty="0" err="1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95E110-9E77-7B5F-9232-5FF3759CA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149" y="8684270"/>
                <a:ext cx="93955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73378F3A-AE12-3A60-F7A5-120C9E39784D}"/>
              </a:ext>
            </a:extLst>
          </p:cNvPr>
          <p:cNvSpPr/>
          <p:nvPr/>
        </p:nvSpPr>
        <p:spPr>
          <a:xfrm>
            <a:off x="20300295" y="7839760"/>
            <a:ext cx="3404681" cy="340468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6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1E8874-4B59-FD85-6F83-B2D9E3EEDBD4}"/>
              </a:ext>
            </a:extLst>
          </p:cNvPr>
          <p:cNvSpPr/>
          <p:nvPr/>
        </p:nvSpPr>
        <p:spPr>
          <a:xfrm>
            <a:off x="21775658" y="9354033"/>
            <a:ext cx="470170" cy="47017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6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29DD28-AA93-CF37-544D-1F4AFB290CDA}"/>
              </a:ext>
            </a:extLst>
          </p:cNvPr>
          <p:cNvCxnSpPr>
            <a:cxnSpLocks/>
          </p:cNvCxnSpPr>
          <p:nvPr/>
        </p:nvCxnSpPr>
        <p:spPr>
          <a:xfrm flipV="1">
            <a:off x="20300295" y="9582988"/>
            <a:ext cx="1702340" cy="2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7051DB-3156-A9A7-3BE6-3408394ECCA5}"/>
                  </a:ext>
                </a:extLst>
              </p:cNvPr>
              <p:cNvSpPr txBox="1"/>
              <p:nvPr/>
            </p:nvSpPr>
            <p:spPr>
              <a:xfrm>
                <a:off x="20991958" y="8659659"/>
                <a:ext cx="581185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NVIDIA Sans" panose="020B0503020203020204" pitchFamily="34" charset="0"/>
                        </a:rPr>
                        <m:t>𝑟</m:t>
                      </m:r>
                    </m:oMath>
                  </m:oMathPara>
                </a14:m>
                <a:endParaRPr lang="en-US" sz="6000" dirty="0" err="1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7051DB-3156-A9A7-3BE6-3408394EC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1958" y="8659659"/>
                <a:ext cx="581185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37A496-9613-B477-28D1-8A9EC895E48D}"/>
                  </a:ext>
                </a:extLst>
              </p:cNvPr>
              <p:cNvSpPr txBox="1"/>
              <p:nvPr/>
            </p:nvSpPr>
            <p:spPr>
              <a:xfrm>
                <a:off x="21490965" y="9811945"/>
                <a:ext cx="957378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NVIDIA Sans" panose="020B0503020203020204" pitchFamily="34" charset="0"/>
                            </a:rPr>
                          </m:ctrlPr>
                        </m:sSubPr>
                        <m:e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NVIDIA Sans" panose="020B0503020203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NVIDIA Sans" panose="020B0503020203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6000" dirty="0" err="1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37A496-9613-B477-28D1-8A9EC895E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0965" y="9811945"/>
                <a:ext cx="957378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E724D1-96BD-5E16-09EC-7F2972A9FFC5}"/>
              </a:ext>
            </a:extLst>
          </p:cNvPr>
          <p:cNvCxnSpPr/>
          <p:nvPr/>
        </p:nvCxnSpPr>
        <p:spPr>
          <a:xfrm>
            <a:off x="9075906" y="8455313"/>
            <a:ext cx="12699752" cy="1127675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8868A-F660-6CAD-32AB-8ADEDEA6E06D}"/>
                  </a:ext>
                </a:extLst>
              </p:cNvPr>
              <p:cNvSpPr txBox="1"/>
              <p:nvPr/>
            </p:nvSpPr>
            <p:spPr>
              <a:xfrm>
                <a:off x="15010859" y="8351882"/>
                <a:ext cx="66883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NVIDIA Sans" panose="020B0503020203020204" pitchFamily="34" charset="0"/>
                        </a:rPr>
                        <m:t>𝑑</m:t>
                      </m:r>
                    </m:oMath>
                  </m:oMathPara>
                </a14:m>
                <a:endParaRPr lang="en-US" sz="6000" dirty="0" err="1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8868A-F660-6CAD-32AB-8ADEDEA6E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0859" y="8351882"/>
                <a:ext cx="668837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AF0F34-55B2-F610-FC0D-896AE29C9B7B}"/>
                  </a:ext>
                </a:extLst>
              </p:cNvPr>
              <p:cNvSpPr txBox="1"/>
              <p:nvPr/>
            </p:nvSpPr>
            <p:spPr>
              <a:xfrm>
                <a:off x="9947430" y="12758714"/>
                <a:ext cx="13557750" cy="4380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6000" b="0" i="0" dirty="0">
                    <a:solidFill>
                      <a:schemeClr val="bg1"/>
                    </a:solidFill>
                    <a:latin typeface="Cambria Math" panose="02040503050406030204" pitchFamily="18" charset="0"/>
                    <a:cs typeface="NVIDIA Sans" panose="020B0503020203020204" pitchFamily="34" charset="0"/>
                  </a:rPr>
                  <a:t>Sphere 1 and 2 will be penetration </a:t>
                </a:r>
                <a:r>
                  <a:rPr lang="en-US" sz="6000" dirty="0">
                    <a:solidFill>
                      <a:schemeClr val="bg1"/>
                    </a:solidFill>
                    <a:latin typeface="Cambria Math" panose="02040503050406030204" pitchFamily="18" charset="0"/>
                    <a:cs typeface="NVIDIA Sans" panose="020B0503020203020204" pitchFamily="34" charset="0"/>
                  </a:rPr>
                  <a:t>free if:</a:t>
                </a:r>
                <a:endParaRPr lang="en-US" sz="6000" b="0" i="0" dirty="0">
                  <a:solidFill>
                    <a:schemeClr val="bg1"/>
                  </a:solidFill>
                  <a:latin typeface="Cambria Math" panose="02040503050406030204" pitchFamily="18" charset="0"/>
                  <a:cs typeface="NVIDIA Sans" panose="020B0503020203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NVIDIA Sans" panose="020B0503020203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NVIDIA Sans" panose="020B0503020203020204" pitchFamily="34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NVIDIA Sans" panose="020B0503020203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NVIDIA Sans" panose="020B0503020203020204" pitchFamily="34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6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NVIDIA Sans" panose="020B0503020203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6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NVIDIA Sans" panose="020B0503020203020204" pitchFamily="34" charset="0"/>
                        </a:rPr>
                        <m:t>&lt;</m:t>
                      </m:r>
                      <m:f>
                        <m:fPr>
                          <m:ctrlP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NVIDIA Sans" panose="020B0503020203020204" pitchFamily="34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NVIDIA Sans" panose="020B0503020203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NVIDIA Sans" panose="020B0503020203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NVIDIA Sans" panose="020B0503020203020204" pitchFamily="34" charset="0"/>
                        </a:rPr>
                        <m:t>𝑑</m:t>
                      </m:r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NVIDIA Sans" panose="020B0503020203020204" pitchFamily="34" charset="0"/>
                        </a:rPr>
                        <m:t>−</m:t>
                      </m:r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NVIDIA Sans" panose="020B0503020203020204" pitchFamily="34" charset="0"/>
                        </a:rPr>
                        <m:t>𝑟</m:t>
                      </m:r>
                    </m:oMath>
                  </m:oMathPara>
                </a14:m>
                <a:endParaRPr lang="en-US" sz="6000" b="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NVIDIA Sans" panose="020B0503020203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NVIDIA Sans" panose="020B0503020203020204" pitchFamily="34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NVIDIA Sans" panose="020B0503020203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6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NVIDIA Sans" panose="020B0503020203020204" pitchFamily="34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6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NVIDIA Sans" panose="020B0503020203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6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NVIDIA Sans" panose="020B0503020203020204" pitchFamily="34" charset="0"/>
                        </a:rPr>
                        <m:t>&lt;</m:t>
                      </m:r>
                      <m:f>
                        <m:fPr>
                          <m:ctrlP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NVIDIA Sans" panose="020B0503020203020204" pitchFamily="34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NVIDIA Sans" panose="020B0503020203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NVIDIA Sans" panose="020B0503020203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NVIDIA Sans" panose="020B0503020203020204" pitchFamily="34" charset="0"/>
                        </a:rPr>
                        <m:t>𝑑</m:t>
                      </m:r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NVIDIA Sans" panose="020B0503020203020204" pitchFamily="34" charset="0"/>
                        </a:rPr>
                        <m:t>−</m:t>
                      </m:r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NVIDIA Sans" panose="020B0503020203020204" pitchFamily="34" charset="0"/>
                        </a:rPr>
                        <m:t>𝑟</m:t>
                      </m:r>
                    </m:oMath>
                  </m:oMathPara>
                </a14:m>
                <a:endParaRPr lang="en-US" sz="60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AF0F34-55B2-F610-FC0D-896AE29C9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430" y="12758714"/>
                <a:ext cx="13557750" cy="4380558"/>
              </a:xfrm>
              <a:prstGeom prst="rect">
                <a:avLst/>
              </a:prstGeom>
              <a:blipFill>
                <a:blip r:embed="rId7"/>
                <a:stretch>
                  <a:fillRect l="-3417" t="-5146" r="-2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66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A4482-FD3D-7CD4-8D4C-942CD0792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3538-C18D-B294-24CB-2796CA3B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Conservative Bound: for Triangular Mesh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F7B78-17D5-83F1-A188-EE761B90E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0" name="组合 39">
            <a:extLst>
              <a:ext uri="{FF2B5EF4-FFF2-40B4-BE49-F238E27FC236}">
                <a16:creationId xmlns:a16="http://schemas.microsoft.com/office/drawing/2014/main" id="{03DD836A-2EBE-EA39-4085-DC69ADE24A9E}"/>
              </a:ext>
            </a:extLst>
          </p:cNvPr>
          <p:cNvGrpSpPr/>
          <p:nvPr/>
        </p:nvGrpSpPr>
        <p:grpSpPr>
          <a:xfrm>
            <a:off x="5683114" y="5389664"/>
            <a:ext cx="13013447" cy="11188064"/>
            <a:chOff x="2199590" y="1115428"/>
            <a:chExt cx="3346356" cy="2876965"/>
          </a:xfrm>
        </p:grpSpPr>
        <p:cxnSp>
          <p:nvCxnSpPr>
            <p:cNvPr id="51" name="!!Straight Connector 105">
              <a:extLst>
                <a:ext uri="{FF2B5EF4-FFF2-40B4-BE49-F238E27FC236}">
                  <a16:creationId xmlns:a16="http://schemas.microsoft.com/office/drawing/2014/main" id="{ABF2A12A-21FB-51EC-A368-2B1FCABC91E9}"/>
                </a:ext>
              </a:extLst>
            </p:cNvPr>
            <p:cNvCxnSpPr>
              <a:cxnSpLocks/>
              <a:stCxn id="70" idx="6"/>
              <a:endCxn id="73" idx="2"/>
            </p:cNvCxnSpPr>
            <p:nvPr/>
          </p:nvCxnSpPr>
          <p:spPr>
            <a:xfrm flipV="1">
              <a:off x="3200401" y="1175297"/>
              <a:ext cx="1460959" cy="288926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52" name="!!Straight Connector 112">
              <a:extLst>
                <a:ext uri="{FF2B5EF4-FFF2-40B4-BE49-F238E27FC236}">
                  <a16:creationId xmlns:a16="http://schemas.microsoft.com/office/drawing/2014/main" id="{F1FF7AAE-C0B2-DA18-5912-BBCF4FFA433E}"/>
                </a:ext>
              </a:extLst>
            </p:cNvPr>
            <p:cNvCxnSpPr>
              <a:cxnSpLocks/>
              <a:stCxn id="73" idx="4"/>
              <a:endCxn id="77" idx="1"/>
            </p:cNvCxnSpPr>
            <p:nvPr/>
          </p:nvCxnSpPr>
          <p:spPr>
            <a:xfrm>
              <a:off x="4717503" y="1235165"/>
              <a:ext cx="607080" cy="1222641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53" name="!!Straight Connector 113">
              <a:extLst>
                <a:ext uri="{FF2B5EF4-FFF2-40B4-BE49-F238E27FC236}">
                  <a16:creationId xmlns:a16="http://schemas.microsoft.com/office/drawing/2014/main" id="{699AC805-6C41-335A-6A78-85149525B923}"/>
                </a:ext>
              </a:extLst>
            </p:cNvPr>
            <p:cNvCxnSpPr>
              <a:cxnSpLocks/>
              <a:stCxn id="70" idx="4"/>
              <a:endCxn id="71" idx="0"/>
            </p:cNvCxnSpPr>
            <p:nvPr/>
          </p:nvCxnSpPr>
          <p:spPr>
            <a:xfrm>
              <a:off x="3144258" y="1524091"/>
              <a:ext cx="619603" cy="1226947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54" name="!!Straight Connector 114">
              <a:extLst>
                <a:ext uri="{FF2B5EF4-FFF2-40B4-BE49-F238E27FC236}">
                  <a16:creationId xmlns:a16="http://schemas.microsoft.com/office/drawing/2014/main" id="{3E1EBF86-C5D7-B5B1-BD59-F173F0FF0FD4}"/>
                </a:ext>
              </a:extLst>
            </p:cNvPr>
            <p:cNvCxnSpPr>
              <a:cxnSpLocks/>
              <a:stCxn id="73" idx="3"/>
              <a:endCxn id="71" idx="7"/>
            </p:cNvCxnSpPr>
            <p:nvPr/>
          </p:nvCxnSpPr>
          <p:spPr>
            <a:xfrm flipH="1">
              <a:off x="3803560" y="1217630"/>
              <a:ext cx="874244" cy="1550943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55" name="!!Straight Connector 115">
              <a:extLst>
                <a:ext uri="{FF2B5EF4-FFF2-40B4-BE49-F238E27FC236}">
                  <a16:creationId xmlns:a16="http://schemas.microsoft.com/office/drawing/2014/main" id="{CB0F9FDE-4137-7495-6301-22A179747D27}"/>
                </a:ext>
              </a:extLst>
            </p:cNvPr>
            <p:cNvCxnSpPr>
              <a:cxnSpLocks/>
              <a:stCxn id="77" idx="3"/>
              <a:endCxn id="71" idx="6"/>
            </p:cNvCxnSpPr>
            <p:nvPr/>
          </p:nvCxnSpPr>
          <p:spPr>
            <a:xfrm flipH="1">
              <a:off x="3820004" y="2542473"/>
              <a:ext cx="1504579" cy="268434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56" name="!!Straight Connector 117">
              <a:extLst>
                <a:ext uri="{FF2B5EF4-FFF2-40B4-BE49-F238E27FC236}">
                  <a16:creationId xmlns:a16="http://schemas.microsoft.com/office/drawing/2014/main" id="{82154B54-4491-218C-1867-CD759AB0DD4D}"/>
                </a:ext>
              </a:extLst>
            </p:cNvPr>
            <p:cNvCxnSpPr>
              <a:cxnSpLocks/>
              <a:stCxn id="73" idx="5"/>
              <a:endCxn id="74" idx="0"/>
            </p:cNvCxnSpPr>
            <p:nvPr/>
          </p:nvCxnSpPr>
          <p:spPr>
            <a:xfrm>
              <a:off x="4757202" y="1217630"/>
              <a:ext cx="732601" cy="498411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57" name="!!Straight Connector 118">
              <a:extLst>
                <a:ext uri="{FF2B5EF4-FFF2-40B4-BE49-F238E27FC236}">
                  <a16:creationId xmlns:a16="http://schemas.microsoft.com/office/drawing/2014/main" id="{B062D8E7-8C69-38E6-2C58-199D2FF3A03F}"/>
                </a:ext>
              </a:extLst>
            </p:cNvPr>
            <p:cNvCxnSpPr>
              <a:cxnSpLocks/>
              <a:stCxn id="74" idx="4"/>
              <a:endCxn id="77" idx="0"/>
            </p:cNvCxnSpPr>
            <p:nvPr/>
          </p:nvCxnSpPr>
          <p:spPr>
            <a:xfrm flipH="1">
              <a:off x="5364282" y="1835778"/>
              <a:ext cx="125521" cy="604493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58" name="!!Straight Connector 129">
              <a:extLst>
                <a:ext uri="{FF2B5EF4-FFF2-40B4-BE49-F238E27FC236}">
                  <a16:creationId xmlns:a16="http://schemas.microsoft.com/office/drawing/2014/main" id="{1EC92678-9449-F66A-901F-FDA6CBDF9201}"/>
                </a:ext>
              </a:extLst>
            </p:cNvPr>
            <p:cNvCxnSpPr>
              <a:cxnSpLocks/>
              <a:stCxn id="71" idx="5"/>
              <a:endCxn id="75" idx="2"/>
            </p:cNvCxnSpPr>
            <p:nvPr/>
          </p:nvCxnSpPr>
          <p:spPr>
            <a:xfrm>
              <a:off x="3803560" y="2853240"/>
              <a:ext cx="1418217" cy="558498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59" name="!!Straight Connector 130">
              <a:extLst>
                <a:ext uri="{FF2B5EF4-FFF2-40B4-BE49-F238E27FC236}">
                  <a16:creationId xmlns:a16="http://schemas.microsoft.com/office/drawing/2014/main" id="{6B9AE0CA-A76D-C694-0A13-8619375C2C5E}"/>
                </a:ext>
              </a:extLst>
            </p:cNvPr>
            <p:cNvCxnSpPr>
              <a:cxnSpLocks/>
              <a:stCxn id="77" idx="4"/>
              <a:endCxn id="75" idx="0"/>
            </p:cNvCxnSpPr>
            <p:nvPr/>
          </p:nvCxnSpPr>
          <p:spPr>
            <a:xfrm flipH="1">
              <a:off x="5277920" y="2560008"/>
              <a:ext cx="86362" cy="791861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0" name="!!Straight Connector 140">
              <a:extLst>
                <a:ext uri="{FF2B5EF4-FFF2-40B4-BE49-F238E27FC236}">
                  <a16:creationId xmlns:a16="http://schemas.microsoft.com/office/drawing/2014/main" id="{C1E1A8B7-0747-25E2-D5D6-4AEBE9FC621F}"/>
                </a:ext>
              </a:extLst>
            </p:cNvPr>
            <p:cNvCxnSpPr>
              <a:cxnSpLocks/>
              <a:stCxn id="71" idx="5"/>
              <a:endCxn id="76" idx="1"/>
            </p:cNvCxnSpPr>
            <p:nvPr/>
          </p:nvCxnSpPr>
          <p:spPr>
            <a:xfrm>
              <a:off x="3803560" y="2853240"/>
              <a:ext cx="559609" cy="1036951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1" name="!!Straight Connector 142">
              <a:extLst>
                <a:ext uri="{FF2B5EF4-FFF2-40B4-BE49-F238E27FC236}">
                  <a16:creationId xmlns:a16="http://schemas.microsoft.com/office/drawing/2014/main" id="{7CAF1CA6-512A-4D91-E97E-DF5547DDA134}"/>
                </a:ext>
              </a:extLst>
            </p:cNvPr>
            <p:cNvCxnSpPr>
              <a:cxnSpLocks/>
              <a:stCxn id="76" idx="7"/>
              <a:endCxn id="75" idx="3"/>
            </p:cNvCxnSpPr>
            <p:nvPr/>
          </p:nvCxnSpPr>
          <p:spPr>
            <a:xfrm flipV="1">
              <a:off x="4442567" y="3454071"/>
              <a:ext cx="795654" cy="43612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2" name="!!Straight Connector 154">
              <a:extLst>
                <a:ext uri="{FF2B5EF4-FFF2-40B4-BE49-F238E27FC236}">
                  <a16:creationId xmlns:a16="http://schemas.microsoft.com/office/drawing/2014/main" id="{272ECAA0-6415-E7CC-8138-CB62624516D5}"/>
                </a:ext>
              </a:extLst>
            </p:cNvPr>
            <p:cNvCxnSpPr>
              <a:cxnSpLocks/>
              <a:stCxn id="69" idx="6"/>
              <a:endCxn id="70" idx="2"/>
            </p:cNvCxnSpPr>
            <p:nvPr/>
          </p:nvCxnSpPr>
          <p:spPr>
            <a:xfrm flipV="1">
              <a:off x="2343430" y="1464223"/>
              <a:ext cx="744685" cy="311687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3" name="!!Straight Connector 155">
              <a:extLst>
                <a:ext uri="{FF2B5EF4-FFF2-40B4-BE49-F238E27FC236}">
                  <a16:creationId xmlns:a16="http://schemas.microsoft.com/office/drawing/2014/main" id="{432CC52D-270F-F766-0E55-0113A63F7B41}"/>
                </a:ext>
              </a:extLst>
            </p:cNvPr>
            <p:cNvCxnSpPr>
              <a:cxnSpLocks/>
              <a:stCxn id="81" idx="7"/>
              <a:endCxn id="70" idx="3"/>
            </p:cNvCxnSpPr>
            <p:nvPr/>
          </p:nvCxnSpPr>
          <p:spPr>
            <a:xfrm flipV="1">
              <a:off x="2295432" y="1506556"/>
              <a:ext cx="809127" cy="1211814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4" name="!!Straight Connector 156">
              <a:extLst>
                <a:ext uri="{FF2B5EF4-FFF2-40B4-BE49-F238E27FC236}">
                  <a16:creationId xmlns:a16="http://schemas.microsoft.com/office/drawing/2014/main" id="{AF4897B7-DF59-9B3B-989E-17ED44562B42}"/>
                </a:ext>
              </a:extLst>
            </p:cNvPr>
            <p:cNvCxnSpPr>
              <a:cxnSpLocks/>
              <a:stCxn id="69" idx="4"/>
              <a:endCxn id="81" idx="0"/>
            </p:cNvCxnSpPr>
            <p:nvPr/>
          </p:nvCxnSpPr>
          <p:spPr>
            <a:xfrm flipH="1">
              <a:off x="2255733" y="1835778"/>
              <a:ext cx="31554" cy="865057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5" name="!!Straight Connector 157">
              <a:extLst>
                <a:ext uri="{FF2B5EF4-FFF2-40B4-BE49-F238E27FC236}">
                  <a16:creationId xmlns:a16="http://schemas.microsoft.com/office/drawing/2014/main" id="{7CB58DDC-1BE3-9104-AE03-0D13787BE721}"/>
                </a:ext>
              </a:extLst>
            </p:cNvPr>
            <p:cNvCxnSpPr>
              <a:cxnSpLocks/>
              <a:stCxn id="81" idx="5"/>
              <a:endCxn id="72" idx="1"/>
            </p:cNvCxnSpPr>
            <p:nvPr/>
          </p:nvCxnSpPr>
          <p:spPr>
            <a:xfrm>
              <a:off x="2295432" y="2803037"/>
              <a:ext cx="381725" cy="61104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6" name="!!Straight Connector 158">
              <a:extLst>
                <a:ext uri="{FF2B5EF4-FFF2-40B4-BE49-F238E27FC236}">
                  <a16:creationId xmlns:a16="http://schemas.microsoft.com/office/drawing/2014/main" id="{3EDC79B1-4E66-0416-6398-06E53D25A16F}"/>
                </a:ext>
              </a:extLst>
            </p:cNvPr>
            <p:cNvCxnSpPr>
              <a:cxnSpLocks/>
              <a:stCxn id="81" idx="6"/>
              <a:endCxn id="71" idx="2"/>
            </p:cNvCxnSpPr>
            <p:nvPr/>
          </p:nvCxnSpPr>
          <p:spPr>
            <a:xfrm>
              <a:off x="2311876" y="2760704"/>
              <a:ext cx="1395842" cy="50203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7" name="!!Straight Connector 159">
              <a:extLst>
                <a:ext uri="{FF2B5EF4-FFF2-40B4-BE49-F238E27FC236}">
                  <a16:creationId xmlns:a16="http://schemas.microsoft.com/office/drawing/2014/main" id="{B1A6BC49-6AD4-E22F-6913-EC9F885C7D75}"/>
                </a:ext>
              </a:extLst>
            </p:cNvPr>
            <p:cNvCxnSpPr>
              <a:cxnSpLocks/>
              <a:stCxn id="72" idx="5"/>
              <a:endCxn id="78" idx="1"/>
            </p:cNvCxnSpPr>
            <p:nvPr/>
          </p:nvCxnSpPr>
          <p:spPr>
            <a:xfrm>
              <a:off x="2756555" y="3498744"/>
              <a:ext cx="639539" cy="352123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8" name="!!Straight Connector 160">
              <a:extLst>
                <a:ext uri="{FF2B5EF4-FFF2-40B4-BE49-F238E27FC236}">
                  <a16:creationId xmlns:a16="http://schemas.microsoft.com/office/drawing/2014/main" id="{54ED3622-3F70-E41B-C56D-F3F589C54C7A}"/>
                </a:ext>
              </a:extLst>
            </p:cNvPr>
            <p:cNvCxnSpPr>
              <a:cxnSpLocks/>
              <a:stCxn id="72" idx="7"/>
              <a:endCxn id="71" idx="3"/>
            </p:cNvCxnSpPr>
            <p:nvPr/>
          </p:nvCxnSpPr>
          <p:spPr>
            <a:xfrm flipV="1">
              <a:off x="2756555" y="2853240"/>
              <a:ext cx="967607" cy="560837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69" name="!!Oval 161">
              <a:extLst>
                <a:ext uri="{FF2B5EF4-FFF2-40B4-BE49-F238E27FC236}">
                  <a16:creationId xmlns:a16="http://schemas.microsoft.com/office/drawing/2014/main" id="{5C020055-CB5D-CFD4-4E33-B9423FB71E27}"/>
                </a:ext>
              </a:extLst>
            </p:cNvPr>
            <p:cNvSpPr/>
            <p:nvPr/>
          </p:nvSpPr>
          <p:spPr>
            <a:xfrm>
              <a:off x="2231144" y="1716041"/>
              <a:ext cx="112286" cy="119737"/>
            </a:xfrm>
            <a:prstGeom prst="ellipse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Libertine"/>
                <a:ea typeface="+mn-ea"/>
                <a:cs typeface="+mn-cs"/>
              </a:endParaRPr>
            </a:p>
          </p:txBody>
        </p:sp>
        <p:sp>
          <p:nvSpPr>
            <p:cNvPr id="70" name="!!Oval 163">
              <a:extLst>
                <a:ext uri="{FF2B5EF4-FFF2-40B4-BE49-F238E27FC236}">
                  <a16:creationId xmlns:a16="http://schemas.microsoft.com/office/drawing/2014/main" id="{F290BE27-6BA5-0460-D287-06565524CDE0}"/>
                </a:ext>
              </a:extLst>
            </p:cNvPr>
            <p:cNvSpPr/>
            <p:nvPr/>
          </p:nvSpPr>
          <p:spPr>
            <a:xfrm>
              <a:off x="3088115" y="1404354"/>
              <a:ext cx="112286" cy="119737"/>
            </a:xfrm>
            <a:prstGeom prst="ellipse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Libertine"/>
                <a:ea typeface="+mn-ea"/>
                <a:cs typeface="+mn-cs"/>
              </a:endParaRPr>
            </a:p>
          </p:txBody>
        </p:sp>
        <p:sp>
          <p:nvSpPr>
            <p:cNvPr id="71" name="!!Oval 164">
              <a:extLst>
                <a:ext uri="{FF2B5EF4-FFF2-40B4-BE49-F238E27FC236}">
                  <a16:creationId xmlns:a16="http://schemas.microsoft.com/office/drawing/2014/main" id="{6D150D7C-74F0-C78C-8642-E894597E06EC}"/>
                </a:ext>
              </a:extLst>
            </p:cNvPr>
            <p:cNvSpPr/>
            <p:nvPr/>
          </p:nvSpPr>
          <p:spPr>
            <a:xfrm>
              <a:off x="3707718" y="2751038"/>
              <a:ext cx="112286" cy="119737"/>
            </a:xfrm>
            <a:prstGeom prst="ellipse">
              <a:avLst/>
            </a:prstGeom>
            <a:solidFill>
              <a:srgbClr val="00B05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Linux Libertine"/>
                <a:ea typeface="+mn-ea"/>
                <a:cs typeface="+mn-cs"/>
              </a:endParaRPr>
            </a:p>
          </p:txBody>
        </p:sp>
        <p:sp>
          <p:nvSpPr>
            <p:cNvPr id="72" name="!!Oval 165">
              <a:extLst>
                <a:ext uri="{FF2B5EF4-FFF2-40B4-BE49-F238E27FC236}">
                  <a16:creationId xmlns:a16="http://schemas.microsoft.com/office/drawing/2014/main" id="{CA169949-56B7-05A9-B07C-871B2E37BFF4}"/>
                </a:ext>
              </a:extLst>
            </p:cNvPr>
            <p:cNvSpPr/>
            <p:nvPr/>
          </p:nvSpPr>
          <p:spPr>
            <a:xfrm>
              <a:off x="2660713" y="3396542"/>
              <a:ext cx="112286" cy="119737"/>
            </a:xfrm>
            <a:prstGeom prst="ellipse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Libertine"/>
                <a:ea typeface="+mn-ea"/>
                <a:cs typeface="+mn-cs"/>
              </a:endParaRPr>
            </a:p>
          </p:txBody>
        </p:sp>
        <p:sp>
          <p:nvSpPr>
            <p:cNvPr id="73" name="!!Oval 166">
              <a:extLst>
                <a:ext uri="{FF2B5EF4-FFF2-40B4-BE49-F238E27FC236}">
                  <a16:creationId xmlns:a16="http://schemas.microsoft.com/office/drawing/2014/main" id="{D9D49834-5917-2AE7-31EF-F65A43A21147}"/>
                </a:ext>
              </a:extLst>
            </p:cNvPr>
            <p:cNvSpPr/>
            <p:nvPr/>
          </p:nvSpPr>
          <p:spPr>
            <a:xfrm>
              <a:off x="4661360" y="1115428"/>
              <a:ext cx="112286" cy="119737"/>
            </a:xfrm>
            <a:prstGeom prst="ellipse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Libertine"/>
                <a:ea typeface="+mn-ea"/>
                <a:cs typeface="+mn-cs"/>
              </a:endParaRPr>
            </a:p>
          </p:txBody>
        </p:sp>
        <p:sp>
          <p:nvSpPr>
            <p:cNvPr id="74" name="!!Oval 176">
              <a:extLst>
                <a:ext uri="{FF2B5EF4-FFF2-40B4-BE49-F238E27FC236}">
                  <a16:creationId xmlns:a16="http://schemas.microsoft.com/office/drawing/2014/main" id="{058B2340-A0B8-4491-4A40-3E6F282C48FC}"/>
                </a:ext>
              </a:extLst>
            </p:cNvPr>
            <p:cNvSpPr/>
            <p:nvPr/>
          </p:nvSpPr>
          <p:spPr>
            <a:xfrm>
              <a:off x="5433660" y="1716041"/>
              <a:ext cx="112286" cy="119737"/>
            </a:xfrm>
            <a:prstGeom prst="ellipse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Libertine"/>
                <a:ea typeface="+mn-ea"/>
                <a:cs typeface="+mn-cs"/>
              </a:endParaRPr>
            </a:p>
          </p:txBody>
        </p:sp>
        <p:sp>
          <p:nvSpPr>
            <p:cNvPr id="75" name="!!Oval 178">
              <a:extLst>
                <a:ext uri="{FF2B5EF4-FFF2-40B4-BE49-F238E27FC236}">
                  <a16:creationId xmlns:a16="http://schemas.microsoft.com/office/drawing/2014/main" id="{783C103A-822F-FF80-7773-D2FF2C27E56A}"/>
                </a:ext>
              </a:extLst>
            </p:cNvPr>
            <p:cNvSpPr/>
            <p:nvPr/>
          </p:nvSpPr>
          <p:spPr>
            <a:xfrm>
              <a:off x="5221777" y="3351869"/>
              <a:ext cx="112286" cy="119737"/>
            </a:xfrm>
            <a:prstGeom prst="ellipse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Libertine"/>
                <a:ea typeface="+mn-ea"/>
                <a:cs typeface="+mn-cs"/>
              </a:endParaRPr>
            </a:p>
          </p:txBody>
        </p:sp>
        <p:sp>
          <p:nvSpPr>
            <p:cNvPr id="76" name="!!Oval 181">
              <a:extLst>
                <a:ext uri="{FF2B5EF4-FFF2-40B4-BE49-F238E27FC236}">
                  <a16:creationId xmlns:a16="http://schemas.microsoft.com/office/drawing/2014/main" id="{7C61143E-9938-8BCA-CA17-0164E63DB5A1}"/>
                </a:ext>
              </a:extLst>
            </p:cNvPr>
            <p:cNvSpPr/>
            <p:nvPr/>
          </p:nvSpPr>
          <p:spPr>
            <a:xfrm>
              <a:off x="4346725" y="3872656"/>
              <a:ext cx="112286" cy="119737"/>
            </a:xfrm>
            <a:prstGeom prst="ellipse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Libertine"/>
                <a:ea typeface="+mn-ea"/>
                <a:cs typeface="+mn-cs"/>
              </a:endParaRPr>
            </a:p>
          </p:txBody>
        </p:sp>
        <p:sp>
          <p:nvSpPr>
            <p:cNvPr id="77" name="!!Oval 178">
              <a:extLst>
                <a:ext uri="{FF2B5EF4-FFF2-40B4-BE49-F238E27FC236}">
                  <a16:creationId xmlns:a16="http://schemas.microsoft.com/office/drawing/2014/main" id="{2B6A87CC-11AA-AFFC-84E1-A711F8AD26B6}"/>
                </a:ext>
              </a:extLst>
            </p:cNvPr>
            <p:cNvSpPr/>
            <p:nvPr/>
          </p:nvSpPr>
          <p:spPr>
            <a:xfrm>
              <a:off x="5308139" y="2440271"/>
              <a:ext cx="112286" cy="119737"/>
            </a:xfrm>
            <a:prstGeom prst="ellipse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Libertine"/>
                <a:ea typeface="+mn-ea"/>
                <a:cs typeface="+mn-cs"/>
              </a:endParaRPr>
            </a:p>
          </p:txBody>
        </p:sp>
        <p:sp>
          <p:nvSpPr>
            <p:cNvPr id="78" name="!!Oval 181">
              <a:extLst>
                <a:ext uri="{FF2B5EF4-FFF2-40B4-BE49-F238E27FC236}">
                  <a16:creationId xmlns:a16="http://schemas.microsoft.com/office/drawing/2014/main" id="{AE8221FD-D04A-AF9D-8109-119D7DC038DA}"/>
                </a:ext>
              </a:extLst>
            </p:cNvPr>
            <p:cNvSpPr/>
            <p:nvPr/>
          </p:nvSpPr>
          <p:spPr>
            <a:xfrm>
              <a:off x="3379650" y="3833332"/>
              <a:ext cx="112286" cy="119737"/>
            </a:xfrm>
            <a:prstGeom prst="ellipse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Libertine"/>
                <a:ea typeface="+mn-ea"/>
                <a:cs typeface="+mn-cs"/>
              </a:endParaRPr>
            </a:p>
          </p:txBody>
        </p:sp>
        <p:cxnSp>
          <p:nvCxnSpPr>
            <p:cNvPr id="79" name="!!Straight Connector 140">
              <a:extLst>
                <a:ext uri="{FF2B5EF4-FFF2-40B4-BE49-F238E27FC236}">
                  <a16:creationId xmlns:a16="http://schemas.microsoft.com/office/drawing/2014/main" id="{0AD58CD9-F4DC-F50F-F222-324ED80A71D9}"/>
                </a:ext>
              </a:extLst>
            </p:cNvPr>
            <p:cNvCxnSpPr>
              <a:cxnSpLocks/>
              <a:stCxn id="71" idx="4"/>
              <a:endCxn id="78" idx="0"/>
            </p:cNvCxnSpPr>
            <p:nvPr/>
          </p:nvCxnSpPr>
          <p:spPr>
            <a:xfrm flipH="1">
              <a:off x="3435793" y="2870775"/>
              <a:ext cx="328068" cy="962557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80" name="!!Straight Connector 140">
              <a:extLst>
                <a:ext uri="{FF2B5EF4-FFF2-40B4-BE49-F238E27FC236}">
                  <a16:creationId xmlns:a16="http://schemas.microsoft.com/office/drawing/2014/main" id="{7A1EFA17-9031-3196-AB3C-FD375DE23D4C}"/>
                </a:ext>
              </a:extLst>
            </p:cNvPr>
            <p:cNvCxnSpPr>
              <a:cxnSpLocks/>
              <a:stCxn id="78" idx="6"/>
              <a:endCxn id="76" idx="2"/>
            </p:cNvCxnSpPr>
            <p:nvPr/>
          </p:nvCxnSpPr>
          <p:spPr>
            <a:xfrm>
              <a:off x="3491936" y="3893201"/>
              <a:ext cx="854789" cy="39324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81" name="!!Oval 161">
              <a:extLst>
                <a:ext uri="{FF2B5EF4-FFF2-40B4-BE49-F238E27FC236}">
                  <a16:creationId xmlns:a16="http://schemas.microsoft.com/office/drawing/2014/main" id="{E2F60D2B-55E2-4491-4ED4-244DA7583FB6}"/>
                </a:ext>
              </a:extLst>
            </p:cNvPr>
            <p:cNvSpPr/>
            <p:nvPr/>
          </p:nvSpPr>
          <p:spPr>
            <a:xfrm>
              <a:off x="2199590" y="2700835"/>
              <a:ext cx="112286" cy="119737"/>
            </a:xfrm>
            <a:prstGeom prst="ellipse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Libertine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9CF59E0-28AD-9192-F5B6-63D4CBEA362E}"/>
                  </a:ext>
                </a:extLst>
              </p:cNvPr>
              <p:cNvSpPr txBox="1"/>
              <p:nvPr/>
            </p:nvSpPr>
            <p:spPr>
              <a:xfrm>
                <a:off x="20530091" y="11254157"/>
                <a:ext cx="13992698" cy="5170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6600" dirty="0">
                    <a:solidFill>
                      <a:schemeClr val="bg1"/>
                    </a:solidFill>
                  </a:rPr>
                  <a:t>Need to prevent edge-edge and vertex-triangle penetration</a:t>
                </a:r>
              </a:p>
              <a:p>
                <a:r>
                  <a:rPr lang="en-US" sz="6600" dirty="0">
                    <a:solidFill>
                      <a:schemeClr val="bg1"/>
                    </a:solidFill>
                  </a:rPr>
                  <a:t>Key id</a:t>
                </a:r>
                <a:r>
                  <a:rPr lang="en-US" altLang="zh-CN" sz="6600" dirty="0">
                    <a:solidFill>
                      <a:schemeClr val="bg1"/>
                    </a:solidFill>
                  </a:rPr>
                  <a:t>ea: how does the translation of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6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6600" dirty="0">
                    <a:solidFill>
                      <a:schemeClr val="bg1"/>
                    </a:solidFill>
                  </a:rPr>
                  <a:t> propagates to its neighbor edges, triangles?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9CF59E0-28AD-9192-F5B6-63D4CBEA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0091" y="11254157"/>
                <a:ext cx="13992698" cy="5170646"/>
              </a:xfrm>
              <a:prstGeom prst="rect">
                <a:avLst/>
              </a:prstGeom>
              <a:blipFill>
                <a:blip r:embed="rId2"/>
                <a:stretch>
                  <a:fillRect l="-3007" t="-4127" r="-1481" b="-8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Picture 85">
            <a:extLst>
              <a:ext uri="{FF2B5EF4-FFF2-40B4-BE49-F238E27FC236}">
                <a16:creationId xmlns:a16="http://schemas.microsoft.com/office/drawing/2014/main" id="{632EE398-5803-1AE4-9A66-52E6300625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63" t="11184"/>
          <a:stretch/>
        </p:blipFill>
        <p:spPr>
          <a:xfrm>
            <a:off x="19606052" y="4668796"/>
            <a:ext cx="13351716" cy="5366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34A8399-1CC6-8D06-DFB1-3A9BDFC043ED}"/>
                  </a:ext>
                </a:extLst>
              </p:cNvPr>
              <p:cNvSpPr txBox="1"/>
              <p:nvPr/>
            </p:nvSpPr>
            <p:spPr>
              <a:xfrm>
                <a:off x="11702368" y="12638414"/>
                <a:ext cx="984116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NVIDIA Sans" panose="020B0503020203020204" pitchFamily="34" charset="0"/>
                            </a:rPr>
                          </m:ctrlPr>
                        </m:sSubPr>
                        <m:e>
                          <m:r>
                            <a:rPr lang="en-US" sz="6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NVIDIA Sans" panose="020B050302020302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6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NVIDIA Sans" panose="020B0503020203020204" pitchFamily="34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6600" b="1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34A8399-1CC6-8D06-DFB1-3A9BDFC04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368" y="12638414"/>
                <a:ext cx="98411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2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297D-B2DB-BCBE-5940-BEAA8755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Missions for the first stage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4CB0F-AFCF-972F-4859-8C3D36638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032FA-BE4F-3838-75B9-580CD087E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600" dirty="0"/>
              <a:t>Understand the material </a:t>
            </a:r>
          </a:p>
          <a:p>
            <a:r>
              <a:rPr lang="en-US" sz="6600" dirty="0"/>
              <a:t>Get familiar with geometric processing with python + warp</a:t>
            </a:r>
          </a:p>
          <a:p>
            <a:r>
              <a:rPr lang="en-US" sz="6600" dirty="0"/>
              <a:t>Implement the </a:t>
            </a:r>
            <a:r>
              <a:rPr lang="en-US" altLang="zh-CN" sz="6600" dirty="0"/>
              <a:t>conservative bounds using </a:t>
            </a:r>
            <a:r>
              <a:rPr lang="en-US" altLang="zh-CN" sz="6600" dirty="0" err="1"/>
              <a:t>TrimeshCollisionDetector</a:t>
            </a:r>
            <a:r>
              <a:rPr lang="en-US" altLang="zh-CN" sz="6600" dirty="0"/>
              <a:t> in Warp, it already calculates:                                for</a:t>
            </a:r>
            <a:r>
              <a:rPr lang="zh-CN" altLang="en-US" sz="6600" dirty="0"/>
              <a:t> </a:t>
            </a:r>
            <a:r>
              <a:rPr lang="en-US" altLang="zh-CN" sz="6600" dirty="0"/>
              <a:t>you </a:t>
            </a:r>
          </a:p>
          <a:p>
            <a:pPr lvl="1"/>
            <a:r>
              <a:rPr lang="en-US" altLang="zh-CN" sz="6200" dirty="0"/>
              <a:t>I will provide the data as a series of meshes, you need to calculated the bounds of vertex of each mesh</a:t>
            </a:r>
          </a:p>
          <a:p>
            <a:r>
              <a:rPr lang="en-US" altLang="zh-CN" sz="6600" dirty="0"/>
              <a:t>Optional</a:t>
            </a:r>
            <a:r>
              <a:rPr lang="zh-CN" altLang="en-US" sz="6600" dirty="0"/>
              <a:t>：</a:t>
            </a:r>
            <a:endParaRPr lang="en-US" altLang="zh-CN" sz="6600" dirty="0"/>
          </a:p>
          <a:p>
            <a:pPr lvl="1"/>
            <a:r>
              <a:rPr lang="en-US" altLang="zh-CN" sz="6200" dirty="0"/>
              <a:t>Try to prove the effectiveness of the conservative bounds – for fellows who are most interested in the theoretical improvement</a:t>
            </a:r>
          </a:p>
          <a:p>
            <a:pPr lvl="1"/>
            <a:r>
              <a:rPr lang="en-US" sz="6200" dirty="0"/>
              <a:t>Try to implementation edge-edge and vertex-triangle CCD – for fellows who are more interested in improving the implementation and heuristic approaches</a:t>
            </a:r>
          </a:p>
          <a:p>
            <a:pPr lvl="1"/>
            <a:r>
              <a:rPr lang="en-US" sz="6200" dirty="0"/>
              <a:t>Start to think about how you can </a:t>
            </a:r>
            <a:r>
              <a:rPr lang="en-US" sz="6200"/>
              <a:t>make this better!</a:t>
            </a:r>
            <a:endParaRPr lang="en-US" sz="6200" dirty="0"/>
          </a:p>
          <a:p>
            <a:endParaRPr lang="en-US" sz="6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FA83D-A1B7-8788-6AC8-8742011D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445" y="8340732"/>
            <a:ext cx="6082130" cy="11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9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373C82-4B71-67FD-26F1-3C3D875B0D41}"/>
              </a:ext>
            </a:extLst>
          </p:cNvPr>
          <p:cNvSpPr/>
          <p:nvPr/>
        </p:nvSpPr>
        <p:spPr>
          <a:xfrm>
            <a:off x="6991596" y="13317078"/>
            <a:ext cx="5486400" cy="5181596"/>
          </a:xfrm>
          <a:custGeom>
            <a:avLst/>
            <a:gdLst>
              <a:gd name="connsiteX0" fmla="*/ 0 w 1789044"/>
              <a:gd name="connsiteY0" fmla="*/ 26504 h 1689652"/>
              <a:gd name="connsiteX1" fmla="*/ 775252 w 1789044"/>
              <a:gd name="connsiteY1" fmla="*/ 0 h 1689652"/>
              <a:gd name="connsiteX2" fmla="*/ 1789044 w 1789044"/>
              <a:gd name="connsiteY2" fmla="*/ 1630017 h 1689652"/>
              <a:gd name="connsiteX3" fmla="*/ 1093305 w 1789044"/>
              <a:gd name="connsiteY3" fmla="*/ 1689652 h 1689652"/>
              <a:gd name="connsiteX4" fmla="*/ 0 w 1789044"/>
              <a:gd name="connsiteY4" fmla="*/ 26504 h 168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44" h="1689652">
                <a:moveTo>
                  <a:pt x="0" y="26504"/>
                </a:moveTo>
                <a:lnTo>
                  <a:pt x="775252" y="0"/>
                </a:lnTo>
                <a:lnTo>
                  <a:pt x="1789044" y="1630017"/>
                </a:lnTo>
                <a:lnTo>
                  <a:pt x="1093305" y="1689652"/>
                </a:lnTo>
                <a:lnTo>
                  <a:pt x="0" y="2650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0FA99-65CC-B568-4D38-EECE6BCA11A9}"/>
              </a:ext>
            </a:extLst>
          </p:cNvPr>
          <p:cNvCxnSpPr/>
          <p:nvPr/>
        </p:nvCxnSpPr>
        <p:spPr>
          <a:xfrm flipV="1">
            <a:off x="22250400" y="15163800"/>
            <a:ext cx="7962408" cy="1219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5EF17B-A3CD-7214-A804-C64791B5CBEE}"/>
              </a:ext>
            </a:extLst>
          </p:cNvPr>
          <p:cNvSpPr txBox="1"/>
          <p:nvPr/>
        </p:nvSpPr>
        <p:spPr>
          <a:xfrm>
            <a:off x="8018260" y="18516602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Trajectory </a:t>
            </a:r>
            <a:r>
              <a:rPr lang="en-US" sz="7200"/>
              <a:t>of a face</a:t>
            </a:r>
            <a:endParaRPr lang="en-US" sz="7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1D58F-5059-0C96-ABD7-F46D290640BF}"/>
              </a:ext>
            </a:extLst>
          </p:cNvPr>
          <p:cNvSpPr txBox="1"/>
          <p:nvPr/>
        </p:nvSpPr>
        <p:spPr>
          <a:xfrm>
            <a:off x="21553934" y="18410870"/>
            <a:ext cx="9660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/>
              <a:t>Trajectory of a vertex</a:t>
            </a:r>
            <a:endParaRPr lang="en-US" sz="7200" dirty="0"/>
          </a:p>
        </p:txBody>
      </p:sp>
      <p:cxnSp>
        <p:nvCxnSpPr>
          <p:cNvPr id="3" name="Straight Connector 13">
            <a:extLst>
              <a:ext uri="{FF2B5EF4-FFF2-40B4-BE49-F238E27FC236}">
                <a16:creationId xmlns:a16="http://schemas.microsoft.com/office/drawing/2014/main" id="{DA9E7654-3F23-0A6F-D535-F083E2A074EC}"/>
              </a:ext>
            </a:extLst>
          </p:cNvPr>
          <p:cNvCxnSpPr>
            <a:cxnSpLocks/>
          </p:cNvCxnSpPr>
          <p:nvPr/>
        </p:nvCxnSpPr>
        <p:spPr>
          <a:xfrm>
            <a:off x="5791202" y="4191002"/>
            <a:ext cx="2881132" cy="46733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19">
            <a:extLst>
              <a:ext uri="{FF2B5EF4-FFF2-40B4-BE49-F238E27FC236}">
                <a16:creationId xmlns:a16="http://schemas.microsoft.com/office/drawing/2014/main" id="{52E08929-2EF7-E18C-9BDA-430E5BBE9AEC}"/>
              </a:ext>
            </a:extLst>
          </p:cNvPr>
          <p:cNvSpPr/>
          <p:nvPr/>
        </p:nvSpPr>
        <p:spPr>
          <a:xfrm>
            <a:off x="25926804" y="7607390"/>
            <a:ext cx="914400" cy="7954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BE86A9-F72C-2833-1984-85B3769C8E52}"/>
              </a:ext>
            </a:extLst>
          </p:cNvPr>
          <p:cNvSpPr txBox="1"/>
          <p:nvPr/>
        </p:nvSpPr>
        <p:spPr>
          <a:xfrm>
            <a:off x="7231766" y="8991700"/>
            <a:ext cx="46554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/>
              <a:t>a face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CAA805A-5B7E-4605-00AF-72C5C552A62C}"/>
              </a:ext>
            </a:extLst>
          </p:cNvPr>
          <p:cNvSpPr txBox="1"/>
          <p:nvPr/>
        </p:nvSpPr>
        <p:spPr>
          <a:xfrm>
            <a:off x="24993602" y="8809674"/>
            <a:ext cx="46554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/>
              <a:t>a vertex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ECAF2B2A-DD8A-75E7-B389-0216DE5B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85804"/>
            <a:ext cx="29870400" cy="2970608"/>
          </a:xfrm>
        </p:spPr>
        <p:txBody>
          <a:bodyPr>
            <a:noAutofit/>
          </a:bodyPr>
          <a:lstStyle/>
          <a:p>
            <a:r>
              <a:rPr lang="en-US" sz="11200" b="1"/>
              <a:t>How to Construct Complied Collision Constraint</a:t>
            </a:r>
            <a:endParaRPr lang="en-US" sz="11200" b="1" dirty="0"/>
          </a:p>
        </p:txBody>
      </p:sp>
    </p:spTree>
    <p:extLst>
      <p:ext uri="{BB962C8B-B14F-4D97-AF65-F5344CB8AC3E}">
        <p14:creationId xmlns:p14="http://schemas.microsoft.com/office/powerpoint/2010/main" val="31947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373C82-4B71-67FD-26F1-3C3D875B0D41}"/>
              </a:ext>
            </a:extLst>
          </p:cNvPr>
          <p:cNvSpPr/>
          <p:nvPr/>
        </p:nvSpPr>
        <p:spPr>
          <a:xfrm>
            <a:off x="5486402" y="6118028"/>
            <a:ext cx="10759124" cy="10277480"/>
          </a:xfrm>
          <a:custGeom>
            <a:avLst/>
            <a:gdLst>
              <a:gd name="connsiteX0" fmla="*/ 0 w 1789044"/>
              <a:gd name="connsiteY0" fmla="*/ 26504 h 1689652"/>
              <a:gd name="connsiteX1" fmla="*/ 775252 w 1789044"/>
              <a:gd name="connsiteY1" fmla="*/ 0 h 1689652"/>
              <a:gd name="connsiteX2" fmla="*/ 1789044 w 1789044"/>
              <a:gd name="connsiteY2" fmla="*/ 1630017 h 1689652"/>
              <a:gd name="connsiteX3" fmla="*/ 1093305 w 1789044"/>
              <a:gd name="connsiteY3" fmla="*/ 1689652 h 1689652"/>
              <a:gd name="connsiteX4" fmla="*/ 0 w 1789044"/>
              <a:gd name="connsiteY4" fmla="*/ 26504 h 168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44" h="1689652">
                <a:moveTo>
                  <a:pt x="0" y="26504"/>
                </a:moveTo>
                <a:lnTo>
                  <a:pt x="775252" y="0"/>
                </a:lnTo>
                <a:lnTo>
                  <a:pt x="1789044" y="1630017"/>
                </a:lnTo>
                <a:lnTo>
                  <a:pt x="1093305" y="1689652"/>
                </a:lnTo>
                <a:lnTo>
                  <a:pt x="0" y="2650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0FA99-65CC-B568-4D38-EECE6BCA11A9}"/>
              </a:ext>
            </a:extLst>
          </p:cNvPr>
          <p:cNvCxnSpPr/>
          <p:nvPr/>
        </p:nvCxnSpPr>
        <p:spPr>
          <a:xfrm flipV="1">
            <a:off x="11116304" y="9518664"/>
            <a:ext cx="11971272" cy="185397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5EF17B-A3CD-7214-A804-C64791B5CBEE}"/>
              </a:ext>
            </a:extLst>
          </p:cNvPr>
          <p:cNvSpPr txBox="1"/>
          <p:nvPr/>
        </p:nvSpPr>
        <p:spPr>
          <a:xfrm>
            <a:off x="8794728" y="17328422"/>
            <a:ext cx="6978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Trajectory </a:t>
            </a:r>
            <a:r>
              <a:rPr lang="en-US" sz="7200"/>
              <a:t>of face</a:t>
            </a:r>
            <a:endParaRPr lang="en-US" sz="7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1D58F-5059-0C96-ABD7-F46D290640BF}"/>
              </a:ext>
            </a:extLst>
          </p:cNvPr>
          <p:cNvSpPr txBox="1"/>
          <p:nvPr/>
        </p:nvSpPr>
        <p:spPr>
          <a:xfrm>
            <a:off x="18289768" y="6183346"/>
            <a:ext cx="7633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Trajectory </a:t>
            </a:r>
            <a:r>
              <a:rPr lang="en-US" sz="7200"/>
              <a:t>of vertex</a:t>
            </a:r>
            <a:endParaRPr lang="en-US" sz="7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62FAA8-54C2-814A-2699-F036D693C32B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5517958" y="6315372"/>
            <a:ext cx="6543468" cy="10080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8ECF189-32A0-54BA-8C07-F4A06E27A471}"/>
              </a:ext>
            </a:extLst>
          </p:cNvPr>
          <p:cNvSpPr/>
          <p:nvPr/>
        </p:nvSpPr>
        <p:spPr>
          <a:xfrm>
            <a:off x="22489440" y="8352962"/>
            <a:ext cx="914400" cy="7954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7F11A6E-5F83-3F86-FB07-207DF8F15A36}"/>
              </a:ext>
            </a:extLst>
          </p:cNvPr>
          <p:cNvSpPr/>
          <p:nvPr/>
        </p:nvSpPr>
        <p:spPr>
          <a:xfrm>
            <a:off x="8426680" y="9677400"/>
            <a:ext cx="2438400" cy="1219200"/>
          </a:xfrm>
          <a:prstGeom prst="rightArrow">
            <a:avLst>
              <a:gd name="adj1" fmla="val 50000"/>
              <a:gd name="adj2" fmla="val 82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02FBB53-9632-C4EF-B93B-413A3F262A83}"/>
              </a:ext>
            </a:extLst>
          </p:cNvPr>
          <p:cNvSpPr/>
          <p:nvPr/>
        </p:nvSpPr>
        <p:spPr>
          <a:xfrm rot="10294436">
            <a:off x="15911524" y="8950160"/>
            <a:ext cx="2438400" cy="1219200"/>
          </a:xfrm>
          <a:prstGeom prst="rightArrow">
            <a:avLst>
              <a:gd name="adj1" fmla="val 50000"/>
              <a:gd name="adj2" fmla="val 8260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52C21B-FDF8-BF8A-622E-6AC92FB85331}"/>
              </a:ext>
            </a:extLst>
          </p:cNvPr>
          <p:cNvSpPr txBox="1"/>
          <p:nvPr/>
        </p:nvSpPr>
        <p:spPr>
          <a:xfrm>
            <a:off x="18390910" y="10846180"/>
            <a:ext cx="158495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7200" dirty="0"/>
              <a:t>Detect the collision using the primitives formed by each of their primitive’s trajectory in one time step.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7200" dirty="0"/>
              <a:t>Stop them at the time when they collide.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DA37FB-FB15-4CD5-DE00-6BE1967FE27C}"/>
              </a:ext>
            </a:extLst>
          </p:cNvPr>
          <p:cNvSpPr txBox="1"/>
          <p:nvPr/>
        </p:nvSpPr>
        <p:spPr>
          <a:xfrm>
            <a:off x="1774374" y="3933962"/>
            <a:ext cx="45236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b="1" dirty="0"/>
              <a:t>CCD</a:t>
            </a:r>
            <a:endParaRPr lang="en-US" sz="7200" b="1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A65526A-DB6B-EED9-5D5F-91EE8034CADB}"/>
              </a:ext>
            </a:extLst>
          </p:cNvPr>
          <p:cNvSpPr txBox="1">
            <a:spLocks/>
          </p:cNvSpPr>
          <p:nvPr/>
        </p:nvSpPr>
        <p:spPr>
          <a:xfrm>
            <a:off x="1828800" y="685804"/>
            <a:ext cx="29870400" cy="2970608"/>
          </a:xfrm>
          <a:prstGeom prst="rect">
            <a:avLst/>
          </a:prstGeom>
        </p:spPr>
        <p:txBody>
          <a:bodyPr vert="horz" lIns="365760" tIns="182880" rIns="365760" bIns="182880" rtlCol="0" anchor="ctr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200" b="1"/>
              <a:t>How to Construct Complied Collision Constraint</a:t>
            </a:r>
            <a:endParaRPr lang="en-US" sz="11200" b="1" dirty="0"/>
          </a:p>
        </p:txBody>
      </p:sp>
    </p:spTree>
    <p:extLst>
      <p:ext uri="{BB962C8B-B14F-4D97-AF65-F5344CB8AC3E}">
        <p14:creationId xmlns:p14="http://schemas.microsoft.com/office/powerpoint/2010/main" val="133144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35802E-6 L -0.31076 0.109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38" y="54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0.05972 -0.0126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7" grpId="0"/>
      <p:bldP spid="20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E2F8-6307-599E-A0A3-75FAEC05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Penetration Free Deformation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8D3D94-3DD1-1405-FAE9-BDCB88206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41"/>
          <a:stretch/>
        </p:blipFill>
        <p:spPr bwMode="auto">
          <a:xfrm>
            <a:off x="15357822" y="3222221"/>
            <a:ext cx="17739483" cy="1412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12B9BB-03E1-23CA-48DA-F82084AFA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738908"/>
            <a:ext cx="7205869" cy="1192695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24621C3-2D5D-0E10-B5EF-04C432E024C0}"/>
              </a:ext>
            </a:extLst>
          </p:cNvPr>
          <p:cNvSpPr/>
          <p:nvPr/>
        </p:nvSpPr>
        <p:spPr>
          <a:xfrm>
            <a:off x="10396330" y="9342783"/>
            <a:ext cx="4631635" cy="2166730"/>
          </a:xfrm>
          <a:prstGeom prst="rightArrow">
            <a:avLst>
              <a:gd name="adj1" fmla="val 24312"/>
              <a:gd name="adj2" fmla="val 665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773736-DF08-C36B-B9A7-B34F81531B83}"/>
                  </a:ext>
                </a:extLst>
              </p:cNvPr>
              <p:cNvSpPr txBox="1"/>
              <p:nvPr/>
            </p:nvSpPr>
            <p:spPr>
              <a:xfrm>
                <a:off x="5660087" y="18536228"/>
                <a:ext cx="271388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Shape 1: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NVIDIA Sans" panose="020B0503020203020204" pitchFamily="34" charset="0"/>
                      </a:rPr>
                      <m:t>𝑋</m:t>
                    </m:r>
                  </m:oMath>
                </a14:m>
                <a:endParaRPr lang="en-US" sz="40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773736-DF08-C36B-B9A7-B34F8153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87" y="18536228"/>
                <a:ext cx="2713884" cy="707886"/>
              </a:xfrm>
              <a:prstGeom prst="rect">
                <a:avLst/>
              </a:prstGeom>
              <a:blipFill>
                <a:blip r:embed="rId4"/>
                <a:stretch>
                  <a:fillRect l="-739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CE43B9-7454-FB32-A528-408399D4A2E1}"/>
                  </a:ext>
                </a:extLst>
              </p:cNvPr>
              <p:cNvSpPr txBox="1"/>
              <p:nvPr/>
            </p:nvSpPr>
            <p:spPr>
              <a:xfrm>
                <a:off x="24167928" y="18535962"/>
                <a:ext cx="29165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Shape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NVIDIA Sans" panose="020B0503020203020204" pitchFamily="34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NVIDIA Sans" panose="020B0503020203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NVIDIA Sans" panose="020B0503020203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40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CE43B9-7454-FB32-A528-408399D4A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7928" y="18535962"/>
                <a:ext cx="2916504" cy="707886"/>
              </a:xfrm>
              <a:prstGeom prst="rect">
                <a:avLst/>
              </a:prstGeom>
              <a:blipFill>
                <a:blip r:embed="rId5"/>
                <a:stretch>
                  <a:fillRect l="-7113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8AEB17-5D0D-CB42-A8DD-E0F860D9E4A1}"/>
                  </a:ext>
                </a:extLst>
              </p:cNvPr>
              <p:cNvSpPr txBox="1"/>
              <p:nvPr/>
            </p:nvSpPr>
            <p:spPr>
              <a:xfrm>
                <a:off x="10218575" y="12046226"/>
                <a:ext cx="333725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Deformation: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NVIDIA Sans" panose="020B0503020203020204" pitchFamily="34" charset="0"/>
                        </a:rPr>
                        <m:t>𝑋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NVIDIA Sans" panose="020B0503020203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NVIDIA Sans" panose="020B0503020203020204" pitchFamily="34" charset="0"/>
                        </a:rPr>
                        <m:t>Φ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NVIDIA Sans" panose="020B0503020203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NVIDIA Sans" panose="020B0503020203020204" pitchFamily="34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NVIDIA Sans" panose="020B0503020203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NVIDIA Sans" panose="020B0503020203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NVIDIA Sans" panose="020B0503020203020204" pitchFamily="34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8AEB17-5D0D-CB42-A8DD-E0F860D9E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575" y="12046226"/>
                <a:ext cx="3337259" cy="1323439"/>
              </a:xfrm>
              <a:prstGeom prst="rect">
                <a:avLst/>
              </a:prstGeom>
              <a:blipFill>
                <a:blip r:embed="rId6"/>
                <a:stretch>
                  <a:fillRect l="-5839" t="-8295" r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95B1402-39BF-793C-BECC-2B4A40E2892A}"/>
              </a:ext>
            </a:extLst>
          </p:cNvPr>
          <p:cNvSpPr txBox="1"/>
          <p:nvPr/>
        </p:nvSpPr>
        <p:spPr>
          <a:xfrm>
            <a:off x="24777389" y="9579114"/>
            <a:ext cx="6024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highlight>
                  <a:srgbClr val="FFFFFF"/>
                </a:highlight>
                <a:latin typeface="NVIDIA Sans" panose="020B0503020203020204" pitchFamily="34" charset="0"/>
                <a:cs typeface="NVIDIA Sans" panose="020B0503020203020204" pitchFamily="34" charset="0"/>
              </a:rPr>
              <a:t>Penetrated Deformation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56345F-8517-DF0E-81FC-9F07BD2172FE}"/>
              </a:ext>
            </a:extLst>
          </p:cNvPr>
          <p:cNvSpPr txBox="1"/>
          <p:nvPr/>
        </p:nvSpPr>
        <p:spPr>
          <a:xfrm>
            <a:off x="24777389" y="16602192"/>
            <a:ext cx="7343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highlight>
                  <a:srgbClr val="FFFFFF"/>
                </a:highlight>
                <a:latin typeface="NVIDIA Sans" panose="020B0503020203020204" pitchFamily="34" charset="0"/>
                <a:cs typeface="NVIDIA Sans" panose="020B0503020203020204" pitchFamily="34" charset="0"/>
              </a:rPr>
              <a:t>Penetration-free Deformation</a:t>
            </a:r>
          </a:p>
        </p:txBody>
      </p:sp>
    </p:spTree>
    <p:extLst>
      <p:ext uri="{BB962C8B-B14F-4D97-AF65-F5344CB8AC3E}">
        <p14:creationId xmlns:p14="http://schemas.microsoft.com/office/powerpoint/2010/main" val="372050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CCD vs DCD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D89530-829E-6FC7-A7A2-84EA31810EDC}"/>
              </a:ext>
            </a:extLst>
          </p:cNvPr>
          <p:cNvSpPr/>
          <p:nvPr/>
        </p:nvSpPr>
        <p:spPr>
          <a:xfrm>
            <a:off x="1219200" y="7239000"/>
            <a:ext cx="7315200" cy="670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09247-7D38-5101-54B1-89CBE6510061}"/>
              </a:ext>
            </a:extLst>
          </p:cNvPr>
          <p:cNvSpPr txBox="1"/>
          <p:nvPr/>
        </p:nvSpPr>
        <p:spPr>
          <a:xfrm>
            <a:off x="3352800" y="14859002"/>
            <a:ext cx="3599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Object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B338-25E0-2FE1-C535-1DD45E58FA55}"/>
              </a:ext>
            </a:extLst>
          </p:cNvPr>
          <p:cNvSpPr txBox="1"/>
          <p:nvPr/>
        </p:nvSpPr>
        <p:spPr>
          <a:xfrm>
            <a:off x="13817536" y="14859002"/>
            <a:ext cx="3613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Object B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7727E4D-3C31-8872-89EE-88D0EFDAA538}"/>
              </a:ext>
            </a:extLst>
          </p:cNvPr>
          <p:cNvSpPr/>
          <p:nvPr/>
        </p:nvSpPr>
        <p:spPr>
          <a:xfrm>
            <a:off x="14020800" y="8153400"/>
            <a:ext cx="5384864" cy="4876800"/>
          </a:xfrm>
          <a:prstGeom prst="triangl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DECF64A-7AAC-1EFC-10E2-5C9C9AE5B13C}"/>
              </a:ext>
            </a:extLst>
          </p:cNvPr>
          <p:cNvSpPr/>
          <p:nvPr/>
        </p:nvSpPr>
        <p:spPr>
          <a:xfrm>
            <a:off x="8786192" y="10439400"/>
            <a:ext cx="2438400" cy="1219200"/>
          </a:xfrm>
          <a:prstGeom prst="rightArrow">
            <a:avLst>
              <a:gd name="adj1" fmla="val 50000"/>
              <a:gd name="adj2" fmla="val 82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8FA2072-A579-3817-9251-F4C00D9A2E9D}"/>
              </a:ext>
            </a:extLst>
          </p:cNvPr>
          <p:cNvSpPr/>
          <p:nvPr/>
        </p:nvSpPr>
        <p:spPr>
          <a:xfrm rot="10800000">
            <a:off x="12192004" y="10439400"/>
            <a:ext cx="2438400" cy="1219200"/>
          </a:xfrm>
          <a:prstGeom prst="rightArrow">
            <a:avLst>
              <a:gd name="adj1" fmla="val 50000"/>
              <a:gd name="adj2" fmla="val 8260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373C82-4B71-67FD-26F1-3C3D875B0D41}"/>
              </a:ext>
            </a:extLst>
          </p:cNvPr>
          <p:cNvSpPr/>
          <p:nvPr/>
        </p:nvSpPr>
        <p:spPr>
          <a:xfrm>
            <a:off x="19975288" y="7669696"/>
            <a:ext cx="7156176" cy="6758608"/>
          </a:xfrm>
          <a:custGeom>
            <a:avLst/>
            <a:gdLst>
              <a:gd name="connsiteX0" fmla="*/ 0 w 1789044"/>
              <a:gd name="connsiteY0" fmla="*/ 26504 h 1689652"/>
              <a:gd name="connsiteX1" fmla="*/ 775252 w 1789044"/>
              <a:gd name="connsiteY1" fmla="*/ 0 h 1689652"/>
              <a:gd name="connsiteX2" fmla="*/ 1789044 w 1789044"/>
              <a:gd name="connsiteY2" fmla="*/ 1630017 h 1689652"/>
              <a:gd name="connsiteX3" fmla="*/ 1093305 w 1789044"/>
              <a:gd name="connsiteY3" fmla="*/ 1689652 h 1689652"/>
              <a:gd name="connsiteX4" fmla="*/ 0 w 1789044"/>
              <a:gd name="connsiteY4" fmla="*/ 26504 h 168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44" h="1689652">
                <a:moveTo>
                  <a:pt x="0" y="26504"/>
                </a:moveTo>
                <a:lnTo>
                  <a:pt x="775252" y="0"/>
                </a:lnTo>
                <a:lnTo>
                  <a:pt x="1789044" y="1630017"/>
                </a:lnTo>
                <a:lnTo>
                  <a:pt x="1093305" y="1689652"/>
                </a:lnTo>
                <a:lnTo>
                  <a:pt x="0" y="2650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0FA99-65CC-B568-4D38-EECE6BCA11A9}"/>
              </a:ext>
            </a:extLst>
          </p:cNvPr>
          <p:cNvCxnSpPr/>
          <p:nvPr/>
        </p:nvCxnSpPr>
        <p:spPr>
          <a:xfrm flipV="1">
            <a:off x="23719884" y="9906000"/>
            <a:ext cx="7962408" cy="12192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5EF17B-A3CD-7214-A804-C64791B5CBEE}"/>
              </a:ext>
            </a:extLst>
          </p:cNvPr>
          <p:cNvSpPr txBox="1"/>
          <p:nvPr/>
        </p:nvSpPr>
        <p:spPr>
          <a:xfrm>
            <a:off x="23186798" y="15003732"/>
            <a:ext cx="63783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Trajectory of A’s</a:t>
            </a:r>
          </a:p>
          <a:p>
            <a:r>
              <a:rPr lang="en-US" sz="7200" dirty="0"/>
              <a:t>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1D58F-5059-0C96-ABD7-F46D290640BF}"/>
              </a:ext>
            </a:extLst>
          </p:cNvPr>
          <p:cNvSpPr txBox="1"/>
          <p:nvPr/>
        </p:nvSpPr>
        <p:spPr>
          <a:xfrm>
            <a:off x="30175202" y="11275344"/>
            <a:ext cx="64274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Trajectory of B’s</a:t>
            </a:r>
          </a:p>
          <a:p>
            <a:r>
              <a:rPr lang="en-US" sz="7200" dirty="0"/>
              <a:t>vertex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A59864-C885-159F-5AED-1F72C73C7B93}"/>
              </a:ext>
            </a:extLst>
          </p:cNvPr>
          <p:cNvSpPr txBox="1"/>
          <p:nvPr/>
        </p:nvSpPr>
        <p:spPr>
          <a:xfrm>
            <a:off x="1774372" y="3933962"/>
            <a:ext cx="339832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b="1" dirty="0"/>
              <a:t>CCD: continuous collision detection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6150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CCD vs DCD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373C82-4B71-67FD-26F1-3C3D875B0D41}"/>
              </a:ext>
            </a:extLst>
          </p:cNvPr>
          <p:cNvSpPr/>
          <p:nvPr/>
        </p:nvSpPr>
        <p:spPr>
          <a:xfrm>
            <a:off x="5486402" y="6118028"/>
            <a:ext cx="10759124" cy="10277480"/>
          </a:xfrm>
          <a:custGeom>
            <a:avLst/>
            <a:gdLst>
              <a:gd name="connsiteX0" fmla="*/ 0 w 1789044"/>
              <a:gd name="connsiteY0" fmla="*/ 26504 h 1689652"/>
              <a:gd name="connsiteX1" fmla="*/ 775252 w 1789044"/>
              <a:gd name="connsiteY1" fmla="*/ 0 h 1689652"/>
              <a:gd name="connsiteX2" fmla="*/ 1789044 w 1789044"/>
              <a:gd name="connsiteY2" fmla="*/ 1630017 h 1689652"/>
              <a:gd name="connsiteX3" fmla="*/ 1093305 w 1789044"/>
              <a:gd name="connsiteY3" fmla="*/ 1689652 h 1689652"/>
              <a:gd name="connsiteX4" fmla="*/ 0 w 1789044"/>
              <a:gd name="connsiteY4" fmla="*/ 26504 h 168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44" h="1689652">
                <a:moveTo>
                  <a:pt x="0" y="26504"/>
                </a:moveTo>
                <a:lnTo>
                  <a:pt x="775252" y="0"/>
                </a:lnTo>
                <a:lnTo>
                  <a:pt x="1789044" y="1630017"/>
                </a:lnTo>
                <a:lnTo>
                  <a:pt x="1093305" y="1689652"/>
                </a:lnTo>
                <a:lnTo>
                  <a:pt x="0" y="2650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0FA99-65CC-B568-4D38-EECE6BCA11A9}"/>
              </a:ext>
            </a:extLst>
          </p:cNvPr>
          <p:cNvCxnSpPr/>
          <p:nvPr/>
        </p:nvCxnSpPr>
        <p:spPr>
          <a:xfrm flipV="1">
            <a:off x="11116304" y="9518664"/>
            <a:ext cx="11971272" cy="185397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5EF17B-A3CD-7214-A804-C64791B5CBEE}"/>
              </a:ext>
            </a:extLst>
          </p:cNvPr>
          <p:cNvSpPr txBox="1"/>
          <p:nvPr/>
        </p:nvSpPr>
        <p:spPr>
          <a:xfrm>
            <a:off x="8794730" y="17328420"/>
            <a:ext cx="63783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Trajectory of A’s</a:t>
            </a:r>
          </a:p>
          <a:p>
            <a:r>
              <a:rPr lang="en-US" sz="7200" dirty="0"/>
              <a:t>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1D58F-5059-0C96-ABD7-F46D290640BF}"/>
              </a:ext>
            </a:extLst>
          </p:cNvPr>
          <p:cNvSpPr txBox="1"/>
          <p:nvPr/>
        </p:nvSpPr>
        <p:spPr>
          <a:xfrm>
            <a:off x="18289770" y="6183344"/>
            <a:ext cx="64274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Trajectory of B’s</a:t>
            </a:r>
          </a:p>
          <a:p>
            <a:r>
              <a:rPr lang="en-US" sz="7200" dirty="0"/>
              <a:t>vertex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62FAA8-54C2-814A-2699-F036D693C32B}"/>
              </a:ext>
            </a:extLst>
          </p:cNvPr>
          <p:cNvCxnSpPr>
            <a:cxnSpLocks/>
          </p:cNvCxnSpPr>
          <p:nvPr/>
        </p:nvCxnSpPr>
        <p:spPr>
          <a:xfrm>
            <a:off x="8794728" y="6118030"/>
            <a:ext cx="6140472" cy="99601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8ECF189-32A0-54BA-8C07-F4A06E27A471}"/>
              </a:ext>
            </a:extLst>
          </p:cNvPr>
          <p:cNvSpPr/>
          <p:nvPr/>
        </p:nvSpPr>
        <p:spPr>
          <a:xfrm>
            <a:off x="11887200" y="10577230"/>
            <a:ext cx="914400" cy="7954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7F11A6E-5F83-3F86-FB07-207DF8F15A36}"/>
              </a:ext>
            </a:extLst>
          </p:cNvPr>
          <p:cNvSpPr/>
          <p:nvPr/>
        </p:nvSpPr>
        <p:spPr>
          <a:xfrm>
            <a:off x="8426680" y="9677400"/>
            <a:ext cx="2438400" cy="1219200"/>
          </a:xfrm>
          <a:prstGeom prst="rightArrow">
            <a:avLst>
              <a:gd name="adj1" fmla="val 50000"/>
              <a:gd name="adj2" fmla="val 82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02FBB53-9632-C4EF-B93B-413A3F262A83}"/>
              </a:ext>
            </a:extLst>
          </p:cNvPr>
          <p:cNvSpPr/>
          <p:nvPr/>
        </p:nvSpPr>
        <p:spPr>
          <a:xfrm rot="10294436">
            <a:off x="15911524" y="8950160"/>
            <a:ext cx="2438400" cy="1219200"/>
          </a:xfrm>
          <a:prstGeom prst="rightArrow">
            <a:avLst>
              <a:gd name="adj1" fmla="val 50000"/>
              <a:gd name="adj2" fmla="val 8260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52C21B-FDF8-BF8A-622E-6AC92FB85331}"/>
              </a:ext>
            </a:extLst>
          </p:cNvPr>
          <p:cNvSpPr txBox="1"/>
          <p:nvPr/>
        </p:nvSpPr>
        <p:spPr>
          <a:xfrm>
            <a:off x="18390910" y="10846180"/>
            <a:ext cx="158495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7200" dirty="0"/>
              <a:t>Detect the collision using the primitives formed by each of their primitive’s trajectory in one time step.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7200" dirty="0"/>
              <a:t>Stop them at the time when they collide.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DA37FB-FB15-4CD5-DE00-6BE1967FE27C}"/>
              </a:ext>
            </a:extLst>
          </p:cNvPr>
          <p:cNvSpPr txBox="1"/>
          <p:nvPr/>
        </p:nvSpPr>
        <p:spPr>
          <a:xfrm>
            <a:off x="1774374" y="3933962"/>
            <a:ext cx="45236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0" b="1" dirty="0"/>
              <a:t>CCD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46465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7" grpId="0"/>
      <p:bldP spid="20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5E29-5794-9286-6863-2B79BC16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Penetration-Free Deformation So Important in Simulation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0DD3E-3692-F9B8-8405-41D61B386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E38AB-792C-0EEA-6098-F85676D9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dirty="0"/>
              <a:t>Penetrations can:</a:t>
            </a:r>
          </a:p>
          <a:p>
            <a:r>
              <a:rPr lang="en-US" sz="5400" dirty="0"/>
              <a:t>Cause Visual Artifacts</a:t>
            </a:r>
          </a:p>
          <a:p>
            <a:r>
              <a:rPr lang="en-US" sz="5400" dirty="0"/>
              <a:t>Cause Numerical Problems</a:t>
            </a:r>
          </a:p>
          <a:p>
            <a:r>
              <a:rPr lang="en-US" sz="5400" dirty="0"/>
              <a:t>Non-physical in most of the times</a:t>
            </a:r>
          </a:p>
          <a:p>
            <a:r>
              <a:rPr lang="en-US" sz="5400" dirty="0"/>
              <a:t>Require a lot of effort in parameter &amp; setting tuning</a:t>
            </a:r>
          </a:p>
          <a:p>
            <a:r>
              <a:rPr lang="en-US" sz="5400" dirty="0"/>
              <a:t>For co-dimensional object (e.g., hair, cloth), it is very hard to recover from penetration after it happens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29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F363-D73E-F172-0D1E-715CFDBF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Simulation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69203-62B9-3341-7D2C-6F6329B31C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3D23B0-3482-FFBD-C02E-C6F99C2C978B}"/>
                  </a:ext>
                </a:extLst>
              </p:cNvPr>
              <p:cNvSpPr txBox="1"/>
              <p:nvPr/>
            </p:nvSpPr>
            <p:spPr>
              <a:xfrm>
                <a:off x="-175098" y="9108023"/>
                <a:ext cx="18288000" cy="2357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6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6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6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6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6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p>
                                  <m:sSupPr>
                                    <m:ctrlP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6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p>
                                    <m: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6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p>
                                    <m: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6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6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p>
                                    <m: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6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6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p>
                                  <m:sSupPr>
                                    <m:ctrlP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sz="6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6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sz="6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66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  <m: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66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sz="6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3D23B0-3482-FFBD-C02E-C6F99C2C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098" y="9108023"/>
                <a:ext cx="18288000" cy="23579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56858C-E5F6-AC77-CAAD-3CC0FAC7ECA9}"/>
                  </a:ext>
                </a:extLst>
              </p:cNvPr>
              <p:cNvSpPr txBox="1"/>
              <p:nvPr/>
            </p:nvSpPr>
            <p:spPr>
              <a:xfrm>
                <a:off x="15374566" y="8002447"/>
                <a:ext cx="18492280" cy="1940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6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6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6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6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func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56858C-E5F6-AC77-CAAD-3CC0FAC7E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566" y="8002447"/>
                <a:ext cx="18492280" cy="19400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CF48499-3B65-2AFE-C0ED-3E36D5BB0CC5}"/>
              </a:ext>
            </a:extLst>
          </p:cNvPr>
          <p:cNvSpPr txBox="1"/>
          <p:nvPr/>
        </p:nvSpPr>
        <p:spPr>
          <a:xfrm>
            <a:off x="7035231" y="13533407"/>
            <a:ext cx="3867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Backward Euler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0A8DDB-7E51-E4B6-2216-0F97D9B9FBC9}"/>
              </a:ext>
            </a:extLst>
          </p:cNvPr>
          <p:cNvSpPr txBox="1"/>
          <p:nvPr/>
        </p:nvSpPr>
        <p:spPr>
          <a:xfrm>
            <a:off x="20212658" y="13533407"/>
            <a:ext cx="9755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Variational Formulation: an implicit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4">
                <a:extLst>
                  <a:ext uri="{FF2B5EF4-FFF2-40B4-BE49-F238E27FC236}">
                    <a16:creationId xmlns:a16="http://schemas.microsoft.com/office/drawing/2014/main" id="{AC468E85-DD55-CFBC-D5D9-50C5C9FEFBCE}"/>
                  </a:ext>
                </a:extLst>
              </p:cNvPr>
              <p:cNvSpPr txBox="1"/>
              <p:nvPr/>
            </p:nvSpPr>
            <p:spPr>
              <a:xfrm>
                <a:off x="18730426" y="10159202"/>
                <a:ext cx="12719829" cy="157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bg1"/>
                    </a:solidFill>
                  </a:rPr>
                  <a:t>where</a:t>
                </a:r>
                <a:r>
                  <a:rPr lang="en-US" sz="66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6600" b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6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𝑝𝑟𝑒𝑣</m:t>
                        </m:r>
                      </m:sub>
                    </m:sSub>
                    <m:r>
                      <a:rPr lang="en-US" sz="6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6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6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6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sz="6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6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4">
                <a:extLst>
                  <a:ext uri="{FF2B5EF4-FFF2-40B4-BE49-F238E27FC236}">
                    <a16:creationId xmlns:a16="http://schemas.microsoft.com/office/drawing/2014/main" id="{AC468E85-DD55-CFBC-D5D9-50C5C9FEF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0426" y="10159202"/>
                <a:ext cx="12719829" cy="1578766"/>
              </a:xfrm>
              <a:prstGeom prst="rect">
                <a:avLst/>
              </a:prstGeom>
              <a:blipFill>
                <a:blip r:embed="rId4"/>
                <a:stretch>
                  <a:fillRect l="-2924" b="-18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86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030B2-6FC5-36C8-071E-9F41955B7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3537-82EA-B5F7-4935-CA9DBAD2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Simulation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F3943-D4E6-9CEC-898E-E46A1A370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EE6183-554C-1B13-7F5E-E4A9C61AAD57}"/>
                  </a:ext>
                </a:extLst>
              </p:cNvPr>
              <p:cNvSpPr txBox="1"/>
              <p:nvPr/>
            </p:nvSpPr>
            <p:spPr>
              <a:xfrm>
                <a:off x="-175098" y="9108023"/>
                <a:ext cx="18288000" cy="2357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6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6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6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6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6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p>
                                  <m:sSupPr>
                                    <m:ctrlP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6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p>
                                    <m: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6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p>
                                    <m: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6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66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p>
                                    <m: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6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6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p>
                                  <m:sSupPr>
                                    <m:ctrlP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sz="6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6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sz="6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66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  <m: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66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6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sz="6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EE6183-554C-1B13-7F5E-E4A9C61A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098" y="9108023"/>
                <a:ext cx="18288000" cy="23579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3429DB-F6EE-C828-6830-E54C4AE561A1}"/>
                  </a:ext>
                </a:extLst>
              </p:cNvPr>
              <p:cNvSpPr txBox="1"/>
              <p:nvPr/>
            </p:nvSpPr>
            <p:spPr>
              <a:xfrm>
                <a:off x="15374566" y="8002447"/>
                <a:ext cx="18492280" cy="1940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6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6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6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6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60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6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func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3429DB-F6EE-C828-6830-E54C4AE56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566" y="8002447"/>
                <a:ext cx="18492280" cy="19400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8C2A69D-B712-20C1-AFCA-A5AEC225170D}"/>
              </a:ext>
            </a:extLst>
          </p:cNvPr>
          <p:cNvSpPr txBox="1"/>
          <p:nvPr/>
        </p:nvSpPr>
        <p:spPr>
          <a:xfrm>
            <a:off x="7035231" y="13533407"/>
            <a:ext cx="3867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Backward Euler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EEB39-F701-E071-8D85-225596436285}"/>
              </a:ext>
            </a:extLst>
          </p:cNvPr>
          <p:cNvSpPr txBox="1"/>
          <p:nvPr/>
        </p:nvSpPr>
        <p:spPr>
          <a:xfrm>
            <a:off x="20212658" y="13533407"/>
            <a:ext cx="9755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rPr>
              <a:t>Variational Formulation: an implicit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4">
                <a:extLst>
                  <a:ext uri="{FF2B5EF4-FFF2-40B4-BE49-F238E27FC236}">
                    <a16:creationId xmlns:a16="http://schemas.microsoft.com/office/drawing/2014/main" id="{CBB898C6-053E-FE38-B1A3-CD54D693A89F}"/>
                  </a:ext>
                </a:extLst>
              </p:cNvPr>
              <p:cNvSpPr txBox="1"/>
              <p:nvPr/>
            </p:nvSpPr>
            <p:spPr>
              <a:xfrm>
                <a:off x="18730426" y="10159202"/>
                <a:ext cx="12719829" cy="157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bg1"/>
                    </a:solidFill>
                  </a:rPr>
                  <a:t>where</a:t>
                </a:r>
                <a:r>
                  <a:rPr lang="en-US" sz="66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6600" b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6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𝑝𝑟𝑒𝑣</m:t>
                        </m:r>
                      </m:sub>
                    </m:sSub>
                    <m:r>
                      <a:rPr lang="en-US" sz="6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6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6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6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6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sz="6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sz="6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6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4">
                <a:extLst>
                  <a:ext uri="{FF2B5EF4-FFF2-40B4-BE49-F238E27FC236}">
                    <a16:creationId xmlns:a16="http://schemas.microsoft.com/office/drawing/2014/main" id="{CBB898C6-053E-FE38-B1A3-CD54D693A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0426" y="10159202"/>
                <a:ext cx="12719829" cy="1578766"/>
              </a:xfrm>
              <a:prstGeom prst="rect">
                <a:avLst/>
              </a:prstGeom>
              <a:blipFill>
                <a:blip r:embed="rId4"/>
                <a:stretch>
                  <a:fillRect l="-2924" b="-18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2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8DEA-E13B-6D07-FE70-4E8AF312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Simulation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8543-A017-8737-E896-7A3A58F0E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4D426CD-0197-3137-E12C-DD3912D01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00" y="4846320"/>
                <a:ext cx="15773400" cy="13651992"/>
              </a:xfrm>
            </p:spPr>
            <p:txBody>
              <a:bodyPr/>
              <a:lstStyle/>
              <a:p>
                <a:r>
                  <a:rPr lang="en-US" sz="4800" dirty="0"/>
                  <a:t>For t in time steps</a:t>
                </a:r>
              </a:p>
              <a:p>
                <a:pPr lvl="1"/>
                <a:r>
                  <a:rPr lang="en-US" sz="4800" dirty="0"/>
                  <a:t>Apply initial guess</a:t>
                </a:r>
              </a:p>
              <a:p>
                <a:pPr lvl="1"/>
                <a:r>
                  <a:rPr lang="en-US" sz="4800" dirty="0"/>
                  <a:t>For i in </a:t>
                </a:r>
                <a:r>
                  <a:rPr lang="en-US" sz="4800" dirty="0" err="1"/>
                  <a:t>max_iterations</a:t>
                </a:r>
                <a:r>
                  <a:rPr lang="en-US" sz="4800" dirty="0"/>
                  <a:t>:</a:t>
                </a:r>
              </a:p>
              <a:p>
                <a:pPr lvl="2"/>
                <a:r>
                  <a:rPr lang="en-US" sz="4800" dirty="0"/>
                  <a:t>Collision detection</a:t>
                </a:r>
              </a:p>
              <a:p>
                <a:pPr lvl="2"/>
                <a:r>
                  <a:rPr lang="en-US" sz="4800" dirty="0"/>
                  <a:t>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sz="4800" dirty="0"/>
                  <a:t> and their gradient (force)</a:t>
                </a:r>
              </a:p>
              <a:p>
                <a:pPr lvl="2"/>
                <a:r>
                  <a:rPr lang="en-US" sz="4800" dirty="0"/>
                  <a:t>Find a descent direction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48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sz="4800" b="1" dirty="0"/>
              </a:p>
              <a:p>
                <a:pPr lvl="2"/>
                <a:r>
                  <a:rPr lang="en-US" sz="4800" b="1" dirty="0"/>
                  <a:t>x</a:t>
                </a:r>
                <a:r>
                  <a:rPr lang="en-US" sz="4800" b="0" dirty="0"/>
                  <a:t>=</a:t>
                </a:r>
                <a:r>
                  <a:rPr lang="en-US" sz="4800" b="1" dirty="0"/>
                  <a:t>x</a:t>
                </a:r>
                <a:r>
                  <a:rPr lang="en-US" sz="4800" b="0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48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sz="4800" b="1" dirty="0"/>
              </a:p>
              <a:p>
                <a:pPr lvl="2"/>
                <a:r>
                  <a:rPr lang="en-US" sz="4800" dirty="0"/>
                  <a:t>break if optimization has converged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4D426CD-0197-3137-E12C-DD3912D01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0" y="4846320"/>
                <a:ext cx="15773400" cy="13651992"/>
              </a:xfrm>
              <a:blipFill>
                <a:blip r:embed="rId2"/>
                <a:stretch>
                  <a:fillRect l="-1894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516BE2-696C-9707-C92E-9C2C9C18133C}"/>
                  </a:ext>
                </a:extLst>
              </p:cNvPr>
              <p:cNvSpPr txBox="1"/>
              <p:nvPr/>
            </p:nvSpPr>
            <p:spPr>
              <a:xfrm>
                <a:off x="17787026" y="5658852"/>
                <a:ext cx="18492280" cy="1570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4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4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4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8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func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516BE2-696C-9707-C92E-9C2C9C181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026" y="5658852"/>
                <a:ext cx="18492280" cy="1570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D3288122-960A-E54F-71DA-C4C927F2F7DD}"/>
                  </a:ext>
                </a:extLst>
              </p:cNvPr>
              <p:cNvSpPr txBox="1"/>
              <p:nvPr/>
            </p:nvSpPr>
            <p:spPr>
              <a:xfrm>
                <a:off x="22153130" y="7641917"/>
                <a:ext cx="9941632" cy="1148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bg1"/>
                    </a:solidFill>
                  </a:rPr>
                  <a:t>where, </a:t>
                </a:r>
                <a14:m>
                  <m:oMath xmlns:m="http://schemas.openxmlformats.org/officeDocument/2006/math">
                    <m:r>
                      <a:rPr lang="en-US" sz="4800" b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𝑝𝑟𝑒𝑣</m:t>
                        </m:r>
                      </m:sub>
                    </m:sSub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4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D3288122-960A-E54F-71DA-C4C927F2F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3130" y="7641917"/>
                <a:ext cx="9941632" cy="1148007"/>
              </a:xfrm>
              <a:prstGeom prst="rect">
                <a:avLst/>
              </a:prstGeom>
              <a:blipFill>
                <a:blip r:embed="rId4"/>
                <a:stretch>
                  <a:fillRect l="-3679" b="-18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2AE1384-304A-70C2-79B5-A03C42D98451}"/>
              </a:ext>
            </a:extLst>
          </p:cNvPr>
          <p:cNvSpPr/>
          <p:nvPr/>
        </p:nvSpPr>
        <p:spPr>
          <a:xfrm>
            <a:off x="4491191" y="14086050"/>
            <a:ext cx="13974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Question: where can penetration happen?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0A68E1A-92CB-6469-EFA8-657B2B32DDA8}"/>
              </a:ext>
            </a:extLst>
          </p:cNvPr>
          <p:cNvSpPr/>
          <p:nvPr/>
        </p:nvSpPr>
        <p:spPr>
          <a:xfrm>
            <a:off x="9435829" y="5564620"/>
            <a:ext cx="1070043" cy="92333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6F910C9F-A4A1-A208-B7A5-F0C9D64CF701}"/>
              </a:ext>
            </a:extLst>
          </p:cNvPr>
          <p:cNvSpPr/>
          <p:nvPr/>
        </p:nvSpPr>
        <p:spPr>
          <a:xfrm>
            <a:off x="7295744" y="10428450"/>
            <a:ext cx="1070043" cy="92333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5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A56A-B2D1-35CD-BDD2-5352B35DB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EA13-D4D3-5268-C2A9-969CFD4A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Simulation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D36B3-F1DF-459D-705A-A177163FFF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1923296-EAAE-A151-43C5-FA740D5F39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00" y="4846320"/>
                <a:ext cx="15773400" cy="13651992"/>
              </a:xfrm>
            </p:spPr>
            <p:txBody>
              <a:bodyPr/>
              <a:lstStyle/>
              <a:p>
                <a:r>
                  <a:rPr lang="en-US" sz="4800" dirty="0"/>
                  <a:t>For t in time steps</a:t>
                </a:r>
              </a:p>
              <a:p>
                <a:pPr lvl="1"/>
                <a:r>
                  <a:rPr lang="en-US" sz="4800" dirty="0"/>
                  <a:t>Apply initial guess</a:t>
                </a:r>
              </a:p>
              <a:p>
                <a:pPr lvl="1"/>
                <a:r>
                  <a:rPr lang="en-US" sz="4800" dirty="0"/>
                  <a:t>For i in </a:t>
                </a:r>
                <a:r>
                  <a:rPr lang="en-US" sz="4800" dirty="0" err="1"/>
                  <a:t>max_iterations</a:t>
                </a:r>
                <a:r>
                  <a:rPr lang="en-US" sz="4800" dirty="0"/>
                  <a:t>:</a:t>
                </a:r>
              </a:p>
              <a:p>
                <a:pPr lvl="2"/>
                <a:r>
                  <a:rPr lang="en-US" sz="4800" dirty="0"/>
                  <a:t>Collision detection</a:t>
                </a:r>
              </a:p>
              <a:p>
                <a:pPr lvl="2"/>
                <a:r>
                  <a:rPr lang="en-US" sz="4800" dirty="0"/>
                  <a:t>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sz="4800" dirty="0"/>
                  <a:t> and their gradient (force)</a:t>
                </a:r>
              </a:p>
              <a:p>
                <a:pPr lvl="2"/>
                <a:r>
                  <a:rPr lang="en-US" sz="4800" dirty="0"/>
                  <a:t>Find a descent direction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48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sz="4800" b="1" dirty="0"/>
              </a:p>
              <a:p>
                <a:pPr lvl="2"/>
                <a:r>
                  <a:rPr lang="en-US" sz="4800" b="1" dirty="0"/>
                  <a:t>x</a:t>
                </a:r>
                <a:r>
                  <a:rPr lang="en-US" sz="4800" b="0" dirty="0"/>
                  <a:t>=</a:t>
                </a:r>
                <a:r>
                  <a:rPr lang="en-US" sz="4800" b="1" dirty="0"/>
                  <a:t>x</a:t>
                </a:r>
                <a:r>
                  <a:rPr lang="en-US" sz="4800" b="0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48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sz="4800" b="1" dirty="0"/>
              </a:p>
              <a:p>
                <a:pPr lvl="2"/>
                <a:r>
                  <a:rPr lang="en-US" sz="4800" dirty="0"/>
                  <a:t>break if optimization has converged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1923296-EAAE-A151-43C5-FA740D5F3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0" y="4846320"/>
                <a:ext cx="15773400" cy="13651992"/>
              </a:xfrm>
              <a:blipFill>
                <a:blip r:embed="rId2"/>
                <a:stretch>
                  <a:fillRect l="-1894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118760F-1E81-7A85-8F2E-08C1CEE49032}"/>
              </a:ext>
            </a:extLst>
          </p:cNvPr>
          <p:cNvSpPr/>
          <p:nvPr/>
        </p:nvSpPr>
        <p:spPr>
          <a:xfrm>
            <a:off x="4491191" y="14086050"/>
            <a:ext cx="13974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Question: where can penetration happen?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7CDD437-1830-5AA1-59EE-61111D3B97A9}"/>
              </a:ext>
            </a:extLst>
          </p:cNvPr>
          <p:cNvCxnSpPr>
            <a:cxnSpLocks/>
          </p:cNvCxnSpPr>
          <p:nvPr/>
        </p:nvCxnSpPr>
        <p:spPr>
          <a:xfrm>
            <a:off x="9241277" y="5972783"/>
            <a:ext cx="11089532" cy="2957208"/>
          </a:xfrm>
          <a:prstGeom prst="bentConnector3">
            <a:avLst>
              <a:gd name="adj1" fmla="val 88596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13AE799-5F9B-2E8B-00BA-3CB6FF27BC2D}"/>
              </a:ext>
            </a:extLst>
          </p:cNvPr>
          <p:cNvCxnSpPr>
            <a:cxnSpLocks/>
          </p:cNvCxnSpPr>
          <p:nvPr/>
        </p:nvCxnSpPr>
        <p:spPr>
          <a:xfrm flipV="1">
            <a:off x="7373566" y="8929991"/>
            <a:ext cx="12723779" cy="2023354"/>
          </a:xfrm>
          <a:prstGeom prst="bentConnector3">
            <a:avLst>
              <a:gd name="adj1" fmla="val 91896"/>
            </a:avLst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35DA69-298F-BC4C-4B98-586437E3869D}"/>
                  </a:ext>
                </a:extLst>
              </p:cNvPr>
              <p:cNvSpPr txBox="1"/>
              <p:nvPr/>
            </p:nvSpPr>
            <p:spPr>
              <a:xfrm>
                <a:off x="21045839" y="8715983"/>
                <a:ext cx="1228112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Essentially all just apply a deformation:</a:t>
                </a:r>
              </a:p>
              <a:p>
                <a:pPr algn="ctr"/>
                <a:r>
                  <a:rPr lang="en-US" sz="4800" b="1" dirty="0">
                    <a:solidFill>
                      <a:schemeClr val="bg1"/>
                    </a:solidFill>
                  </a:rPr>
                  <a:t>x</a:t>
                </a:r>
                <a:r>
                  <a:rPr lang="en-US" sz="4800" b="0" dirty="0">
                    <a:solidFill>
                      <a:schemeClr val="bg1"/>
                    </a:solidFill>
                  </a:rPr>
                  <a:t>=</a:t>
                </a:r>
                <a:r>
                  <a:rPr lang="en-US" sz="4800" b="1" dirty="0">
                    <a:solidFill>
                      <a:schemeClr val="bg1"/>
                    </a:solidFill>
                  </a:rPr>
                  <a:t>x</a:t>
                </a:r>
                <a:r>
                  <a:rPr lang="en-US" sz="4800" b="0" dirty="0">
                    <a:solidFill>
                      <a:schemeClr val="bg1"/>
                    </a:solidFill>
                  </a:rPr>
                  <a:t>+</a:t>
                </a:r>
                <a:r>
                  <a:rPr lang="en-US" sz="4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4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sz="4800" b="1" dirty="0">
                  <a:solidFill>
                    <a:schemeClr val="bg1"/>
                  </a:solidFill>
                </a:endParaRPr>
              </a:p>
              <a:p>
                <a:r>
                  <a:rPr lang="en-US" sz="48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4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4800" dirty="0">
                    <a:solidFill>
                      <a:schemeClr val="bg1"/>
                    </a:solidFill>
                    <a:latin typeface="NVIDIA Sans" panose="020B0503020203020204" pitchFamily="34" charset="0"/>
                    <a:cs typeface="NVIDIA Sans" panose="020B0503020203020204" pitchFamily="34" charset="0"/>
                  </a:rPr>
                  <a:t> may cause penetration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35DA69-298F-BC4C-4B98-586437E38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5839" y="8715983"/>
                <a:ext cx="12281123" cy="2308324"/>
              </a:xfrm>
              <a:prstGeom prst="rect">
                <a:avLst/>
              </a:prstGeom>
              <a:blipFill>
                <a:blip r:embed="rId3"/>
                <a:stretch>
                  <a:fillRect l="-2233" t="-6085" b="-13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2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28E6-4442-5416-EDAC-D48446F3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Penetration Free Simulation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3D417-B061-07ED-9A84-875628FEB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C59539-0490-78CD-C9E4-3D596AE64D65}"/>
                  </a:ext>
                </a:extLst>
              </p:cNvPr>
              <p:cNvSpPr txBox="1"/>
              <p:nvPr/>
            </p:nvSpPr>
            <p:spPr>
              <a:xfrm>
                <a:off x="4258954" y="6147881"/>
                <a:ext cx="23289778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b="0" dirty="0">
                    <a:solidFill>
                      <a:schemeClr val="bg1"/>
                    </a:solidFill>
                  </a:rPr>
                  <a:t>Modify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66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66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6600" dirty="0">
                    <a:solidFill>
                      <a:schemeClr val="bg1"/>
                    </a:solidFill>
                  </a:rPr>
                  <a:t>so that it does not cause penetration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6600" dirty="0">
                    <a:solidFill>
                      <a:schemeClr val="bg1"/>
                    </a:solidFill>
                  </a:rPr>
                  <a:t>CCD collision culling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6600" dirty="0">
                    <a:solidFill>
                      <a:schemeClr val="bg1"/>
                    </a:solidFill>
                  </a:rPr>
                  <a:t>Penetration-free conservative deformation bounds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6600" dirty="0" err="1">
                  <a:solidFill>
                    <a:schemeClr val="bg1"/>
                  </a:solidFill>
                  <a:latin typeface="NVIDIA Sans" panose="020B0503020203020204" pitchFamily="34" charset="0"/>
                  <a:cs typeface="NVIDIA Sans" panose="020B0503020203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C59539-0490-78CD-C9E4-3D596AE64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954" y="6147881"/>
                <a:ext cx="23289778" cy="4154984"/>
              </a:xfrm>
              <a:prstGeom prst="rect">
                <a:avLst/>
              </a:prstGeom>
              <a:blipFill>
                <a:blip r:embed="rId2"/>
                <a:stretch>
                  <a:fillRect l="-1806" t="-5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06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D4AD7-DADF-5A78-BF94-2A7038DE6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curve">
            <a:extLst>
              <a:ext uri="{FF2B5EF4-FFF2-40B4-BE49-F238E27FC236}">
                <a16:creationId xmlns:a16="http://schemas.microsoft.com/office/drawing/2014/main" id="{DEC11401-CEC1-C8B3-C682-32DE076EE549}"/>
              </a:ext>
            </a:extLst>
          </p:cNvPr>
          <p:cNvSpPr/>
          <p:nvPr/>
        </p:nvSpPr>
        <p:spPr>
          <a:xfrm>
            <a:off x="1325103" y="649796"/>
            <a:ext cx="13877400" cy="10032405"/>
          </a:xfrm>
          <a:custGeom>
            <a:avLst/>
            <a:gdLst>
              <a:gd name="connsiteX0" fmla="*/ 0 w 4664990"/>
              <a:gd name="connsiteY0" fmla="*/ 3060916 h 3060916"/>
              <a:gd name="connsiteX1" fmla="*/ 922149 w 4664990"/>
              <a:gd name="connsiteY1" fmla="*/ 1844299 h 3060916"/>
              <a:gd name="connsiteX2" fmla="*/ 1960536 w 4664990"/>
              <a:gd name="connsiteY2" fmla="*/ 984143 h 3060916"/>
              <a:gd name="connsiteX3" fmla="*/ 3239146 w 4664990"/>
              <a:gd name="connsiteY3" fmla="*/ 333214 h 3060916"/>
              <a:gd name="connsiteX4" fmla="*/ 4664990 w 4664990"/>
              <a:gd name="connsiteY4" fmla="*/ 0 h 3060916"/>
              <a:gd name="connsiteX0" fmla="*/ 0 w 4664990"/>
              <a:gd name="connsiteY0" fmla="*/ 3060916 h 3060916"/>
              <a:gd name="connsiteX1" fmla="*/ 1113727 w 4664990"/>
              <a:gd name="connsiteY1" fmla="*/ 1957785 h 3060916"/>
              <a:gd name="connsiteX2" fmla="*/ 1960536 w 4664990"/>
              <a:gd name="connsiteY2" fmla="*/ 984143 h 3060916"/>
              <a:gd name="connsiteX3" fmla="*/ 3239146 w 4664990"/>
              <a:gd name="connsiteY3" fmla="*/ 333214 h 3060916"/>
              <a:gd name="connsiteX4" fmla="*/ 4664990 w 4664990"/>
              <a:gd name="connsiteY4" fmla="*/ 0 h 3060916"/>
              <a:gd name="connsiteX0" fmla="*/ 0 w 4664990"/>
              <a:gd name="connsiteY0" fmla="*/ 3060916 h 3060916"/>
              <a:gd name="connsiteX1" fmla="*/ 1113727 w 4664990"/>
              <a:gd name="connsiteY1" fmla="*/ 1957785 h 3060916"/>
              <a:gd name="connsiteX2" fmla="*/ 2102137 w 4664990"/>
              <a:gd name="connsiteY2" fmla="*/ 1149212 h 3060916"/>
              <a:gd name="connsiteX3" fmla="*/ 3239146 w 4664990"/>
              <a:gd name="connsiteY3" fmla="*/ 333214 h 3060916"/>
              <a:gd name="connsiteX4" fmla="*/ 4664990 w 4664990"/>
              <a:gd name="connsiteY4" fmla="*/ 0 h 3060916"/>
              <a:gd name="connsiteX0" fmla="*/ 0 w 4664990"/>
              <a:gd name="connsiteY0" fmla="*/ 3060916 h 3060916"/>
              <a:gd name="connsiteX1" fmla="*/ 1113727 w 4664990"/>
              <a:gd name="connsiteY1" fmla="*/ 1957785 h 3060916"/>
              <a:gd name="connsiteX2" fmla="*/ 2102137 w 4664990"/>
              <a:gd name="connsiteY2" fmla="*/ 1149212 h 3060916"/>
              <a:gd name="connsiteX3" fmla="*/ 3005921 w 4664990"/>
              <a:gd name="connsiteY3" fmla="*/ 374482 h 3060916"/>
              <a:gd name="connsiteX4" fmla="*/ 4664990 w 4664990"/>
              <a:gd name="connsiteY4" fmla="*/ 0 h 3060916"/>
              <a:gd name="connsiteX0" fmla="*/ 0 w 4365130"/>
              <a:gd name="connsiteY0" fmla="*/ 3855315 h 3855315"/>
              <a:gd name="connsiteX1" fmla="*/ 1113727 w 4365130"/>
              <a:gd name="connsiteY1" fmla="*/ 2752184 h 3855315"/>
              <a:gd name="connsiteX2" fmla="*/ 2102137 w 4365130"/>
              <a:gd name="connsiteY2" fmla="*/ 1943611 h 3855315"/>
              <a:gd name="connsiteX3" fmla="*/ 3005921 w 4365130"/>
              <a:gd name="connsiteY3" fmla="*/ 1168881 h 3855315"/>
              <a:gd name="connsiteX4" fmla="*/ 4365130 w 4365130"/>
              <a:gd name="connsiteY4" fmla="*/ 0 h 3855315"/>
              <a:gd name="connsiteX0" fmla="*/ 0 w 4365130"/>
              <a:gd name="connsiteY0" fmla="*/ 3855315 h 3855315"/>
              <a:gd name="connsiteX1" fmla="*/ 1113727 w 4365130"/>
              <a:gd name="connsiteY1" fmla="*/ 2752184 h 3855315"/>
              <a:gd name="connsiteX2" fmla="*/ 2102137 w 4365130"/>
              <a:gd name="connsiteY2" fmla="*/ 1943611 h 3855315"/>
              <a:gd name="connsiteX3" fmla="*/ 3005921 w 4365130"/>
              <a:gd name="connsiteY3" fmla="*/ 1168881 h 3855315"/>
              <a:gd name="connsiteX4" fmla="*/ 4365130 w 4365130"/>
              <a:gd name="connsiteY4" fmla="*/ 0 h 3855315"/>
              <a:gd name="connsiteX0" fmla="*/ 0 w 4340142"/>
              <a:gd name="connsiteY0" fmla="*/ 3886266 h 3886266"/>
              <a:gd name="connsiteX1" fmla="*/ 1113727 w 4340142"/>
              <a:gd name="connsiteY1" fmla="*/ 2783135 h 3886266"/>
              <a:gd name="connsiteX2" fmla="*/ 2102137 w 4340142"/>
              <a:gd name="connsiteY2" fmla="*/ 1974562 h 3886266"/>
              <a:gd name="connsiteX3" fmla="*/ 3005921 w 4340142"/>
              <a:gd name="connsiteY3" fmla="*/ 1199832 h 3886266"/>
              <a:gd name="connsiteX4" fmla="*/ 4340142 w 4340142"/>
              <a:gd name="connsiteY4" fmla="*/ 0 h 3886266"/>
              <a:gd name="connsiteX0" fmla="*/ 0 w 4340142"/>
              <a:gd name="connsiteY0" fmla="*/ 3886266 h 3886266"/>
              <a:gd name="connsiteX1" fmla="*/ 1113727 w 4340142"/>
              <a:gd name="connsiteY1" fmla="*/ 2783135 h 3886266"/>
              <a:gd name="connsiteX2" fmla="*/ 2102137 w 4340142"/>
              <a:gd name="connsiteY2" fmla="*/ 1974562 h 3886266"/>
              <a:gd name="connsiteX3" fmla="*/ 3005921 w 4340142"/>
              <a:gd name="connsiteY3" fmla="*/ 1199832 h 3886266"/>
              <a:gd name="connsiteX4" fmla="*/ 4340142 w 4340142"/>
              <a:gd name="connsiteY4" fmla="*/ 0 h 3886266"/>
              <a:gd name="connsiteX0" fmla="*/ 0 w 4340142"/>
              <a:gd name="connsiteY0" fmla="*/ 3886266 h 3886266"/>
              <a:gd name="connsiteX1" fmla="*/ 1113727 w 4340142"/>
              <a:gd name="connsiteY1" fmla="*/ 2783135 h 3886266"/>
              <a:gd name="connsiteX2" fmla="*/ 2102137 w 4340142"/>
              <a:gd name="connsiteY2" fmla="*/ 1974562 h 3886266"/>
              <a:gd name="connsiteX3" fmla="*/ 3005921 w 4340142"/>
              <a:gd name="connsiteY3" fmla="*/ 1199832 h 3886266"/>
              <a:gd name="connsiteX4" fmla="*/ 4340142 w 4340142"/>
              <a:gd name="connsiteY4" fmla="*/ 0 h 3886266"/>
              <a:gd name="connsiteX0" fmla="*/ 0 w 4340142"/>
              <a:gd name="connsiteY0" fmla="*/ 3886266 h 3886266"/>
              <a:gd name="connsiteX1" fmla="*/ 1151857 w 4340142"/>
              <a:gd name="connsiteY1" fmla="*/ 2800846 h 3886266"/>
              <a:gd name="connsiteX2" fmla="*/ 2102137 w 4340142"/>
              <a:gd name="connsiteY2" fmla="*/ 1974562 h 3886266"/>
              <a:gd name="connsiteX3" fmla="*/ 3005921 w 4340142"/>
              <a:gd name="connsiteY3" fmla="*/ 1199832 h 3886266"/>
              <a:gd name="connsiteX4" fmla="*/ 4340142 w 4340142"/>
              <a:gd name="connsiteY4" fmla="*/ 0 h 3886266"/>
              <a:gd name="connsiteX0" fmla="*/ 0 w 4340142"/>
              <a:gd name="connsiteY0" fmla="*/ 3886266 h 3886266"/>
              <a:gd name="connsiteX1" fmla="*/ 1151857 w 4340142"/>
              <a:gd name="connsiteY1" fmla="*/ 2800846 h 3886266"/>
              <a:gd name="connsiteX2" fmla="*/ 2102137 w 4340142"/>
              <a:gd name="connsiteY2" fmla="*/ 1974562 h 3886266"/>
              <a:gd name="connsiteX3" fmla="*/ 3005921 w 4340142"/>
              <a:gd name="connsiteY3" fmla="*/ 1199832 h 3886266"/>
              <a:gd name="connsiteX4" fmla="*/ 4340142 w 4340142"/>
              <a:gd name="connsiteY4" fmla="*/ 0 h 3886266"/>
              <a:gd name="connsiteX0" fmla="*/ 0 w 4340142"/>
              <a:gd name="connsiteY0" fmla="*/ 3886266 h 3886266"/>
              <a:gd name="connsiteX1" fmla="*/ 1151857 w 4340142"/>
              <a:gd name="connsiteY1" fmla="*/ 2800846 h 3886266"/>
              <a:gd name="connsiteX2" fmla="*/ 2102137 w 4340142"/>
              <a:gd name="connsiteY2" fmla="*/ 1974562 h 3886266"/>
              <a:gd name="connsiteX3" fmla="*/ 3005921 w 4340142"/>
              <a:gd name="connsiteY3" fmla="*/ 1199832 h 3886266"/>
              <a:gd name="connsiteX4" fmla="*/ 4340142 w 4340142"/>
              <a:gd name="connsiteY4" fmla="*/ 0 h 3886266"/>
              <a:gd name="connsiteX0" fmla="*/ 0 w 4340142"/>
              <a:gd name="connsiteY0" fmla="*/ 3886266 h 3886266"/>
              <a:gd name="connsiteX1" fmla="*/ 1151857 w 4340142"/>
              <a:gd name="connsiteY1" fmla="*/ 2800846 h 3886266"/>
              <a:gd name="connsiteX2" fmla="*/ 2102137 w 4340142"/>
              <a:gd name="connsiteY2" fmla="*/ 1974562 h 3886266"/>
              <a:gd name="connsiteX3" fmla="*/ 3005921 w 4340142"/>
              <a:gd name="connsiteY3" fmla="*/ 1199832 h 3886266"/>
              <a:gd name="connsiteX4" fmla="*/ 4340142 w 4340142"/>
              <a:gd name="connsiteY4" fmla="*/ 0 h 388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0142" h="3886266">
                <a:moveTo>
                  <a:pt x="0" y="3886266"/>
                </a:moveTo>
                <a:cubicBezTo>
                  <a:pt x="688532" y="3226687"/>
                  <a:pt x="801501" y="3119463"/>
                  <a:pt x="1151857" y="2800846"/>
                </a:cubicBezTo>
                <a:cubicBezTo>
                  <a:pt x="1502213" y="2482229"/>
                  <a:pt x="1793126" y="2241398"/>
                  <a:pt x="2102137" y="1974562"/>
                </a:cubicBezTo>
                <a:cubicBezTo>
                  <a:pt x="2411148" y="1707726"/>
                  <a:pt x="2596826" y="1539243"/>
                  <a:pt x="3005921" y="1199832"/>
                </a:cubicBezTo>
                <a:cubicBezTo>
                  <a:pt x="3615062" y="662740"/>
                  <a:pt x="3669298" y="612417"/>
                  <a:pt x="4340142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0" name="!!point0">
            <a:extLst>
              <a:ext uri="{FF2B5EF4-FFF2-40B4-BE49-F238E27FC236}">
                <a16:creationId xmlns:a16="http://schemas.microsoft.com/office/drawing/2014/main" id="{DC5815D2-E5CE-818D-3AC7-B4A2DCF61E77}"/>
              </a:ext>
            </a:extLst>
          </p:cNvPr>
          <p:cNvSpPr/>
          <p:nvPr/>
        </p:nvSpPr>
        <p:spPr>
          <a:xfrm>
            <a:off x="1193642" y="10339535"/>
            <a:ext cx="418455" cy="41845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1" name="!!point1">
            <a:extLst>
              <a:ext uri="{FF2B5EF4-FFF2-40B4-BE49-F238E27FC236}">
                <a16:creationId xmlns:a16="http://schemas.microsoft.com/office/drawing/2014/main" id="{961496F8-8751-D0F6-CB4E-D0462BD439C6}"/>
              </a:ext>
            </a:extLst>
          </p:cNvPr>
          <p:cNvSpPr/>
          <p:nvPr/>
        </p:nvSpPr>
        <p:spPr>
          <a:xfrm>
            <a:off x="4788977" y="7660034"/>
            <a:ext cx="418455" cy="41845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2" name="!!point2">
            <a:extLst>
              <a:ext uri="{FF2B5EF4-FFF2-40B4-BE49-F238E27FC236}">
                <a16:creationId xmlns:a16="http://schemas.microsoft.com/office/drawing/2014/main" id="{84D5F478-CAB4-DE71-A8D4-8A5868DC7DF4}"/>
              </a:ext>
            </a:extLst>
          </p:cNvPr>
          <p:cNvSpPr/>
          <p:nvPr/>
        </p:nvSpPr>
        <p:spPr>
          <a:xfrm>
            <a:off x="7892510" y="5573609"/>
            <a:ext cx="418455" cy="41845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3" name="!!point3">
            <a:extLst>
              <a:ext uri="{FF2B5EF4-FFF2-40B4-BE49-F238E27FC236}">
                <a16:creationId xmlns:a16="http://schemas.microsoft.com/office/drawing/2014/main" id="{24F54F32-42CB-50DF-6F3F-F5B0AB286EC8}"/>
              </a:ext>
            </a:extLst>
          </p:cNvPr>
          <p:cNvSpPr/>
          <p:nvPr/>
        </p:nvSpPr>
        <p:spPr>
          <a:xfrm>
            <a:off x="10807877" y="3504584"/>
            <a:ext cx="418455" cy="41845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4" name="!!point4">
            <a:extLst>
              <a:ext uri="{FF2B5EF4-FFF2-40B4-BE49-F238E27FC236}">
                <a16:creationId xmlns:a16="http://schemas.microsoft.com/office/drawing/2014/main" id="{267C9403-B10F-E82E-C65A-5C23C845BD89}"/>
              </a:ext>
            </a:extLst>
          </p:cNvPr>
          <p:cNvSpPr/>
          <p:nvPr/>
        </p:nvSpPr>
        <p:spPr>
          <a:xfrm>
            <a:off x="14916419" y="481961"/>
            <a:ext cx="418455" cy="41845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743200"/>
            <a:endParaRPr lang="en-US" sz="5400">
              <a:solidFill>
                <a:prstClr val="white"/>
              </a:solidFill>
              <a:latin typeface="Aptos" panose="021100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BBF929-AB40-1F15-0158-4CB8BDEC7F9C}"/>
                  </a:ext>
                </a:extLst>
              </p:cNvPr>
              <p:cNvSpPr txBox="1"/>
              <p:nvPr/>
            </p:nvSpPr>
            <p:spPr>
              <a:xfrm>
                <a:off x="15611070" y="366209"/>
                <a:ext cx="1208792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2743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0800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BBF929-AB40-1F15-0158-4CB8BDEC7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070" y="366209"/>
                <a:ext cx="1208792" cy="1661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3534B81-035B-F903-7BB5-91AA1E70BEF5}"/>
                  </a:ext>
                </a:extLst>
              </p:cNvPr>
              <p:cNvSpPr txBox="1"/>
              <p:nvPr/>
            </p:nvSpPr>
            <p:spPr>
              <a:xfrm>
                <a:off x="18790664" y="9191837"/>
                <a:ext cx="4610493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2743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0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0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0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0800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3534B81-035B-F903-7BB5-91AA1E70B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0664" y="9191837"/>
                <a:ext cx="4610493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1AD69459-DB54-EAE2-C26E-55BB53D7836E}"/>
              </a:ext>
            </a:extLst>
          </p:cNvPr>
          <p:cNvGrpSpPr/>
          <p:nvPr/>
        </p:nvGrpSpPr>
        <p:grpSpPr>
          <a:xfrm>
            <a:off x="7298423" y="6272042"/>
            <a:ext cx="11198805" cy="10371417"/>
            <a:chOff x="2432807" y="2090680"/>
            <a:chExt cx="3732935" cy="345713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C9A540-BA63-2A5C-0F39-BB20692CC544}"/>
                </a:ext>
              </a:extLst>
            </p:cNvPr>
            <p:cNvSpPr/>
            <p:nvPr/>
          </p:nvSpPr>
          <p:spPr>
            <a:xfrm>
              <a:off x="2456268" y="2090680"/>
              <a:ext cx="3639732" cy="3387397"/>
            </a:xfrm>
            <a:custGeom>
              <a:avLst/>
              <a:gdLst>
                <a:gd name="connsiteX0" fmla="*/ 196885 w 3807990"/>
                <a:gd name="connsiteY0" fmla="*/ 3154395 h 3154395"/>
                <a:gd name="connsiteX1" fmla="*/ 26404 w 3807990"/>
                <a:gd name="connsiteY1" fmla="*/ 1457331 h 3154395"/>
                <a:gd name="connsiteX2" fmla="*/ 692831 w 3807990"/>
                <a:gd name="connsiteY2" fmla="*/ 465439 h 3154395"/>
                <a:gd name="connsiteX3" fmla="*/ 1909448 w 3807990"/>
                <a:gd name="connsiteY3" fmla="*/ 31487 h 3154395"/>
                <a:gd name="connsiteX4" fmla="*/ 3807990 w 3807990"/>
                <a:gd name="connsiteY4" fmla="*/ 1279100 h 3154395"/>
                <a:gd name="connsiteX0" fmla="*/ 90087 w 3701192"/>
                <a:gd name="connsiteY0" fmla="*/ 3153418 h 3153418"/>
                <a:gd name="connsiteX1" fmla="*/ 66840 w 3701192"/>
                <a:gd name="connsiteY1" fmla="*/ 1363364 h 3153418"/>
                <a:gd name="connsiteX2" fmla="*/ 586033 w 3701192"/>
                <a:gd name="connsiteY2" fmla="*/ 464462 h 3153418"/>
                <a:gd name="connsiteX3" fmla="*/ 1802650 w 3701192"/>
                <a:gd name="connsiteY3" fmla="*/ 30510 h 3153418"/>
                <a:gd name="connsiteX4" fmla="*/ 3701192 w 3701192"/>
                <a:gd name="connsiteY4" fmla="*/ 1278123 h 3153418"/>
                <a:gd name="connsiteX0" fmla="*/ 90087 w 3701192"/>
                <a:gd name="connsiteY0" fmla="*/ 3003112 h 3003112"/>
                <a:gd name="connsiteX1" fmla="*/ 66840 w 3701192"/>
                <a:gd name="connsiteY1" fmla="*/ 1213058 h 3003112"/>
                <a:gd name="connsiteX2" fmla="*/ 586033 w 3701192"/>
                <a:gd name="connsiteY2" fmla="*/ 314156 h 3003112"/>
                <a:gd name="connsiteX3" fmla="*/ 1601172 w 3701192"/>
                <a:gd name="connsiteY3" fmla="*/ 42936 h 3003112"/>
                <a:gd name="connsiteX4" fmla="*/ 3701192 w 3701192"/>
                <a:gd name="connsiteY4" fmla="*/ 1127817 h 3003112"/>
                <a:gd name="connsiteX0" fmla="*/ 90087 w 3701192"/>
                <a:gd name="connsiteY0" fmla="*/ 2961194 h 2961194"/>
                <a:gd name="connsiteX1" fmla="*/ 66840 w 3701192"/>
                <a:gd name="connsiteY1" fmla="*/ 1171140 h 2961194"/>
                <a:gd name="connsiteX2" fmla="*/ 586033 w 3701192"/>
                <a:gd name="connsiteY2" fmla="*/ 272238 h 2961194"/>
                <a:gd name="connsiteX3" fmla="*/ 1601172 w 3701192"/>
                <a:gd name="connsiteY3" fmla="*/ 1018 h 2961194"/>
                <a:gd name="connsiteX4" fmla="*/ 3701192 w 3701192"/>
                <a:gd name="connsiteY4" fmla="*/ 1085899 h 2961194"/>
                <a:gd name="connsiteX0" fmla="*/ 284349 w 3639732"/>
                <a:gd name="connsiteY0" fmla="*/ 3387397 h 3387397"/>
                <a:gd name="connsiteX1" fmla="*/ 5380 w 3639732"/>
                <a:gd name="connsiteY1" fmla="*/ 1171140 h 3387397"/>
                <a:gd name="connsiteX2" fmla="*/ 524573 w 3639732"/>
                <a:gd name="connsiteY2" fmla="*/ 272238 h 3387397"/>
                <a:gd name="connsiteX3" fmla="*/ 1539712 w 3639732"/>
                <a:gd name="connsiteY3" fmla="*/ 1018 h 3387397"/>
                <a:gd name="connsiteX4" fmla="*/ 3639732 w 3639732"/>
                <a:gd name="connsiteY4" fmla="*/ 1085899 h 3387397"/>
                <a:gd name="connsiteX0" fmla="*/ 284349 w 3639732"/>
                <a:gd name="connsiteY0" fmla="*/ 3387397 h 3387397"/>
                <a:gd name="connsiteX1" fmla="*/ 5380 w 3639732"/>
                <a:gd name="connsiteY1" fmla="*/ 1171140 h 3387397"/>
                <a:gd name="connsiteX2" fmla="*/ 524573 w 3639732"/>
                <a:gd name="connsiteY2" fmla="*/ 272238 h 3387397"/>
                <a:gd name="connsiteX3" fmla="*/ 1539712 w 3639732"/>
                <a:gd name="connsiteY3" fmla="*/ 1018 h 3387397"/>
                <a:gd name="connsiteX4" fmla="*/ 3639732 w 3639732"/>
                <a:gd name="connsiteY4" fmla="*/ 1085899 h 338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9732" h="3387397">
                  <a:moveTo>
                    <a:pt x="284349" y="3387397"/>
                  </a:moveTo>
                  <a:cubicBezTo>
                    <a:pt x="157779" y="2762944"/>
                    <a:pt x="-34657" y="1690333"/>
                    <a:pt x="5380" y="1171140"/>
                  </a:cubicBezTo>
                  <a:cubicBezTo>
                    <a:pt x="45417" y="651947"/>
                    <a:pt x="268851" y="467258"/>
                    <a:pt x="524573" y="272238"/>
                  </a:cubicBezTo>
                  <a:cubicBezTo>
                    <a:pt x="780295" y="77218"/>
                    <a:pt x="950777" y="-10605"/>
                    <a:pt x="1539712" y="1018"/>
                  </a:cubicBezTo>
                  <a:cubicBezTo>
                    <a:pt x="2144146" y="90133"/>
                    <a:pt x="2950057" y="529897"/>
                    <a:pt x="3639732" y="1085899"/>
                  </a:cubicBezTo>
                </a:path>
              </a:pathLst>
            </a:custGeom>
            <a:noFill/>
            <a:ln w="28575">
              <a:solidFill>
                <a:schemeClr val="accent1">
                  <a:shade val="15000"/>
                  <a:alpha val="34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F3309F-63B0-3ACB-13EA-8A11DC6372C9}"/>
                </a:ext>
              </a:extLst>
            </p:cNvPr>
            <p:cNvSpPr/>
            <p:nvPr/>
          </p:nvSpPr>
          <p:spPr>
            <a:xfrm>
              <a:off x="2669582" y="5408334"/>
              <a:ext cx="139485" cy="1394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DB22947-A7E9-DC78-4C2A-F85C6F4C9477}"/>
                </a:ext>
              </a:extLst>
            </p:cNvPr>
            <p:cNvSpPr/>
            <p:nvPr/>
          </p:nvSpPr>
          <p:spPr>
            <a:xfrm>
              <a:off x="2432807" y="3750744"/>
              <a:ext cx="139485" cy="1394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EE27CBF-DCFE-4FB0-3940-ECE607FF44A1}"/>
                </a:ext>
              </a:extLst>
            </p:cNvPr>
            <p:cNvSpPr/>
            <p:nvPr/>
          </p:nvSpPr>
          <p:spPr>
            <a:xfrm>
              <a:off x="3010546" y="2229830"/>
              <a:ext cx="139485" cy="1394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EBC99A-11E4-747E-0275-788460FEDCBF}"/>
                </a:ext>
              </a:extLst>
            </p:cNvPr>
            <p:cNvSpPr/>
            <p:nvPr/>
          </p:nvSpPr>
          <p:spPr>
            <a:xfrm>
              <a:off x="4501527" y="2204656"/>
              <a:ext cx="139485" cy="1394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6FE3A12-801A-8298-16E6-A39ADAEB1672}"/>
                </a:ext>
              </a:extLst>
            </p:cNvPr>
            <p:cNvSpPr/>
            <p:nvPr/>
          </p:nvSpPr>
          <p:spPr>
            <a:xfrm>
              <a:off x="6026257" y="3084129"/>
              <a:ext cx="139485" cy="1394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743200"/>
              <a:endParaRPr lang="en-US" sz="5400">
                <a:solidFill>
                  <a:prstClr val="white"/>
                </a:solidFill>
                <a:latin typeface="Aptos" panose="02110004020202020204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5">
                <a:extLst>
                  <a:ext uri="{FF2B5EF4-FFF2-40B4-BE49-F238E27FC236}">
                    <a16:creationId xmlns:a16="http://schemas.microsoft.com/office/drawing/2014/main" id="{73C7DD70-2356-3473-6588-82656FDC0B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82746" y="5665995"/>
                <a:ext cx="7288044" cy="7288044"/>
              </a:xfrm>
              <a:prstGeom prst="ellipse">
                <a:avLst/>
              </a:prstGeom>
              <a:noFill/>
              <a:ln w="57150">
                <a:solidFill>
                  <a:srgbClr val="FF000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743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sz="7200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sz="7200" dirty="0">
                  <a:solidFill>
                    <a:prstClr val="white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3" name="椭圆 5">
                <a:extLst>
                  <a:ext uri="{FF2B5EF4-FFF2-40B4-BE49-F238E27FC236}">
                    <a16:creationId xmlns:a16="http://schemas.microsoft.com/office/drawing/2014/main" id="{73C7DD70-2356-3473-6588-82656FDC0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746" y="5665995"/>
                <a:ext cx="7288044" cy="728804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0000">
                    <a:alpha val="50000"/>
                  </a:srgb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5059AEF-35FD-D15E-3D6C-8621DB1033B3}"/>
              </a:ext>
            </a:extLst>
          </p:cNvPr>
          <p:cNvSpPr/>
          <p:nvPr/>
        </p:nvSpPr>
        <p:spPr>
          <a:xfrm>
            <a:off x="1741957" y="1741727"/>
            <a:ext cx="3731150" cy="2769989"/>
          </a:xfrm>
          <a:prstGeom prst="rect">
            <a:avLst/>
          </a:prstGeom>
          <a:noFill/>
        </p:spPr>
        <p:txBody>
          <a:bodyPr wrap="none" lIns="274320" tIns="137160" rIns="274320" bIns="137160">
            <a:spAutoFit/>
          </a:bodyPr>
          <a:lstStyle/>
          <a:p>
            <a:pPr algn="ctr" defTabSz="2743200"/>
            <a:r>
              <a:rPr lang="en-US" sz="16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ptos" panose="02110004020202020204"/>
              </a:rPr>
              <a:t>IPC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legend0">
                <a:extLst>
                  <a:ext uri="{FF2B5EF4-FFF2-40B4-BE49-F238E27FC236}">
                    <a16:creationId xmlns:a16="http://schemas.microsoft.com/office/drawing/2014/main" id="{E681D1DC-40F0-9D6C-C0FB-8A1D8D1C1E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43305" y="13387239"/>
                <a:ext cx="9312507" cy="28623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2743200"/>
                <a14:m>
                  <m:oMath xmlns:m="http://schemas.openxmlformats.org/officeDocument/2006/math">
                    <m:r>
                      <a:rPr lang="en-US" sz="6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6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:Penetration- free position</a:t>
                </a:r>
              </a:p>
              <a:p>
                <a:pPr defTabSz="27432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6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6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6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:Optimization Step</a:t>
                </a:r>
              </a:p>
              <a:p>
                <a:pPr defTabSz="2743200"/>
                <a:r>
                  <a:rPr lang="en-US" sz="6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t: Time of impact by IPC</a:t>
                </a:r>
              </a:p>
            </p:txBody>
          </p:sp>
        </mc:Choice>
        <mc:Fallback xmlns="">
          <p:sp>
            <p:nvSpPr>
              <p:cNvPr id="7" name="legend0">
                <a:extLst>
                  <a:ext uri="{FF2B5EF4-FFF2-40B4-BE49-F238E27FC236}">
                    <a16:creationId xmlns:a16="http://schemas.microsoft.com/office/drawing/2014/main" id="{E681D1DC-40F0-9D6C-C0FB-8A1D8D1C1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3305" y="13387239"/>
                <a:ext cx="9312507" cy="2862322"/>
              </a:xfrm>
              <a:prstGeom prst="rect">
                <a:avLst/>
              </a:prstGeom>
              <a:blipFill>
                <a:blip r:embed="rId6"/>
                <a:stretch>
                  <a:fillRect l="-3783" t="-5895" b="-1263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8852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Title Only">
  <a:themeElements>
    <a:clrScheme name="Custom 15">
      <a:dk1>
        <a:srgbClr val="FFFFFF"/>
      </a:dk1>
      <a:lt1>
        <a:srgbClr val="000000"/>
      </a:lt1>
      <a:dk2>
        <a:srgbClr val="76B900"/>
      </a:dk2>
      <a:lt2>
        <a:srgbClr val="CDCDCD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NVIDIA Sans">
      <a:majorFont>
        <a:latin typeface="NVIDIA Sans Medium"/>
        <a:ea typeface=""/>
        <a:cs typeface=""/>
      </a:majorFont>
      <a:minorFont>
        <a:latin typeface="NVIDIA Sans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lnSpc>
            <a:spcPct val="90000"/>
          </a:lnSpc>
          <a:defRPr sz="4000" dirty="0" err="1">
            <a:solidFill>
              <a:schemeClr val="tx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4000" dirty="0" err="1" smtClean="0">
            <a:solidFill>
              <a:schemeClr val="bg1"/>
            </a:solidFill>
            <a:latin typeface="NVIDIA Sans" panose="020B0503020203020204" pitchFamily="34" charset="0"/>
            <a:cs typeface="NVIDIA Sans" panose="020B05030202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VIDIA_Sans_Corp_Template_LIGHT_v2_NewKV.pptx" id="{2CB1BC51-CEBF-4125-BC6C-FB23D6874A8C}" vid="{0B679A5A-A7BB-445D-B89B-5017F75035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NVIDIA Sans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NVIDIA Sans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5EAE5F8329F47B840B6DEBAC2F43F" ma:contentTypeVersion="15" ma:contentTypeDescription="Create a new document." ma:contentTypeScope="" ma:versionID="39d09db77ad425bdbc3d080218c7c01e">
  <xsd:schema xmlns:xsd="http://www.w3.org/2001/XMLSchema" xmlns:xs="http://www.w3.org/2001/XMLSchema" xmlns:p="http://schemas.microsoft.com/office/2006/metadata/properties" xmlns:ns1="http://schemas.microsoft.com/sharepoint/v3" xmlns:ns2="2a5b1eea-32a8-4673-8d38-de3226caeee3" xmlns:ns3="f65afe6d-7162-4df4-ae98-80745cab72d4" targetNamespace="http://schemas.microsoft.com/office/2006/metadata/properties" ma:root="true" ma:fieldsID="262224961ea4106f8e7d0f360b05b90c" ns1:_="" ns2:_="" ns3:_="">
    <xsd:import namespace="http://schemas.microsoft.com/sharepoint/v3"/>
    <xsd:import namespace="2a5b1eea-32a8-4673-8d38-de3226caeee3"/>
    <xsd:import namespace="f65afe6d-7162-4df4-ae98-80745cab72d4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5b1eea-32a8-4673-8d38-de3226caee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04b2a00-2846-4002-b30b-85ebaf4c01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afe6d-7162-4df4-ae98-80745cab72d4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a9d4e2c1-4547-4ca0-9568-b573cd0c84c4}" ma:internalName="TaxCatchAll" ma:showField="CatchAllData" ma:web="f65afe6d-7162-4df4-ae98-80745cab72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65afe6d-7162-4df4-ae98-80745cab72d4" xsi:nil="true"/>
    <PublishingExpirationDate xmlns="http://schemas.microsoft.com/sharepoint/v3" xsi:nil="true"/>
    <PublishingStartDate xmlns="http://schemas.microsoft.com/sharepoint/v3" xsi:nil="true"/>
    <lcf76f155ced4ddcb4097134ff3c332f xmlns="2a5b1eea-32a8-4673-8d38-de3226caeee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B8F5C1-CC17-4575-A1B9-9EB541A76E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a5b1eea-32a8-4673-8d38-de3226caeee3"/>
    <ds:schemaRef ds:uri="f65afe6d-7162-4df4-ae98-80745cab72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4C7E1E-6C20-440E-941A-535F1A24C014}">
  <ds:schemaRefs>
    <ds:schemaRef ds:uri="f65afe6d-7162-4df4-ae98-80745cab72d4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2a5b1eea-32a8-4673-8d38-de3226caeee3"/>
    <ds:schemaRef ds:uri="http://schemas.microsoft.com/sharepoint/v3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65AC8C1-8675-4762-89BF-D102E51271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NVIDIA_Sans_Corp_Template_LIGHT_v2_NewKV</Template>
  <TotalTime>248</TotalTime>
  <Words>946</Words>
  <Application>Microsoft Office PowerPoint</Application>
  <PresentationFormat>Custom</PresentationFormat>
  <Paragraphs>156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Linux Libertine</vt:lpstr>
      <vt:lpstr>Aptos</vt:lpstr>
      <vt:lpstr>Aptos Display</vt:lpstr>
      <vt:lpstr>Arial</vt:lpstr>
      <vt:lpstr>Cambria Math</vt:lpstr>
      <vt:lpstr>NVIDIA Sans</vt:lpstr>
      <vt:lpstr>NVIDIA Sans Light</vt:lpstr>
      <vt:lpstr>NVIDIA Sans Medium</vt:lpstr>
      <vt:lpstr>Roboto Mono</vt:lpstr>
      <vt:lpstr>Times New Roman</vt:lpstr>
      <vt:lpstr>Trebuchet MS</vt:lpstr>
      <vt:lpstr>Title Only</vt:lpstr>
      <vt:lpstr>Office Theme</vt:lpstr>
      <vt:lpstr>Penetration-Free Deformation Field Computation</vt:lpstr>
      <vt:lpstr>Penetration Free Deformation</vt:lpstr>
      <vt:lpstr>Why is Penetration-Free Deformation So Important in Simulation</vt:lpstr>
      <vt:lpstr>How Simulation Works</vt:lpstr>
      <vt:lpstr>How Simulation Works</vt:lpstr>
      <vt:lpstr>How Simulation Works</vt:lpstr>
      <vt:lpstr>How Simulation Works</vt:lpstr>
      <vt:lpstr>How to Achieve Penetration Free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Conservative Bound</vt:lpstr>
      <vt:lpstr>Conservative Bound: a Simpler Case</vt:lpstr>
      <vt:lpstr>Conservative Bound: for Triangular Mesh</vt:lpstr>
      <vt:lpstr>Missions for the first stage</vt:lpstr>
      <vt:lpstr>How to Construct Complied Collision Constraint</vt:lpstr>
      <vt:lpstr>PowerPoint Presentation</vt:lpstr>
      <vt:lpstr>CCD vs DCD</vt:lpstr>
      <vt:lpstr>CCD vs DCD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Anka Chen</dc:creator>
  <cp:lastModifiedBy>Anka Chen</cp:lastModifiedBy>
  <cp:revision>17</cp:revision>
  <dcterms:created xsi:type="dcterms:W3CDTF">2025-07-14T05:07:34Z</dcterms:created>
  <dcterms:modified xsi:type="dcterms:W3CDTF">2025-07-18T15:46:12Z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0x010100A145EAE5F8329F47B840B6DEBAC2F43F</vt:lpwstr>
  </property>
  <property fmtid="{D5CDD505-2E9C-101B-9397-08002B2CF9AE}" pid="3" name="MediaServiceImageTags">
    <vt:lpwstr/>
  </property>
</Properties>
</file>