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8" r:id="rId5"/>
    <p:sldId id="259" r:id="rId6"/>
    <p:sldId id="260" r:id="rId7"/>
    <p:sldId id="261" r:id="rId8"/>
    <p:sldId id="262" r:id="rId9"/>
    <p:sldId id="257" r:id="rId10"/>
  </p:sldIdLst>
  <p:sldSz cx="9144000" cy="6858000" type="screen4x3"/>
  <p:notesSz cx="6858000" cy="9144000"/>
  <p:custDataLst>
    <p:tags r:id="rId14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gs" Target="tags/tag43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>
        <c:manualLayout>
          <c:layoutTarget val="inner"/>
          <c:xMode val="edge"/>
          <c:yMode val="edge"/>
          <c:x val="0.0163030359298115"/>
          <c:y val="0.00481077613855035"/>
          <c:w val="0.945631789063225"/>
          <c:h val="0.7279345734445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891791362"/>
        <c:axId val="967747358"/>
      </c:barChart>
      <c:catAx>
        <c:axId val="89179136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67747358"/>
        <c:crosses val="autoZero"/>
        <c:auto val="1"/>
        <c:lblAlgn val="ctr"/>
        <c:lblOffset val="100"/>
        <c:noMultiLvlLbl val="0"/>
      </c:catAx>
      <c:valAx>
        <c:axId val="96774735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9179136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7976" y="959644"/>
            <a:ext cx="8528050" cy="2470556"/>
          </a:xfrm>
        </p:spPr>
        <p:txBody>
          <a:bodyPr wrap="square" anchor="b">
            <a:normAutofit/>
          </a:bodyPr>
          <a:lstStyle>
            <a:lvl1pPr algn="ctr">
              <a:lnSpc>
                <a:spcPct val="100000"/>
              </a:lnSpc>
              <a:defRPr sz="6400"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307976" y="3815098"/>
            <a:ext cx="8528049" cy="1707020"/>
          </a:xfrm>
        </p:spPr>
        <p:txBody>
          <a:bodyPr wrap="square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3000"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pPr lvl="0" fontAlgn="auto"/>
            <a:r>
              <a:rPr lang="zh-CN" altLang="en-US" strike="noStrike" noProof="1" dirty="0"/>
              <a:t>署名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520700" y="562451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pPr fontAlgn="base"/>
            <a:fld id="{5592522B-0F24-4480-B9DD-A9474A6880D6}" type="datetimeFigureOut">
              <a:rPr lang="zh-CN" altLang="en-US" strike="noStrike" noProof="1" smtClean="0">
                <a:latin typeface="+mn-ea"/>
                <a:ea typeface="+mn-ea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28950" y="562451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562451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pPr fontAlgn="base"/>
            <a:fld id="{BE5F26B5-172A-4DC2-B0B7-181CFC56B87C}" type="slidenum">
              <a:rPr lang="zh-CN" altLang="en-US" strike="noStrike" noProof="1" smtClean="0">
                <a:latin typeface="+mn-ea"/>
                <a:ea typeface="+mn-ea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>
            <a:lvl1pPr>
              <a:defRPr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>
                <a:sym typeface="+mn-ea"/>
              </a:rPr>
              <a:t>第</a:t>
            </a:r>
            <a:r>
              <a:rPr lang="zh-CN" altLang="en-US" strike="noStrike" noProof="1" dirty="0"/>
              <a:t>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>
                <a:sym typeface="+mn-ea"/>
              </a:rPr>
              <a:t>第</a:t>
            </a:r>
            <a:r>
              <a:rPr lang="zh-CN" altLang="en-US" strike="noStrike" noProof="1" dirty="0"/>
              <a:t>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>
                <a:sym typeface="+mn-ea"/>
              </a:rPr>
              <a:t>第</a:t>
            </a:r>
            <a:r>
              <a:rPr lang="zh-CN" altLang="en-US" strike="noStrike" noProof="1" dirty="0"/>
              <a:t>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520700" y="562451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pPr fontAlgn="base"/>
            <a:fld id="{5592522B-0F24-4480-B9DD-A9474A6880D6}" type="datetimeFigureOut">
              <a:rPr lang="zh-CN" altLang="en-US" strike="noStrike" noProof="1" smtClean="0">
                <a:latin typeface="+mn-ea"/>
                <a:ea typeface="+mn-ea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28950" y="562451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565900" y="562451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pPr fontAlgn="base"/>
            <a:fld id="{BE5F26B5-172A-4DC2-B0B7-181CFC56B87C}" type="slidenum">
              <a:rPr lang="zh-CN" altLang="en-US" strike="noStrike" noProof="1" smtClean="0">
                <a:latin typeface="+mn-ea"/>
                <a:ea typeface="+mn-ea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93341" y="1470024"/>
            <a:ext cx="2160000" cy="3867150"/>
          </a:xfrm>
        </p:spPr>
        <p:txBody>
          <a:bodyPr wrap="square" anchor="ctr">
            <a:normAutofit/>
          </a:bodyPr>
          <a:lstStyle>
            <a:lvl1pPr algn="ctr">
              <a:defRPr sz="5000"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pPr fontAlgn="auto"/>
            <a:r>
              <a:rPr lang="zh-CN" altLang="en-US" strike="noStrike" noProof="1"/>
              <a:t>标题</a:t>
            </a:r>
            <a:endParaRPr lang="zh-CN" altLang="en-US" strike="noStrike" noProof="1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520700" y="562451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pPr fontAlgn="base"/>
            <a:fld id="{5592522B-0F24-4480-B9DD-A9474A6880D6}" type="datetimeFigureOut">
              <a:rPr lang="zh-CN" altLang="en-US" strike="noStrike" noProof="1" smtClean="0">
                <a:latin typeface="+mn-ea"/>
                <a:ea typeface="+mn-ea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28950" y="562451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565900" y="562451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pPr fontAlgn="base"/>
            <a:fld id="{BE5F26B5-172A-4DC2-B0B7-181CFC56B87C}" type="slidenum">
              <a:rPr lang="zh-CN" altLang="en-US" strike="noStrike" noProof="1" smtClean="0">
                <a:latin typeface="+mn-ea"/>
                <a:ea typeface="+mn-ea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5975" y="3627833"/>
            <a:ext cx="7512050" cy="1839517"/>
          </a:xfrm>
        </p:spPr>
        <p:txBody>
          <a:bodyPr wrap="square" anchor="t">
            <a:normAutofit/>
          </a:bodyPr>
          <a:lstStyle>
            <a:lvl1pPr algn="ctr">
              <a:defRPr sz="4200"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8" name="节编号 3"/>
          <p:cNvSpPr>
            <a:spLocks noGrp="1"/>
          </p:cNvSpPr>
          <p:nvPr>
            <p:ph type="body" sz="quarter" idx="13" hasCustomPrompt="1"/>
          </p:nvPr>
        </p:nvSpPr>
        <p:spPr>
          <a:xfrm>
            <a:off x="815975" y="1092201"/>
            <a:ext cx="7512050" cy="2196305"/>
          </a:xfrm>
        </p:spPr>
        <p:txBody>
          <a:bodyPr wrap="square" anchor="b">
            <a:normAutofit/>
          </a:bodyPr>
          <a:lstStyle>
            <a:lvl1pPr marL="0" indent="0" algn="ctr">
              <a:buNone/>
              <a:defRPr sz="8000" b="1">
                <a:solidFill>
                  <a:schemeClr val="accent1"/>
                </a:solidFill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pPr lvl="0" fontAlgn="auto"/>
            <a:r>
              <a:rPr lang="zh-CN" altLang="en-US" strike="noStrike" noProof="1"/>
              <a:t>节编号</a:t>
            </a:r>
            <a:endParaRPr lang="zh-CN" altLang="en-US" strike="noStrike" noProof="1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520700" y="562451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pPr fontAlgn="base"/>
            <a:fld id="{5592522B-0F24-4480-B9DD-A9474A6880D6}" type="datetimeFigureOut">
              <a:rPr lang="zh-CN" altLang="en-US" strike="noStrike" noProof="1" smtClean="0">
                <a:latin typeface="+mn-ea"/>
                <a:ea typeface="+mn-ea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28950" y="562451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565900" y="562451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pPr fontAlgn="base"/>
            <a:fld id="{BE5F26B5-172A-4DC2-B0B7-181CFC56B87C}" type="slidenum">
              <a:rPr lang="zh-CN" altLang="en-US" strike="noStrike" noProof="1" smtClean="0">
                <a:latin typeface="+mn-ea"/>
                <a:ea typeface="+mn-ea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rtlCol="0" anchor="b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1" i="0" u="none" strike="noStrike" kern="1200" cap="none" spc="0" normalizeH="0" baseline="0" noProof="1">
                <a:solidFill>
                  <a:schemeClr val="tx1"/>
                </a:solidFill>
                <a:latin typeface="+mn-ea"/>
                <a:ea typeface="+mn-ea"/>
                <a:cs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1018" y="1880550"/>
            <a:ext cx="3886200" cy="3609900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>
                <a:sym typeface="+mn-ea"/>
              </a:rPr>
              <a:t>第</a:t>
            </a:r>
            <a:r>
              <a:rPr lang="zh-CN" altLang="en-US" strike="noStrike" noProof="1" dirty="0"/>
              <a:t>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>
                <a:sym typeface="+mn-ea"/>
              </a:rPr>
              <a:t>第</a:t>
            </a:r>
            <a:r>
              <a:rPr lang="zh-CN" altLang="en-US" strike="noStrike" noProof="1" dirty="0"/>
              <a:t>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>
                <a:sym typeface="+mn-ea"/>
              </a:rPr>
              <a:t>第</a:t>
            </a:r>
            <a:r>
              <a:rPr lang="zh-CN" altLang="en-US" strike="noStrike" noProof="1" dirty="0"/>
              <a:t>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>
                <a:sym typeface="+mn-ea"/>
              </a:rPr>
              <a:t>第</a:t>
            </a:r>
            <a:r>
              <a:rPr lang="zh-CN" altLang="en-US" strike="noStrike" noProof="1" dirty="0"/>
              <a:t>五级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4878" y="1880550"/>
            <a:ext cx="3886200" cy="3609900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>
                <a:sym typeface="+mn-ea"/>
              </a:rPr>
              <a:t>第</a:t>
            </a:r>
            <a:r>
              <a:rPr lang="zh-CN" altLang="en-US" strike="noStrike" noProof="1" dirty="0"/>
              <a:t>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>
                <a:sym typeface="+mn-ea"/>
              </a:rPr>
              <a:t>第</a:t>
            </a:r>
            <a:r>
              <a:rPr lang="zh-CN" altLang="en-US" strike="noStrike" noProof="1" dirty="0"/>
              <a:t>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>
                <a:sym typeface="+mn-ea"/>
              </a:rPr>
              <a:t>第</a:t>
            </a:r>
            <a:r>
              <a:rPr lang="zh-CN" altLang="en-US" strike="noStrike" noProof="1" dirty="0"/>
              <a:t>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>
                <a:sym typeface="+mn-ea"/>
              </a:rPr>
              <a:t>第</a:t>
            </a:r>
            <a:r>
              <a:rPr lang="zh-CN" altLang="en-US" strike="noStrike" noProof="1" dirty="0"/>
              <a:t>五级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520700" y="562451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pPr fontAlgn="base"/>
            <a:fld id="{5592522B-0F24-4480-B9DD-A9474A6880D6}" type="datetimeFigureOut">
              <a:rPr lang="zh-CN" altLang="en-US" strike="noStrike" noProof="1" smtClean="0">
                <a:latin typeface="+mn-ea"/>
                <a:ea typeface="+mn-ea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28950" y="562451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565900" y="562451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pPr fontAlgn="base"/>
            <a:fld id="{BE5F26B5-172A-4DC2-B0B7-181CFC56B87C}" type="slidenum">
              <a:rPr lang="zh-CN" altLang="en-US" strike="noStrike" noProof="1" smtClean="0">
                <a:latin typeface="+mn-ea"/>
                <a:ea typeface="+mn-ea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100" y="1127250"/>
            <a:ext cx="8100000" cy="540000"/>
          </a:xfrm>
        </p:spPr>
        <p:txBody>
          <a:bodyPr vert="horz" wrap="square" lIns="0" tIns="0" rIns="0" bIns="0" rtlCol="0" anchor="b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1" i="0" u="none" strike="noStrike" kern="1200" cap="none" spc="0" normalizeH="0" baseline="0" noProof="1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0780" y="1884360"/>
            <a:ext cx="3868340" cy="405000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800" b="1">
                <a:latin typeface="+mn-ea"/>
                <a:ea typeface="+mn-ea"/>
                <a:cs typeface="+mn-ea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0780" y="2407016"/>
            <a:ext cx="3868340" cy="3096291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>
                <a:sym typeface="+mn-ea"/>
              </a:rPr>
              <a:t>第</a:t>
            </a:r>
            <a:r>
              <a:rPr lang="zh-CN" altLang="en-US" strike="noStrike" noProof="1" dirty="0"/>
              <a:t>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>
                <a:sym typeface="+mn-ea"/>
              </a:rPr>
              <a:t>第</a:t>
            </a:r>
            <a:r>
              <a:rPr lang="zh-CN" altLang="en-US" strike="noStrike" noProof="1" dirty="0"/>
              <a:t>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>
                <a:sym typeface="+mn-ea"/>
              </a:rPr>
              <a:t>第</a:t>
            </a:r>
            <a:r>
              <a:rPr lang="zh-CN" altLang="en-US" strike="noStrike" noProof="1" dirty="0"/>
              <a:t>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>
                <a:sym typeface="+mn-ea"/>
              </a:rPr>
              <a:t>第</a:t>
            </a:r>
            <a:r>
              <a:rPr lang="zh-CN" altLang="en-US" strike="noStrike" noProof="1" dirty="0"/>
              <a:t>五级</a:t>
            </a:r>
            <a:endParaRPr lang="zh-CN" altLang="en-US" strike="noStrike" noProof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33449" y="1873406"/>
            <a:ext cx="3887391" cy="405000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800" b="1">
                <a:latin typeface="+mn-ea"/>
                <a:ea typeface="+mn-ea"/>
                <a:cs typeface="+mn-ea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33449" y="2396063"/>
            <a:ext cx="3887391" cy="3096291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>
                <a:sym typeface="+mn-ea"/>
              </a:rPr>
              <a:t>第</a:t>
            </a:r>
            <a:r>
              <a:rPr lang="zh-CN" altLang="en-US" strike="noStrike" noProof="1" dirty="0"/>
              <a:t>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>
                <a:sym typeface="+mn-ea"/>
              </a:rPr>
              <a:t>第</a:t>
            </a:r>
            <a:r>
              <a:rPr lang="zh-CN" altLang="en-US" strike="noStrike" noProof="1" dirty="0"/>
              <a:t>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>
                <a:sym typeface="+mn-ea"/>
              </a:rPr>
              <a:t>第</a:t>
            </a:r>
            <a:r>
              <a:rPr lang="zh-CN" altLang="en-US" strike="noStrike" noProof="1" dirty="0"/>
              <a:t>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>
                <a:sym typeface="+mn-ea"/>
              </a:rPr>
              <a:t>第</a:t>
            </a:r>
            <a:r>
              <a:rPr lang="zh-CN" altLang="en-US" strike="noStrike" noProof="1" dirty="0"/>
              <a:t>五级</a:t>
            </a:r>
            <a:endParaRPr lang="zh-CN" altLang="en-US" strike="noStrike" noProof="1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520700" y="562451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pPr fontAlgn="base"/>
            <a:fld id="{5592522B-0F24-4480-B9DD-A9474A6880D6}" type="datetimeFigureOut">
              <a:rPr lang="zh-CN" altLang="en-US" strike="noStrike" noProof="1" smtClean="0">
                <a:latin typeface="+mn-ea"/>
                <a:ea typeface="+mn-ea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28950" y="562451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565900" y="562451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pPr fontAlgn="base"/>
            <a:fld id="{BE5F26B5-172A-4DC2-B0B7-181CFC56B87C}" type="slidenum">
              <a:rPr lang="zh-CN" altLang="en-US" strike="noStrike" noProof="1" smtClean="0">
                <a:latin typeface="+mn-ea"/>
                <a:ea typeface="+mn-ea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>
            <a:lvl1pPr>
              <a:defRPr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520700" y="562451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pPr fontAlgn="base"/>
            <a:fld id="{5592522B-0F24-4480-B9DD-A9474A6880D6}" type="datetimeFigureOut">
              <a:rPr lang="zh-CN" altLang="en-US" strike="noStrike" noProof="1" smtClean="0">
                <a:latin typeface="+mn-ea"/>
                <a:ea typeface="+mn-ea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28950" y="562451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565900" y="562451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pPr fontAlgn="base"/>
            <a:fld id="{BE5F26B5-172A-4DC2-B0B7-181CFC56B87C}" type="slidenum">
              <a:rPr lang="zh-CN" altLang="en-US" strike="noStrike" noProof="1" smtClean="0">
                <a:latin typeface="+mn-ea"/>
                <a:ea typeface="+mn-ea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520700" y="562451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pPr fontAlgn="base"/>
            <a:fld id="{5592522B-0F24-4480-B9DD-A9474A6880D6}" type="datetimeFigureOut">
              <a:rPr lang="zh-CN" altLang="en-US" strike="noStrike" noProof="1" smtClean="0">
                <a:latin typeface="+mn-ea"/>
                <a:ea typeface="+mn-ea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28950" y="562451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565900" y="562451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pPr fontAlgn="base"/>
            <a:fld id="{BE5F26B5-172A-4DC2-B0B7-181CFC56B87C}" type="slidenum">
              <a:rPr lang="zh-CN" altLang="en-US" strike="noStrike" noProof="1" smtClean="0">
                <a:latin typeface="+mn-ea"/>
                <a:ea typeface="+mn-ea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/>
          </p:nvPr>
        </p:nvSpPr>
        <p:spPr>
          <a:xfrm>
            <a:off x="628650" y="1127250"/>
            <a:ext cx="7886700" cy="4363200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>
                <a:sym typeface="+mn-ea"/>
              </a:rPr>
              <a:t>第</a:t>
            </a:r>
            <a:r>
              <a:rPr lang="zh-CN" altLang="en-US" strike="noStrike" noProof="1" dirty="0"/>
              <a:t>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>
                <a:sym typeface="+mn-ea"/>
              </a:rPr>
              <a:t>第</a:t>
            </a:r>
            <a:r>
              <a:rPr lang="zh-CN" altLang="en-US" strike="noStrike" noProof="1" dirty="0"/>
              <a:t>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>
                <a:sym typeface="+mn-ea"/>
              </a:rPr>
              <a:t>第</a:t>
            </a:r>
            <a:r>
              <a:rPr lang="zh-CN" altLang="en-US" strike="noStrike" noProof="1" dirty="0"/>
              <a:t>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>
                <a:sym typeface="+mn-ea"/>
              </a:rPr>
              <a:t>第</a:t>
            </a:r>
            <a:r>
              <a:rPr lang="zh-CN" altLang="en-US" strike="noStrike" noProof="1" dirty="0"/>
              <a:t>五级</a:t>
            </a:r>
            <a:endParaRPr lang="zh-CN" altLang="en-US" strike="noStrike" noProof="1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520700" y="562451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pPr fontAlgn="base"/>
            <a:fld id="{5592522B-0F24-4480-B9DD-A9474A6880D6}" type="datetimeFigureOut">
              <a:rPr lang="zh-CN" altLang="en-US" strike="noStrike" noProof="1" smtClean="0">
                <a:latin typeface="+mn-ea"/>
                <a:ea typeface="+mn-ea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28950" y="562451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565900" y="562451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pPr fontAlgn="base"/>
            <a:fld id="{BE5F26B5-172A-4DC2-B0B7-181CFC56B87C}" type="slidenum">
              <a:rPr lang="zh-CN" altLang="en-US" strike="noStrike" noProof="1" smtClean="0">
                <a:latin typeface="+mn-ea"/>
                <a:ea typeface="+mn-ea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100" y="1127250"/>
            <a:ext cx="8100000" cy="540000"/>
          </a:xfrm>
        </p:spPr>
        <p:txBody>
          <a:bodyPr vert="horz" wrap="square" lIns="0" tIns="0" rIns="0" bIns="0" rtlCol="0" anchor="b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1" i="0" u="none" strike="noStrike" kern="1200" cap="none" spc="0" normalizeH="0" baseline="0" noProof="1">
                <a:solidFill>
                  <a:schemeClr val="tx1"/>
                </a:solidFill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21494" y="1829276"/>
            <a:ext cx="8100060" cy="431959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800" b="0">
                <a:latin typeface="+mn-ea"/>
                <a:ea typeface="+mn-ea"/>
                <a:cs typeface="+mn-ea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fontAlgn="auto"/>
            <a:r>
              <a:rPr lang="zh-CN" altLang="en-US" strike="noStrike" noProof="1"/>
              <a:t>单击此处编辑副标题</a:t>
            </a:r>
            <a:endParaRPr lang="zh-CN" altLang="en-US" strike="noStrike" noProof="1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520700" y="562451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pPr fontAlgn="base"/>
            <a:fld id="{5592522B-0F24-4480-B9DD-A9474A6880D6}" type="datetimeFigureOut">
              <a:rPr lang="zh-CN" altLang="en-US" strike="noStrike" noProof="1" smtClean="0">
                <a:latin typeface="+mn-ea"/>
                <a:ea typeface="+mn-ea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28950" y="562451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565900" y="562451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pPr fontAlgn="base"/>
            <a:fld id="{BE5F26B5-172A-4DC2-B0B7-181CFC56B87C}" type="slidenum">
              <a:rPr lang="zh-CN" altLang="en-US" strike="noStrike" noProof="1" smtClean="0">
                <a:latin typeface="+mn-ea"/>
                <a:ea typeface="+mn-ea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5601" y="1225550"/>
            <a:ext cx="8432800" cy="2223700"/>
          </a:xfrm>
        </p:spPr>
        <p:txBody>
          <a:bodyPr wrap="square" anchor="b">
            <a:normAutofit/>
          </a:bodyPr>
          <a:lstStyle>
            <a:lvl1pPr algn="ctr">
              <a:lnSpc>
                <a:spcPct val="100000"/>
              </a:lnSpc>
              <a:defRPr sz="6400"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355601" y="3810049"/>
            <a:ext cx="8432799" cy="1739852"/>
          </a:xfrm>
        </p:spPr>
        <p:txBody>
          <a:bodyPr wrap="square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3000"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pPr lvl="0" fontAlgn="auto"/>
            <a:r>
              <a:rPr lang="zh-CN" altLang="en-US" strike="noStrike" noProof="1"/>
              <a:t>署名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520700" y="562451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pPr fontAlgn="base"/>
            <a:fld id="{5592522B-0F24-4480-B9DD-A9474A6880D6}" type="datetimeFigureOut">
              <a:rPr lang="zh-CN" altLang="en-US" strike="noStrike" noProof="1" smtClean="0">
                <a:latin typeface="+mn-ea"/>
                <a:ea typeface="+mn-ea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28950" y="562451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562451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pPr fontAlgn="base"/>
            <a:fld id="{BE5F26B5-172A-4DC2-B0B7-181CFC56B87C}" type="slidenum">
              <a:rPr lang="zh-CN" altLang="en-US" strike="noStrike" noProof="1" smtClean="0">
                <a:latin typeface="+mn-ea"/>
                <a:ea typeface="+mn-ea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tags" Target="../tags/tag39.xml"/><Relationship Id="rId16" Type="http://schemas.openxmlformats.org/officeDocument/2006/relationships/tags" Target="../tags/tag38.xml"/><Relationship Id="rId15" Type="http://schemas.openxmlformats.org/officeDocument/2006/relationships/tags" Target="../tags/tag37.xml"/><Relationship Id="rId14" Type="http://schemas.openxmlformats.org/officeDocument/2006/relationships/tags" Target="../tags/tag36.xml"/><Relationship Id="rId13" Type="http://schemas.openxmlformats.org/officeDocument/2006/relationships/tags" Target="../tags/tag35.xml"/><Relationship Id="rId12" Type="http://schemas.openxmlformats.org/officeDocument/2006/relationships/tags" Target="../tags/tag34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20700" y="1127125"/>
            <a:ext cx="8101013" cy="5397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b" anchorCtr="0"/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  <p:custDataLst>
              <p:tags r:id="rId13"/>
            </p:custDataLst>
          </p:nvPr>
        </p:nvSpPr>
        <p:spPr>
          <a:xfrm>
            <a:off x="520700" y="1881188"/>
            <a:ext cx="8099425" cy="36099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520700" y="562451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5592522B-0F24-4480-B9DD-A9474A6880D6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3028950" y="562451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6565900" y="562451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BE5F26B5-172A-4DC2-B0B7-181CFC56B87C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KSO_TEMPLATE" hidden="1"/>
          <p:cNvSpPr/>
          <p:nvPr userDrawn="1">
            <p:custDataLst>
              <p:tags r:id="rId17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35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n-ea"/>
          <a:ea typeface="+mn-ea"/>
          <a:cs typeface="+mn-ea"/>
          <a:sym typeface="+mn-ea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ea"/>
          <a:sym typeface="+mn-ea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  <a:sym typeface="+mn-ea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  <a:sym typeface="+mn-ea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  <a:sym typeface="+mn-ea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  <a:sym typeface="+mn-ea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2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标题 307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ln/>
        </p:spPr>
        <p:txBody>
          <a:bodyPr anchor="ctr" anchorCtr="0"/>
          <a:p>
            <a:pPr defTabSz="914400">
              <a:buClrTx/>
              <a:buSzTx/>
              <a:buFontTx/>
              <a:buNone/>
            </a:pPr>
            <a:r>
              <a:rPr lang="en-US" altLang="zh-CN" sz="4400" kern="1200" baseline="0">
                <a:latin typeface="+mj-lt"/>
                <a:ea typeface="+mj-ea"/>
                <a:cs typeface="+mj-cs"/>
              </a:rPr>
              <a:t>ZGNEP_PPT</a:t>
            </a:r>
            <a:endParaRPr lang="en-US" altLang="zh-CN" sz="4400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14338" name="副标题 307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ln/>
        </p:spPr>
        <p:txBody>
          <a:bodyPr anchor="t" anchorCtr="0"/>
          <a:p>
            <a:pPr defTabSz="914400">
              <a:buClrTx/>
              <a:buSzTx/>
              <a:buFontTx/>
            </a:pPr>
            <a:r>
              <a:rPr lang="en-US" altLang="zh-CN" sz="3200" kern="1200" baseline="0">
                <a:latin typeface="+mn-lt"/>
                <a:ea typeface="+mn-ea"/>
                <a:cs typeface="+mn-cs"/>
              </a:rPr>
              <a:t>12020051027 BaiJianz</a:t>
            </a:r>
            <a:endParaRPr lang="en-US" altLang="zh-CN" sz="3200" kern="1200" baseline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20220823203001_47a77.thumb.1000_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1730" y="1268730"/>
            <a:ext cx="4539615" cy="40087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4" name="图表 3"/>
          <p:cNvGraphicFramePr/>
          <p:nvPr/>
        </p:nvGraphicFramePr>
        <p:xfrm>
          <a:off x="1151890" y="1449070"/>
          <a:ext cx="6839585" cy="3959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905760" y="2829560"/>
            <a:ext cx="33324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ZGNEP</a:t>
            </a:r>
            <a:endParaRPr lang="en-US" altLang="zh-CN" sz="72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907540" y="2708910"/>
            <a:ext cx="531622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hast ist hier</a:t>
            </a:r>
            <a:endParaRPr lang="en-US" altLang="zh-CN" sz="7200" b="1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/>
        </p:nvGraphicFramePr>
        <p:xfrm>
          <a:off x="1371600" y="2476500"/>
          <a:ext cx="640016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465"/>
                <a:gridCol w="799465"/>
                <a:gridCol w="799465"/>
                <a:gridCol w="799465"/>
                <a:gridCol w="799465"/>
                <a:gridCol w="799465"/>
                <a:gridCol w="799465"/>
                <a:gridCol w="7994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355600" y="1225550"/>
            <a:ext cx="8432800" cy="2224088"/>
          </a:xfrm>
          <a:ln/>
        </p:spPr>
        <p:txBody>
          <a:bodyPr vert="horz" wrap="square" lIns="0" tIns="0" rIns="0" bIns="0" anchor="b" anchorCtr="0"/>
          <a:p>
            <a:pPr defTabSz="914400">
              <a:buClrTx/>
              <a:buSzTx/>
              <a:buFontTx/>
              <a:buNone/>
            </a:pPr>
            <a:r>
              <a:rPr lang="zh-CN" altLang="en-US" kern="1200" dirty="0"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感谢观看</a:t>
            </a:r>
            <a:endParaRPr lang="zh-CN" altLang="en-US" kern="1200" dirty="0"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15362" name="署名"/>
          <p:cNvSpPr>
            <a:spLocks noGrp="1"/>
          </p:cNvSpPr>
          <p:nvPr>
            <p:ph type="body" sz="quarter" idx="17" hasCustomPrompt="1"/>
            <p:custDataLst>
              <p:tags r:id="rId2"/>
            </p:custDataLst>
          </p:nvPr>
        </p:nvSpPr>
        <p:spPr>
          <a:ln/>
        </p:spPr>
        <p:txBody>
          <a:bodyPr vert="horz" wrap="square" lIns="0" tIns="0" rIns="0" bIns="0" anchor="t" anchorCtr="0"/>
          <a:p>
            <a:pPr defTabSz="914400">
              <a:buClrTx/>
              <a:buSzTx/>
            </a:pPr>
            <a:r>
              <a:rPr lang="zh-CN" altLang="en-US" kern="1200" dirty="0">
                <a:latin typeface="+mn-ea"/>
                <a:ea typeface="+mn-ea"/>
                <a:cs typeface="+mn-ea"/>
                <a:sym typeface="+mn-ea"/>
              </a:rPr>
              <a:t>汇报人：白健璋</a:t>
            </a:r>
            <a:endParaRPr lang="zh-CN" altLang="en-US" kern="1200" dirty="0">
              <a:latin typeface="+mn-ea"/>
              <a:ea typeface="+mn-ea"/>
              <a:cs typeface="+mn-ea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  <p:tag name="KSO_WM_UNIT_NOCLEAR" val="0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UNIT_VALUE" val="50"/>
  <p:tag name="KSO_WM_TEMPLATE_CATEGORY" val="custom"/>
  <p:tag name="KSO_WM_TEMPLATE_INDEX" val="20233488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第二级&#10;第三级&#10;第四级&#10;第五级"/>
  <p:tag name="KSO_WM_UNIT_NOCLEAR" val="0"/>
  <p:tag name="KSO_WM_UNIT_TYPE" val="f"/>
  <p:tag name="KSO_WM_UNIT_INDEX" val="1"/>
  <p:tag name="KSO_WM_UNIT_VALUE" val="340"/>
  <p:tag name="KSO_WM_TEMPLATE_CATEGORY" val="custom"/>
  <p:tag name="KSO_WM_TEMPLATE_INDEX" val="20233488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39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3488"/>
  <p:tag name="KSO_WM_TEMPLATE_THUMBS_INDEX" val="1、9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488_9*a*1"/>
  <p:tag name="KSO_WM_TEMPLATE_CATEGORY" val="custom"/>
  <p:tag name="KSO_WM_TEMPLATE_INDEX" val="20233488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1"/>
  <p:tag name="KSO_WM_UNIT_TYPE" val="a"/>
  <p:tag name="KSO_WM_UNIT_INDEX" val="1"/>
  <p:tag name="KSO_WM_UNIT_PRESET_TEXT" val="感谢观看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488_9*f*4"/>
  <p:tag name="KSO_WM_TEMPLATE_CATEGORY" val="custom"/>
  <p:tag name="KSO_WM_TEMPLATE_INDEX" val="20233488"/>
  <p:tag name="KSO_WM_UNIT_LAYERLEVEL" val="1"/>
  <p:tag name="KSO_WM_TAG_VERSION" val="3.0"/>
  <p:tag name="KSO_WM_BEAUTIFY_FLAG" val="#wm#"/>
  <p:tag name="KSO_WM_UNIT_SUBTYPE" val="b"/>
  <p:tag name="KSO_WM_UNIT_NOCLEAR" val="0"/>
  <p:tag name="KSO_WM_UNIT_VALUE" val="8"/>
  <p:tag name="KSO_WM_UNIT_TYPE" val="f"/>
  <p:tag name="KSO_WM_UNIT_INDEX" val="4"/>
  <p:tag name="KSO_WM_UNIT_PRESET_TEXT" val="汇报人：WPS"/>
</p:tagLst>
</file>

<file path=ppt/tags/tag42.xml><?xml version="1.0" encoding="utf-8"?>
<p:tagLst xmlns:p="http://schemas.openxmlformats.org/presentationml/2006/main">
  <p:tag name="KSO_WM_SLIDE_ID" val="custom20233488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3488"/>
  <p:tag name="KSO_WM_SLIDE_TYPE" val="endPage"/>
  <p:tag name="KSO_WM_SLIDE_SUBTYPE" val="pureTxt"/>
  <p:tag name="KSO_WM_SLIDE_LAYOUT" val="a_f"/>
  <p:tag name="KSO_WM_SLIDE_LAYOUT_CNT" val="1_1"/>
</p:tagLst>
</file>

<file path=ppt/tags/tag43.xml><?xml version="1.0" encoding="utf-8"?>
<p:tagLst xmlns:p="http://schemas.openxmlformats.org/presentationml/2006/main">
  <p:tag name="commondata" val="eyJoZGlkIjoiMWUyYjVmNDg3YWM5ODEzMWI2MzVlOGJhOTk3MmVmNGMifQ==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自定义 109">
      <a:dk1>
        <a:srgbClr val="000000"/>
      </a:dk1>
      <a:lt1>
        <a:srgbClr val="FFFFFF"/>
      </a:lt1>
      <a:dk2>
        <a:srgbClr val="44546A"/>
      </a:dk2>
      <a:lt2>
        <a:srgbClr val="FEFEFE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658BD5"/>
      </a:hlink>
      <a:folHlink>
        <a:srgbClr val="A16AA5"/>
      </a:folHlink>
    </a:clrScheme>
    <a:fontScheme name="主题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WPS 演示</Application>
  <PresentationFormat/>
  <Paragraphs>12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ZGNEP_PPT</dc:title>
  <dc:creator>ineffableSheep</dc:creator>
  <cp:lastModifiedBy>ineffableDune</cp:lastModifiedBy>
  <cp:revision>2</cp:revision>
  <dcterms:created xsi:type="dcterms:W3CDTF">2024-03-07T18:40:35Z</dcterms:created>
  <dcterms:modified xsi:type="dcterms:W3CDTF">2024-03-10T07:19:01Z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2052-12.1.0.16399</vt:lpwstr>
  </property>
  <property fmtid="{D5CDD505-2E9C-101B-9397-08002B2CF9AE}" pid="3" name="ICV">
    <vt:lpwstr>C033A0054975444EBC7014528B1611D4_12</vt:lpwstr>
  </property>
</Properties>
</file>