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9" r:id="rId5"/>
    <p:sldId id="257" r:id="rId6"/>
    <p:sldId id="258" r:id="rId7"/>
  </p:sldIdLst>
  <p:sldSz cx="12419965" cy="1081786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43334" y="857250"/>
            <a:ext cx="2657332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2520" y="1770589"/>
            <a:ext cx="9315120" cy="3766569"/>
          </a:xfrm>
        </p:spPr>
        <p:txBody>
          <a:bodyPr anchor="b"/>
          <a:lstStyle>
            <a:lvl1pPr algn="ctr"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2520" y="5682412"/>
            <a:ext cx="9315120" cy="2612054"/>
          </a:xfrm>
        </p:spPr>
        <p:txBody>
          <a:bodyPr/>
          <a:lstStyle>
            <a:lvl1pPr marL="0" indent="0" algn="ctr">
              <a:buNone/>
              <a:defRPr sz="3260"/>
            </a:lvl1pPr>
            <a:lvl2pPr marL="621030" indent="0" algn="ctr">
              <a:buNone/>
              <a:defRPr sz="2715"/>
            </a:lvl2pPr>
            <a:lvl3pPr marL="1242060" indent="0" algn="ctr">
              <a:buNone/>
              <a:defRPr sz="2445"/>
            </a:lvl3pPr>
            <a:lvl4pPr marL="1863090" indent="0" algn="ctr">
              <a:buNone/>
              <a:defRPr sz="2170"/>
            </a:lvl4pPr>
            <a:lvl5pPr marL="2484755" indent="0" algn="ctr">
              <a:buNone/>
              <a:defRPr sz="2170"/>
            </a:lvl5pPr>
            <a:lvl6pPr marL="3105150" indent="0" algn="ctr">
              <a:buNone/>
              <a:defRPr sz="2170"/>
            </a:lvl6pPr>
            <a:lvl7pPr marL="3726180" indent="0" algn="ctr">
              <a:buNone/>
              <a:defRPr sz="2170"/>
            </a:lvl7pPr>
            <a:lvl8pPr marL="4347210" indent="0" algn="ctr">
              <a:buNone/>
              <a:defRPr sz="2170"/>
            </a:lvl8pPr>
            <a:lvl9pPr marL="4968240" indent="0" algn="ctr">
              <a:buNone/>
              <a:defRPr sz="217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53886" y="576004"/>
            <a:ext cx="10712388" cy="91684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17" y="2697205"/>
            <a:ext cx="10712388" cy="4500349"/>
          </a:xfrm>
        </p:spPr>
        <p:txBody>
          <a:bodyPr anchor="b"/>
          <a:lstStyle>
            <a:lvl1pPr>
              <a:defRPr sz="8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7417" y="7240129"/>
            <a:ext cx="10712388" cy="2366627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1pPr>
            <a:lvl2pPr marL="621030" indent="0">
              <a:buNone/>
              <a:defRPr sz="2715">
                <a:solidFill>
                  <a:schemeClr val="tx1">
                    <a:tint val="75000"/>
                  </a:schemeClr>
                </a:solidFill>
              </a:defRPr>
            </a:lvl2pPr>
            <a:lvl3pPr marL="124206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309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4pPr>
            <a:lvl5pPr marL="2484755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5pPr>
            <a:lvl6pPr marL="310515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6pPr>
            <a:lvl7pPr marL="372618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7pPr>
            <a:lvl8pPr marL="434721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8pPr>
            <a:lvl9pPr marL="4968240" indent="0">
              <a:buNone/>
              <a:defRPr sz="2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3886" y="2880023"/>
            <a:ext cx="5278568" cy="6864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7706" y="2880023"/>
            <a:ext cx="5278568" cy="6864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4" y="576004"/>
            <a:ext cx="10712388" cy="20911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8983" y="2805583"/>
            <a:ext cx="4964777" cy="1299767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8983" y="4204781"/>
            <a:ext cx="4964777" cy="555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4029" y="2805583"/>
            <a:ext cx="4989228" cy="1299767"/>
          </a:xfrm>
        </p:spPr>
        <p:txBody>
          <a:bodyPr anchor="ctr" anchorCtr="0"/>
          <a:lstStyle>
            <a:lvl1pPr marL="0" indent="0">
              <a:buNone/>
              <a:defRPr sz="3800"/>
            </a:lvl1pPr>
            <a:lvl2pPr marL="621030" indent="0">
              <a:buNone/>
              <a:defRPr sz="3260"/>
            </a:lvl2pPr>
            <a:lvl3pPr marL="1242060" indent="0">
              <a:buNone/>
              <a:defRPr sz="2715"/>
            </a:lvl3pPr>
            <a:lvl4pPr marL="1863090" indent="0">
              <a:buNone/>
              <a:defRPr sz="2445"/>
            </a:lvl4pPr>
            <a:lvl5pPr marL="2484755" indent="0">
              <a:buNone/>
              <a:defRPr sz="2445"/>
            </a:lvl5pPr>
            <a:lvl6pPr marL="3105150" indent="0">
              <a:buNone/>
              <a:defRPr sz="2445"/>
            </a:lvl6pPr>
            <a:lvl7pPr marL="3726180" indent="0">
              <a:buNone/>
              <a:defRPr sz="2445"/>
            </a:lvl7pPr>
            <a:lvl8pPr marL="4347210" indent="0">
              <a:buNone/>
              <a:defRPr sz="2445"/>
            </a:lvl8pPr>
            <a:lvl9pPr marL="4968240" indent="0">
              <a:buNone/>
              <a:defRPr sz="24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4029" y="4204781"/>
            <a:ext cx="4989228" cy="555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504" y="721258"/>
            <a:ext cx="4243299" cy="2524403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80186" y="721260"/>
            <a:ext cx="6287706" cy="8524868"/>
          </a:xfrm>
        </p:spPr>
        <p:txBody>
          <a:bodyPr/>
          <a:lstStyle>
            <a:lvl1pPr marL="0" indent="0">
              <a:buNone/>
              <a:defRPr sz="4350"/>
            </a:lvl1pPr>
            <a:lvl2pPr marL="621030" indent="0">
              <a:buNone/>
              <a:defRPr sz="3800"/>
            </a:lvl2pPr>
            <a:lvl3pPr marL="1242060" indent="0">
              <a:buNone/>
              <a:defRPr sz="3260"/>
            </a:lvl3pPr>
            <a:lvl4pPr marL="1863090" indent="0">
              <a:buNone/>
              <a:defRPr sz="2715"/>
            </a:lvl4pPr>
            <a:lvl5pPr marL="2484755" indent="0">
              <a:buNone/>
              <a:defRPr sz="2715"/>
            </a:lvl5pPr>
            <a:lvl6pPr marL="3105150" indent="0">
              <a:buNone/>
              <a:defRPr sz="2715"/>
            </a:lvl6pPr>
            <a:lvl7pPr marL="3726180" indent="0">
              <a:buNone/>
              <a:defRPr sz="2715"/>
            </a:lvl7pPr>
            <a:lvl8pPr marL="4347210" indent="0">
              <a:buNone/>
              <a:defRPr sz="2715"/>
            </a:lvl8pPr>
            <a:lvl9pPr marL="4968240" indent="0">
              <a:buNone/>
              <a:defRPr sz="27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5504" y="3245661"/>
            <a:ext cx="4243299" cy="6012988"/>
          </a:xfrm>
        </p:spPr>
        <p:txBody>
          <a:bodyPr/>
          <a:lstStyle>
            <a:lvl1pPr marL="0" indent="0">
              <a:buNone/>
              <a:defRPr sz="2715"/>
            </a:lvl1pPr>
            <a:lvl2pPr marL="621030" indent="0">
              <a:buNone/>
              <a:defRPr sz="2445"/>
            </a:lvl2pPr>
            <a:lvl3pPr marL="1242060" indent="0">
              <a:buNone/>
              <a:defRPr sz="2170"/>
            </a:lvl3pPr>
            <a:lvl4pPr marL="1863090" indent="0">
              <a:buNone/>
              <a:defRPr sz="1900"/>
            </a:lvl4pPr>
            <a:lvl5pPr marL="2484755" indent="0">
              <a:buNone/>
              <a:defRPr sz="1900"/>
            </a:lvl5pPr>
            <a:lvl6pPr marL="3105150" indent="0">
              <a:buNone/>
              <a:defRPr sz="1900"/>
            </a:lvl6pPr>
            <a:lvl7pPr marL="3726180" indent="0">
              <a:buNone/>
              <a:defRPr sz="1900"/>
            </a:lvl7pPr>
            <a:lvl8pPr marL="4347210" indent="0">
              <a:buNone/>
              <a:defRPr sz="1900"/>
            </a:lvl8pPr>
            <a:lvl9pPr marL="4968240" indent="0">
              <a:buNone/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8177" y="576004"/>
            <a:ext cx="2678096" cy="91684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3886" y="576004"/>
            <a:ext cx="7879039" cy="91684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53886" y="576004"/>
            <a:ext cx="10712388" cy="20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886" y="2880023"/>
            <a:ext cx="10712388" cy="686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3886" y="10027489"/>
            <a:ext cx="2794536" cy="576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179" y="10027489"/>
            <a:ext cx="4191804" cy="576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39" y="10027489"/>
            <a:ext cx="2794536" cy="576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42060" rtl="0" eaLnBrk="1" latinLnBrk="0" hangingPunct="1">
        <a:lnSpc>
          <a:spcPct val="90000"/>
        </a:lnSpc>
        <a:spcBef>
          <a:spcPct val="0"/>
        </a:spcBef>
        <a:buNone/>
        <a:defRPr sz="5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515" indent="-309245" algn="l" defTabSz="1242060" rtl="0" eaLnBrk="1" latinLnBrk="0" hangingPunct="1">
        <a:lnSpc>
          <a:spcPct val="90000"/>
        </a:lnSpc>
        <a:spcBef>
          <a:spcPct val="272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3154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194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715" kern="1200">
          <a:solidFill>
            <a:schemeClr val="tx1"/>
          </a:solidFill>
          <a:latin typeface="+mn-lt"/>
          <a:ea typeface="+mn-ea"/>
          <a:cs typeface="+mn-cs"/>
        </a:defRPr>
      </a:lvl3pPr>
      <a:lvl4pPr marL="217360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63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6300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69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72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755" indent="-309245" algn="l" defTabSz="1242060" rtl="0" eaLnBrk="1" latinLnBrk="0" hangingPunct="1">
        <a:lnSpc>
          <a:spcPct val="90000"/>
        </a:lnSpc>
        <a:spcBef>
          <a:spcPct val="136000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206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309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4755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515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618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721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8240" algn="l" defTabSz="124206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0" Type="http://schemas.openxmlformats.org/officeDocument/2006/relationships/notesSlide" Target="../notesSlides/notesSlide2.xml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 rot="1380000">
            <a:off x="1696097" y="358267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24" idx="4"/>
          </p:cNvCxnSpPr>
          <p:nvPr/>
        </p:nvCxnSpPr>
        <p:spPr>
          <a:xfrm>
            <a:off x="1669420" y="2611182"/>
            <a:ext cx="2654942" cy="3403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140000">
            <a:off x="800113" y="2353445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58" y="2176914"/>
            <a:ext cx="1091573" cy="1091573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545467" y="363276"/>
            <a:ext cx="2247906" cy="22479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10961" y="1647320"/>
            <a:ext cx="20828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SIS18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左箭头 7"/>
          <p:cNvSpPr/>
          <p:nvPr/>
        </p:nvSpPr>
        <p:spPr>
          <a:xfrm rot="480000" flipH="1">
            <a:off x="2907038" y="2303841"/>
            <a:ext cx="585472" cy="38100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12120" y="4255837"/>
            <a:ext cx="1304929" cy="84455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69735" y="5217160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9" idx="3"/>
          </p:cNvCxnSpPr>
          <p:nvPr/>
        </p:nvCxnSpPr>
        <p:spPr>
          <a:xfrm>
            <a:off x="6717049" y="4697163"/>
            <a:ext cx="1270" cy="148399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51100" y="3938011"/>
            <a:ext cx="1964714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-2033270" y="5266055"/>
            <a:ext cx="5962015" cy="4260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106805" y="592645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717939" y="4912429"/>
            <a:ext cx="11430" cy="1423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702064" y="3338894"/>
            <a:ext cx="6985" cy="152146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743719" y="3757360"/>
            <a:ext cx="1905" cy="108077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398150" y="3454465"/>
            <a:ext cx="6985" cy="127254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12120" y="3521140"/>
            <a:ext cx="3326774" cy="5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744116" y="4372355"/>
            <a:ext cx="930287" cy="635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5398785" y="4561273"/>
            <a:ext cx="179706" cy="539752"/>
            <a:chOff x="7465" y="5841"/>
            <a:chExt cx="283" cy="850"/>
          </a:xfrm>
        </p:grpSpPr>
        <p:sp>
          <p:nvSpPr>
            <p:cNvPr id="48" name="流程图: 过程 4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1" name="流程图: 过程 5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03586" y="4553018"/>
            <a:ext cx="179706" cy="539752"/>
            <a:chOff x="7465" y="5841"/>
            <a:chExt cx="283" cy="850"/>
          </a:xfrm>
        </p:grpSpPr>
        <p:sp>
          <p:nvSpPr>
            <p:cNvPr id="53" name="流程图: 过程 5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4" name="流程图: 过程 5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5" name="流程图: 过程 5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56" name="流程图: 过程 5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00767" y="4552383"/>
            <a:ext cx="179706" cy="539752"/>
            <a:chOff x="7465" y="5841"/>
            <a:chExt cx="283" cy="850"/>
          </a:xfrm>
        </p:grpSpPr>
        <p:sp>
          <p:nvSpPr>
            <p:cNvPr id="66" name="流程图: 过程 6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7" name="流程图: 过程 66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68" name="流程图: 过程 67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4" name="流程图: 过程 93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272548" y="4553018"/>
            <a:ext cx="179706" cy="539752"/>
            <a:chOff x="7465" y="5841"/>
            <a:chExt cx="283" cy="850"/>
          </a:xfrm>
        </p:grpSpPr>
        <p:sp>
          <p:nvSpPr>
            <p:cNvPr id="96" name="流程图: 过程 9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7" name="流程图: 过程 96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9" name="流程图: 过程 98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557028" y="4558733"/>
            <a:ext cx="179706" cy="539752"/>
            <a:chOff x="7465" y="5841"/>
            <a:chExt cx="283" cy="850"/>
          </a:xfrm>
        </p:grpSpPr>
        <p:sp>
          <p:nvSpPr>
            <p:cNvPr id="101" name="流程图: 过程 100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2" name="流程图: 过程 101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3" name="流程图: 过程 102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4" name="流程图: 过程 103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690507" y="4559368"/>
            <a:ext cx="179706" cy="539752"/>
            <a:chOff x="7465" y="5841"/>
            <a:chExt cx="283" cy="850"/>
          </a:xfrm>
        </p:grpSpPr>
        <p:sp>
          <p:nvSpPr>
            <p:cNvPr id="106" name="流程图: 过程 105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7" name="流程图: 过程 106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09" name="流程图: 过程 108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0" name="流程图: 过程 109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966097" y="4561273"/>
            <a:ext cx="179706" cy="539752"/>
            <a:chOff x="7465" y="5841"/>
            <a:chExt cx="283" cy="850"/>
          </a:xfrm>
        </p:grpSpPr>
        <p:sp>
          <p:nvSpPr>
            <p:cNvPr id="113" name="流程图: 过程 1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6" name="流程图: 过程 11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7" name="流程图: 过程 11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18" name="流程图: 过程 11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259468" y="4559368"/>
            <a:ext cx="179706" cy="539752"/>
            <a:chOff x="7465" y="5841"/>
            <a:chExt cx="283" cy="850"/>
          </a:xfrm>
        </p:grpSpPr>
        <p:sp>
          <p:nvSpPr>
            <p:cNvPr id="122" name="流程图: 过程 121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23" name="流程图: 过程 122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24" name="流程图: 过程 123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28" name="流程图: 过程 12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8531249" y="4560003"/>
            <a:ext cx="179706" cy="539752"/>
            <a:chOff x="7465" y="5841"/>
            <a:chExt cx="283" cy="850"/>
          </a:xfrm>
        </p:grpSpPr>
        <p:sp>
          <p:nvSpPr>
            <p:cNvPr id="134" name="流程图: 过程 133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36" name="流程图: 过程 135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37" name="流程图: 过程 136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38" name="流程图: 过程 137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aphicFrame>
        <p:nvGraphicFramePr>
          <p:cNvPr id="139" name="对象 1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5583" y="3074099"/>
          <a:ext cx="1846585" cy="47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2" imgW="736600" imgH="190500" progId="Equation.KSEE3">
                  <p:embed/>
                </p:oleObj>
              </mc:Choice>
              <mc:Fallback>
                <p:oleObj name="" r:id="rId2" imgW="736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5583" y="3074099"/>
                        <a:ext cx="1846585" cy="47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6897" y="3469705"/>
          <a:ext cx="1847220" cy="47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" name="" r:id="rId4" imgW="736600" imgH="190500" progId="Equation.KSEE3">
                  <p:embed/>
                </p:oleObj>
              </mc:Choice>
              <mc:Fallback>
                <p:oleObj name="" r:id="rId4" imgW="736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6897" y="3469705"/>
                        <a:ext cx="1847220" cy="47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24987" y="3851976"/>
          <a:ext cx="1847220" cy="47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6" imgW="736600" imgH="190500" progId="Equation.KSEE3">
                  <p:embed/>
                </p:oleObj>
              </mc:Choice>
              <mc:Fallback>
                <p:oleObj name="" r:id="rId6" imgW="736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4987" y="3851976"/>
                        <a:ext cx="1847220" cy="477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直接箭头连接符 144"/>
          <p:cNvCxnSpPr/>
          <p:nvPr/>
        </p:nvCxnSpPr>
        <p:spPr>
          <a:xfrm>
            <a:off x="6746020" y="6149722"/>
            <a:ext cx="1964714" cy="8890"/>
          </a:xfrm>
          <a:prstGeom prst="straightConnector1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>
                <a:alpha val="93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697492" y="4253932"/>
            <a:ext cx="1042038" cy="84709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709025" y="587946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148" name="对象 1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9443" y="6180837"/>
          <a:ext cx="1941200" cy="7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" name="" r:id="rId8" imgW="774065" imgH="316865" progId="Equation.KSEE3">
                  <p:embed/>
                </p:oleObj>
              </mc:Choice>
              <mc:Fallback>
                <p:oleObj name="" r:id="rId8" imgW="774065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9443" y="6180837"/>
                        <a:ext cx="1941200" cy="79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 flipH="1">
            <a:off x="4847969" y="5262649"/>
            <a:ext cx="1270" cy="15170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793496" y="5343296"/>
            <a:ext cx="5715" cy="109348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336925" y="5794151"/>
            <a:ext cx="6350" cy="62865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5299460" y="6288823"/>
            <a:ext cx="5397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47" idx="2"/>
          </p:cNvCxnSpPr>
          <p:nvPr/>
        </p:nvCxnSpPr>
        <p:spPr>
          <a:xfrm>
            <a:off x="8171815" y="6361430"/>
            <a:ext cx="0" cy="4997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4862844" y="6648524"/>
            <a:ext cx="3296294" cy="444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516640" y="4629218"/>
            <a:ext cx="1304929" cy="84455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1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st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 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3503305" y="4934654"/>
            <a:ext cx="179706" cy="539752"/>
            <a:chOff x="7465" y="5841"/>
            <a:chExt cx="283" cy="850"/>
          </a:xfrm>
        </p:grpSpPr>
        <p:sp>
          <p:nvSpPr>
            <p:cNvPr id="188" name="流程图: 过程 18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89" name="流程图: 过程 18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0" name="流程图: 过程 18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1" name="流程图: 过程 19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3808106" y="4926399"/>
            <a:ext cx="179706" cy="539752"/>
            <a:chOff x="7465" y="5841"/>
            <a:chExt cx="283" cy="850"/>
          </a:xfrm>
        </p:grpSpPr>
        <p:sp>
          <p:nvSpPr>
            <p:cNvPr id="193" name="流程图: 过程 19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4" name="流程图: 过程 19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5" name="流程图: 过程 19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6" name="流程图: 过程 19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105286" y="4925764"/>
            <a:ext cx="179706" cy="539752"/>
            <a:chOff x="7465" y="5841"/>
            <a:chExt cx="283" cy="850"/>
          </a:xfrm>
        </p:grpSpPr>
        <p:sp>
          <p:nvSpPr>
            <p:cNvPr id="198" name="流程图: 过程 19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99" name="流程图: 过程 19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0" name="流程图: 过程 19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1" name="流程图: 过程 20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377067" y="4926399"/>
            <a:ext cx="179706" cy="539752"/>
            <a:chOff x="7465" y="5841"/>
            <a:chExt cx="283" cy="850"/>
          </a:xfrm>
        </p:grpSpPr>
        <p:sp>
          <p:nvSpPr>
            <p:cNvPr id="203" name="流程图: 过程 20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4" name="流程图: 过程 20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5" name="流程图: 过程 20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6" name="流程图: 过程 20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4661548" y="4932114"/>
            <a:ext cx="179706" cy="539752"/>
            <a:chOff x="7465" y="5841"/>
            <a:chExt cx="283" cy="850"/>
          </a:xfrm>
        </p:grpSpPr>
        <p:sp>
          <p:nvSpPr>
            <p:cNvPr id="208" name="流程图: 过程 20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9" name="流程图: 过程 20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0" name="流程图: 过程 20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1" name="流程图: 过程 21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795026" y="4932749"/>
            <a:ext cx="179706" cy="539752"/>
            <a:chOff x="7465" y="5841"/>
            <a:chExt cx="283" cy="850"/>
          </a:xfrm>
        </p:grpSpPr>
        <p:sp>
          <p:nvSpPr>
            <p:cNvPr id="213" name="流程图: 过程 2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4" name="流程图: 过程 2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5" name="流程图: 过程 2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6" name="流程图: 过程 2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6070617" y="4934654"/>
            <a:ext cx="179706" cy="539752"/>
            <a:chOff x="7465" y="5841"/>
            <a:chExt cx="283" cy="850"/>
          </a:xfrm>
        </p:grpSpPr>
        <p:sp>
          <p:nvSpPr>
            <p:cNvPr id="218" name="流程图: 过程 21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9" name="流程图: 过程 21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0" name="流程图: 过程 21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1" name="流程图: 过程 22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6363988" y="4932749"/>
            <a:ext cx="179706" cy="539752"/>
            <a:chOff x="7465" y="5841"/>
            <a:chExt cx="283" cy="850"/>
          </a:xfrm>
        </p:grpSpPr>
        <p:sp>
          <p:nvSpPr>
            <p:cNvPr id="223" name="流程图: 过程 22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4" name="流程图: 过程 22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6" name="流程图: 过程 22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6635769" y="4933384"/>
            <a:ext cx="179706" cy="539752"/>
            <a:chOff x="7465" y="5841"/>
            <a:chExt cx="283" cy="850"/>
          </a:xfrm>
        </p:grpSpPr>
        <p:sp>
          <p:nvSpPr>
            <p:cNvPr id="228" name="流程图: 过程 227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9" name="流程图: 过程 228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0" name="流程图: 过程 229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31" name="流程图: 过程 230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sp>
        <p:nvSpPr>
          <p:cNvPr id="232" name="矩形 231"/>
          <p:cNvSpPr/>
          <p:nvPr/>
        </p:nvSpPr>
        <p:spPr>
          <a:xfrm>
            <a:off x="5802011" y="4627313"/>
            <a:ext cx="1042038" cy="847092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strike="noStrike" noProof="1">
                <a:solidFill>
                  <a:schemeClr val="tx1"/>
                </a:solidFill>
              </a:rPr>
              <a:t>2</a:t>
            </a:r>
            <a:r>
              <a:rPr lang="en-US" altLang="zh-CN" sz="2000" strike="noStrike" baseline="30000" noProof="1">
                <a:solidFill>
                  <a:schemeClr val="tx1"/>
                </a:solidFill>
              </a:rPr>
              <a:t>nd </a:t>
            </a:r>
            <a:r>
              <a:rPr lang="en-US" altLang="zh-CN" sz="2000" strike="noStrike" noProof="1">
                <a:solidFill>
                  <a:schemeClr val="tx1"/>
                </a:solidFill>
              </a:rPr>
              <a:t>tank</a:t>
            </a:r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000" strike="noStrike" noProof="1">
              <a:solidFill>
                <a:schemeClr val="tx1"/>
              </a:solidFill>
            </a:endParaRPr>
          </a:p>
        </p:txBody>
      </p:sp>
      <p:graphicFrame>
        <p:nvGraphicFramePr>
          <p:cNvPr id="238" name="对象 2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4803" y="6298003"/>
          <a:ext cx="605157" cy="35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" name="" r:id="rId1" imgW="241300" imgH="139700" progId="Equation.KSEE3">
                  <p:embed/>
                </p:oleObj>
              </mc:Choice>
              <mc:Fallback>
                <p:oleObj name="" r:id="rId1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4803" y="6298003"/>
                        <a:ext cx="605157" cy="35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对象 2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6806" y="6648207"/>
          <a:ext cx="3376304" cy="7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" name="" r:id="rId3" imgW="1346200" imgH="316865" progId="Equation.KSEE3">
                  <p:embed/>
                </p:oleObj>
              </mc:Choice>
              <mc:Fallback>
                <p:oleObj name="" r:id="rId3" imgW="13462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6806" y="6648207"/>
                        <a:ext cx="3376304" cy="79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" name="组合 288"/>
          <p:cNvGrpSpPr/>
          <p:nvPr/>
        </p:nvGrpSpPr>
        <p:grpSpPr>
          <a:xfrm>
            <a:off x="4786008" y="7936307"/>
            <a:ext cx="3942091" cy="1945010"/>
            <a:chOff x="5943" y="11673"/>
            <a:chExt cx="6208" cy="306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0455" y="13358"/>
              <a:ext cx="5" cy="137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5943" y="13685"/>
              <a:ext cx="972" cy="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391" y="14415"/>
              <a:ext cx="168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246" idx="1"/>
            </p:cNvCxnSpPr>
            <p:nvPr/>
          </p:nvCxnSpPr>
          <p:spPr>
            <a:xfrm>
              <a:off x="6890" y="12583"/>
              <a:ext cx="11" cy="133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968" y="13358"/>
              <a:ext cx="12" cy="838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12060" y="13007"/>
              <a:ext cx="1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2" name="矩形 241"/>
            <p:cNvSpPr/>
            <p:nvPr/>
          </p:nvSpPr>
          <p:spPr>
            <a:xfrm>
              <a:off x="6911" y="11676"/>
              <a:ext cx="2055" cy="1330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1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st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 tank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6890" y="12157"/>
              <a:ext cx="283" cy="850"/>
              <a:chOff x="7465" y="5841"/>
              <a:chExt cx="283" cy="850"/>
            </a:xfrm>
          </p:grpSpPr>
          <p:sp>
            <p:nvSpPr>
              <p:cNvPr id="244" name="流程图: 过程 24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5" name="流程图: 过程 24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6" name="流程图: 过程 24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47" name="流程图: 过程 24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7370" y="12144"/>
              <a:ext cx="283" cy="850"/>
              <a:chOff x="7465" y="5841"/>
              <a:chExt cx="283" cy="850"/>
            </a:xfrm>
          </p:grpSpPr>
          <p:sp>
            <p:nvSpPr>
              <p:cNvPr id="249" name="流程图: 过程 24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0" name="流程图: 过程 24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1" name="流程图: 过程 25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2" name="流程图: 过程 25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7838" y="12143"/>
              <a:ext cx="283" cy="850"/>
              <a:chOff x="7465" y="5841"/>
              <a:chExt cx="283" cy="850"/>
            </a:xfrm>
          </p:grpSpPr>
          <p:sp>
            <p:nvSpPr>
              <p:cNvPr id="254" name="流程图: 过程 25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5" name="流程图: 过程 25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6" name="流程图: 过程 25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57" name="流程图: 过程 25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8266" y="12144"/>
              <a:ext cx="283" cy="850"/>
              <a:chOff x="7465" y="5841"/>
              <a:chExt cx="283" cy="850"/>
            </a:xfrm>
          </p:grpSpPr>
          <p:sp>
            <p:nvSpPr>
              <p:cNvPr id="259" name="流程图: 过程 25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0" name="流程图: 过程 25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1" name="流程图: 过程 26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2" name="流程图: 过程 26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8714" y="12153"/>
              <a:ext cx="283" cy="850"/>
              <a:chOff x="7465" y="5841"/>
              <a:chExt cx="283" cy="850"/>
            </a:xfrm>
          </p:grpSpPr>
          <p:sp>
            <p:nvSpPr>
              <p:cNvPr id="264" name="流程图: 过程 26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5" name="流程图: 过程 26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6" name="流程图: 过程 26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67" name="流程图: 过程 26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0499" y="12154"/>
              <a:ext cx="283" cy="850"/>
              <a:chOff x="7465" y="5841"/>
              <a:chExt cx="283" cy="850"/>
            </a:xfrm>
          </p:grpSpPr>
          <p:sp>
            <p:nvSpPr>
              <p:cNvPr id="269" name="流程图: 过程 26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0" name="流程图: 过程 26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1" name="流程图: 过程 27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2" name="流程图: 过程 27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10933" y="12157"/>
              <a:ext cx="283" cy="850"/>
              <a:chOff x="7465" y="5841"/>
              <a:chExt cx="283" cy="850"/>
            </a:xfrm>
          </p:grpSpPr>
          <p:sp>
            <p:nvSpPr>
              <p:cNvPr id="274" name="流程图: 过程 27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5" name="流程图: 过程 27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6" name="流程图: 过程 27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77" name="流程图: 过程 27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11395" y="12154"/>
              <a:ext cx="283" cy="850"/>
              <a:chOff x="7465" y="5841"/>
              <a:chExt cx="283" cy="850"/>
            </a:xfrm>
          </p:grpSpPr>
          <p:sp>
            <p:nvSpPr>
              <p:cNvPr id="279" name="流程图: 过程 278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0" name="流程图: 过程 279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1" name="流程图: 过程 280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2" name="流程图: 过程 281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11823" y="12155"/>
              <a:ext cx="283" cy="850"/>
              <a:chOff x="7465" y="5841"/>
              <a:chExt cx="283" cy="850"/>
            </a:xfrm>
          </p:grpSpPr>
          <p:sp>
            <p:nvSpPr>
              <p:cNvPr id="284" name="流程图: 过程 283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5" name="流程图: 过程 284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6" name="流程图: 过程 285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87" name="流程图: 过程 286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sp>
          <p:nvSpPr>
            <p:cNvPr id="288" name="矩形 287"/>
            <p:cNvSpPr/>
            <p:nvPr/>
          </p:nvSpPr>
          <p:spPr>
            <a:xfrm>
              <a:off x="10510" y="11673"/>
              <a:ext cx="1641" cy="1334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2</a:t>
              </a:r>
              <a:r>
                <a:rPr lang="en-US" altLang="zh-CN" sz="2000" strike="noStrike" baseline="30000" noProof="1">
                  <a:solidFill>
                    <a:schemeClr val="tx1"/>
                  </a:solidFill>
                </a:rPr>
                <a:t>nd </a:t>
              </a:r>
              <a:r>
                <a:rPr lang="en-US" altLang="zh-CN" sz="2000" strike="noStrike" noProof="1">
                  <a:solidFill>
                    <a:schemeClr val="tx1"/>
                  </a:solidFill>
                </a:rPr>
                <a:t>tank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4" name="对象 2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1566" y="9186626"/>
          <a:ext cx="605157" cy="35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" name="" r:id="rId5" imgW="241300" imgH="139700" progId="Equation.KSEE3">
                  <p:embed/>
                </p:oleObj>
              </mc:Choice>
              <mc:Fallback>
                <p:oleObj name="" r:id="rId5" imgW="241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1566" y="9186626"/>
                        <a:ext cx="605157" cy="35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0075" y="9855601"/>
          <a:ext cx="3535690" cy="79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" imgW="1409700" imgH="316865" progId="Equation.KSEE3">
                  <p:embed/>
                </p:oleObj>
              </mc:Choice>
              <mc:Fallback>
                <p:oleObj name="" r:id="rId6" imgW="14097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0075" y="9855601"/>
                        <a:ext cx="3535690" cy="79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4848225" y="5622290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1152525" y="8935720"/>
            <a:ext cx="5962015" cy="4260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739900" y="606615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171815" y="6132830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49845" y="9010650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670290" y="953833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1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1181100" y="953706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           2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椭圆 27"/>
          <p:cNvSpPr/>
          <p:nvPr/>
        </p:nvSpPr>
        <p:spPr>
          <a:xfrm rot="9660000">
            <a:off x="6546875" y="3642496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58" name="文本框 20"/>
          <p:cNvSpPr txBox="1"/>
          <p:nvPr/>
        </p:nvSpPr>
        <p:spPr>
          <a:xfrm>
            <a:off x="1940319" y="7103523"/>
            <a:ext cx="1376381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>
            <a:endCxn id="24" idx="4"/>
          </p:cNvCxnSpPr>
          <p:nvPr/>
        </p:nvCxnSpPr>
        <p:spPr>
          <a:xfrm flipV="1">
            <a:off x="1240158" y="3909761"/>
            <a:ext cx="5147324" cy="819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rot="17880000">
            <a:off x="7480836" y="2850016"/>
            <a:ext cx="850906" cy="2825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21120000">
            <a:off x="5385466" y="3850780"/>
            <a:ext cx="849001" cy="29400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30" y="3632338"/>
            <a:ext cx="1091573" cy="1091573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4609485" y="353810"/>
            <a:ext cx="3556025" cy="35560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184406" y="7434656"/>
            <a:ext cx="6762769" cy="247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826525" y="5592516"/>
            <a:ext cx="12700" cy="238062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46919" y="5812226"/>
            <a:ext cx="12700" cy="19519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934219" y="7103820"/>
            <a:ext cx="1888495" cy="254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598309" y="6382542"/>
            <a:ext cx="2348882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ts val="2180"/>
              </a:lnSpc>
            </a:pPr>
            <a:r>
              <a:rPr lang="en-US" altLang="zh-CN" sz="2000">
                <a:latin typeface="Arial" panose="020B0604020202020204" pitchFamily="34" charset="0"/>
              </a:rPr>
              <a:t>kicker passing 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 fontAlgn="auto">
              <a:lnSpc>
                <a:spcPts val="2180"/>
              </a:lnSpc>
            </a:pPr>
            <a:r>
              <a:rPr lang="en-US" altLang="zh-CN" sz="2000">
                <a:latin typeface="Arial" panose="020B0604020202020204" pitchFamily="34" charset="0"/>
              </a:rPr>
              <a:t>time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829316" y="6164017"/>
            <a:ext cx="1130303" cy="1270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4127533" y="6139334"/>
            <a:ext cx="1701812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032532" y="5228105"/>
            <a:ext cx="1739912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</a:rPr>
              <a:t>Rise 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time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842037" y="5461151"/>
            <a:ext cx="0" cy="1645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90" idx="1"/>
          </p:cNvCxnSpPr>
          <p:nvPr/>
        </p:nvCxnSpPr>
        <p:spPr>
          <a:xfrm>
            <a:off x="5852176" y="5929067"/>
            <a:ext cx="1090298" cy="381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20"/>
          <p:cNvSpPr txBox="1"/>
          <p:nvPr/>
        </p:nvSpPr>
        <p:spPr>
          <a:xfrm>
            <a:off x="8947175" y="5259140"/>
            <a:ext cx="1617985" cy="100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000">
                <a:latin typeface="Arial" panose="020B0604020202020204" pitchFamily="34" charset="0"/>
                <a:ea typeface="AR PL KaitiM GB" charset="0"/>
              </a:rPr>
              <a:t>kicker magnetic field</a:t>
            </a:r>
            <a:endParaRPr lang="en-US" altLang="zh-CN" sz="2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0260000">
            <a:off x="2992790" y="3953015"/>
            <a:ext cx="660405" cy="38100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89629" y="2449327"/>
            <a:ext cx="20828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SIS100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 rot="21120000">
            <a:off x="4166263" y="4031120"/>
            <a:ext cx="849001" cy="29400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42474" y="5356930"/>
            <a:ext cx="1896750" cy="845187"/>
            <a:chOff x="6514" y="8581"/>
            <a:chExt cx="2987" cy="1331"/>
          </a:xfrm>
        </p:grpSpPr>
        <p:sp>
          <p:nvSpPr>
            <p:cNvPr id="185" name="矩形 184"/>
            <p:cNvSpPr/>
            <p:nvPr/>
          </p:nvSpPr>
          <p:spPr>
            <a:xfrm>
              <a:off x="6535" y="8581"/>
              <a:ext cx="2966" cy="1330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000" strike="noStrike" noProof="1">
                  <a:solidFill>
                    <a:schemeClr val="tx1"/>
                  </a:solidFill>
                </a:rPr>
                <a:t>tank</a:t>
              </a:r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  <a:p>
              <a:pPr algn="ctr" fontAlgn="base"/>
              <a:endParaRPr lang="en-US" altLang="zh-CN" sz="2000" strike="noStrike" noProof="1">
                <a:solidFill>
                  <a:schemeClr val="tx1"/>
                </a:solidFill>
              </a:endParaRPr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6514" y="9062"/>
              <a:ext cx="283" cy="850"/>
              <a:chOff x="7465" y="5841"/>
              <a:chExt cx="283" cy="850"/>
            </a:xfrm>
          </p:grpSpPr>
          <p:sp>
            <p:nvSpPr>
              <p:cNvPr id="188" name="流程图: 过程 18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89" name="流程图: 过程 18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0" name="流程图: 过程 18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1" name="流程图: 过程 19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6994" y="9049"/>
              <a:ext cx="283" cy="850"/>
              <a:chOff x="7465" y="5841"/>
              <a:chExt cx="283" cy="850"/>
            </a:xfrm>
          </p:grpSpPr>
          <p:sp>
            <p:nvSpPr>
              <p:cNvPr id="193" name="流程图: 过程 192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4" name="流程图: 过程 193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5" name="流程图: 过程 194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6" name="流程图: 过程 195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7462" y="9048"/>
              <a:ext cx="283" cy="850"/>
              <a:chOff x="7465" y="5841"/>
              <a:chExt cx="283" cy="850"/>
            </a:xfrm>
          </p:grpSpPr>
          <p:sp>
            <p:nvSpPr>
              <p:cNvPr id="198" name="流程图: 过程 19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9" name="流程图: 过程 19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0" name="流程图: 过程 19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1" name="流程图: 过程 20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890" y="9049"/>
              <a:ext cx="283" cy="850"/>
              <a:chOff x="7465" y="5841"/>
              <a:chExt cx="283" cy="850"/>
            </a:xfrm>
          </p:grpSpPr>
          <p:sp>
            <p:nvSpPr>
              <p:cNvPr id="203" name="流程图: 过程 202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4" name="流程图: 过程 203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5" name="流程图: 过程 204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6" name="流程图: 过程 205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8338" y="9058"/>
              <a:ext cx="283" cy="850"/>
              <a:chOff x="7465" y="5841"/>
              <a:chExt cx="283" cy="850"/>
            </a:xfrm>
          </p:grpSpPr>
          <p:sp>
            <p:nvSpPr>
              <p:cNvPr id="208" name="流程图: 过程 207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9" name="流程图: 过程 20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0" name="流程图: 过程 209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1" name="流程图: 过程 210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770" y="9049"/>
              <a:ext cx="283" cy="850"/>
              <a:chOff x="7465" y="5841"/>
              <a:chExt cx="283" cy="850"/>
            </a:xfrm>
          </p:grpSpPr>
          <p:sp>
            <p:nvSpPr>
              <p:cNvPr id="15" name="流程图: 过程 14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218" y="9058"/>
              <a:ext cx="283" cy="850"/>
              <a:chOff x="7465" y="5841"/>
              <a:chExt cx="283" cy="850"/>
            </a:xfrm>
          </p:grpSpPr>
          <p:sp>
            <p:nvSpPr>
              <p:cNvPr id="22" name="流程图: 过程 21"/>
              <p:cNvSpPr/>
              <p:nvPr/>
            </p:nvSpPr>
            <p:spPr>
              <a:xfrm>
                <a:off x="7465" y="6477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9" name="流程图: 过程 28"/>
              <p:cNvSpPr/>
              <p:nvPr/>
            </p:nvSpPr>
            <p:spPr>
              <a:xfrm>
                <a:off x="7465" y="5841"/>
                <a:ext cx="283" cy="214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33" name="流程图: 过程 32"/>
              <p:cNvSpPr/>
              <p:nvPr/>
            </p:nvSpPr>
            <p:spPr>
              <a:xfrm>
                <a:off x="7465" y="6055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34" name="流程图: 过程 33"/>
              <p:cNvSpPr/>
              <p:nvPr/>
            </p:nvSpPr>
            <p:spPr>
              <a:xfrm>
                <a:off x="7628" y="6054"/>
                <a:ext cx="120" cy="423"/>
              </a:xfrm>
              <a:prstGeom prst="flowChartProcess">
                <a:avLst/>
              </a:prstGeom>
              <a:pattFill prst="ltDnDiag">
                <a:fgClr>
                  <a:schemeClr val="tx1"/>
                </a:fgClr>
                <a:bgClr>
                  <a:srgbClr val="FFFFFF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z="2400" strike="noStrike" noProof="1"/>
              </a:p>
            </p:txBody>
          </p:sp>
        </p:grpSp>
      </p:grpSp>
      <p:sp>
        <p:nvSpPr>
          <p:cNvPr id="10" name="椭圆 9"/>
          <p:cNvSpPr/>
          <p:nvPr/>
        </p:nvSpPr>
        <p:spPr>
          <a:xfrm>
            <a:off x="8763000" y="7715885"/>
            <a:ext cx="6258560" cy="4438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-1614170" y="7703185"/>
            <a:ext cx="7107555" cy="456565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2400" strike="noStrike" noProof="1">
                <a:solidFill>
                  <a:schemeClr val="tx1"/>
                </a:solidFill>
              </a:rPr>
              <a:t>             </a:t>
            </a:r>
            <a:endParaRPr lang="en-US" altLang="zh-CN" sz="2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箭头连接符 6"/>
          <p:cNvCxnSpPr/>
          <p:nvPr/>
        </p:nvCxnSpPr>
        <p:spPr>
          <a:xfrm>
            <a:off x="5516260" y="21317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92461" y="21190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681361" y="21317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10800000" flipV="1">
            <a:off x="3084839" y="2101911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 rot="10800000" flipV="1">
            <a:off x="3008638" y="2025711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 rot="10800000" flipV="1">
            <a:off x="2928628" y="1926650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4227" y="3189034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312" y="3005518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526" y="2762313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3041" y="2533712"/>
            <a:ext cx="7505721" cy="2438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596019" y="2802953"/>
            <a:ext cx="2480952" cy="1241428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  <a:p>
            <a:pPr algn="ctr" fontAlgn="base"/>
            <a:endParaRPr lang="en-US" altLang="zh-CN" sz="2400" strike="noStrike" noProof="1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9267851" y="3189034"/>
            <a:ext cx="469266" cy="855347"/>
            <a:chOff x="7465" y="5841"/>
            <a:chExt cx="283" cy="850"/>
          </a:xfrm>
        </p:grpSpPr>
        <p:sp>
          <p:nvSpPr>
            <p:cNvPr id="90" name="流程图: 过程 89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148" name="曲线连接符 147"/>
          <p:cNvCxnSpPr>
            <a:stCxn id="171" idx="2"/>
            <a:endCxn id="122" idx="0"/>
          </p:cNvCxnSpPr>
          <p:nvPr/>
        </p:nvCxnSpPr>
        <p:spPr>
          <a:xfrm rot="5400000">
            <a:off x="5201935" y="1270059"/>
            <a:ext cx="493396" cy="17145"/>
          </a:xfrm>
          <a:prstGeom prst="curvedConnector3">
            <a:avLst>
              <a:gd name="adj1" fmla="val 5006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3222634" y="243896"/>
            <a:ext cx="3084204" cy="788037"/>
            <a:chOff x="11552" y="111"/>
            <a:chExt cx="4857" cy="1241"/>
          </a:xfrm>
        </p:grpSpPr>
        <p:sp>
          <p:nvSpPr>
            <p:cNvPr id="169" name="Rechteck 3"/>
            <p:cNvSpPr/>
            <p:nvPr/>
          </p:nvSpPr>
          <p:spPr>
            <a:xfrm>
              <a:off x="11555" y="141"/>
              <a:ext cx="4854" cy="1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sz="3600"/>
            </a:p>
          </p:txBody>
        </p:sp>
        <p:sp>
          <p:nvSpPr>
            <p:cNvPr id="170" name="Rechteck 4"/>
            <p:cNvSpPr/>
            <p:nvPr/>
          </p:nvSpPr>
          <p:spPr>
            <a:xfrm>
              <a:off x="11552" y="111"/>
              <a:ext cx="1721" cy="1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dirty="0" err="1" smtClean="0"/>
                <a:t>TriggerSCU</a:t>
              </a:r>
              <a:endParaRPr lang="de-DE" sz="2400" dirty="0" err="1" smtClean="0"/>
            </a:p>
          </p:txBody>
        </p:sp>
        <p:sp>
          <p:nvSpPr>
            <p:cNvPr id="171" name="Rechteck 12"/>
            <p:cNvSpPr/>
            <p:nvPr/>
          </p:nvSpPr>
          <p:spPr>
            <a:xfrm>
              <a:off x="14468" y="138"/>
              <a:ext cx="1206" cy="12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de-DE" sz="2400" i="1" dirty="0" smtClean="0">
                  <a:solidFill>
                    <a:schemeClr val="tx1"/>
                  </a:solidFill>
                </a:rPr>
                <a:t>TD</a:t>
              </a:r>
              <a:endParaRPr lang="de-DE" sz="2400" i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22" name="图片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8203" y="1525329"/>
            <a:ext cx="1743080" cy="61912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2" name="组合 11"/>
          <p:cNvGrpSpPr/>
          <p:nvPr/>
        </p:nvGrpSpPr>
        <p:grpSpPr>
          <a:xfrm>
            <a:off x="8595384" y="3189034"/>
            <a:ext cx="469266" cy="855347"/>
            <a:chOff x="7465" y="5841"/>
            <a:chExt cx="283" cy="850"/>
          </a:xfrm>
        </p:grpSpPr>
        <p:sp>
          <p:nvSpPr>
            <p:cNvPr id="13" name="流程图: 过程 12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607705" y="3189034"/>
            <a:ext cx="469266" cy="855347"/>
            <a:chOff x="7465" y="5841"/>
            <a:chExt cx="283" cy="850"/>
          </a:xfrm>
        </p:grpSpPr>
        <p:sp>
          <p:nvSpPr>
            <p:cNvPr id="19" name="流程图: 过程 18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935238" y="3189034"/>
            <a:ext cx="469266" cy="855347"/>
            <a:chOff x="7465" y="5841"/>
            <a:chExt cx="283" cy="850"/>
          </a:xfrm>
        </p:grpSpPr>
        <p:sp>
          <p:nvSpPr>
            <p:cNvPr id="24" name="流程图: 过程 23"/>
            <p:cNvSpPr/>
            <p:nvPr/>
          </p:nvSpPr>
          <p:spPr>
            <a:xfrm>
              <a:off x="7465" y="6477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7465" y="5841"/>
              <a:ext cx="283" cy="214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6" name="流程图: 过程 25"/>
            <p:cNvSpPr/>
            <p:nvPr/>
          </p:nvSpPr>
          <p:spPr>
            <a:xfrm>
              <a:off x="7465" y="6055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7628" y="6054"/>
              <a:ext cx="120" cy="423"/>
            </a:xfrm>
            <a:prstGeom prst="flowChartProcess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2400" strike="noStrike" noProof="1"/>
            </a:p>
          </p:txBody>
        </p:sp>
      </p:grpSp>
      <p:cxnSp>
        <p:nvCxnSpPr>
          <p:cNvPr id="30" name="曲线连接符 29"/>
          <p:cNvCxnSpPr>
            <a:stCxn id="90" idx="2"/>
          </p:cNvCxnSpPr>
          <p:nvPr/>
        </p:nvCxnSpPr>
        <p:spPr>
          <a:xfrm rot="5400000">
            <a:off x="8267088" y="3439860"/>
            <a:ext cx="631192" cy="184023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4" idx="2"/>
          </p:cNvCxnSpPr>
          <p:nvPr/>
        </p:nvCxnSpPr>
        <p:spPr>
          <a:xfrm rot="5400000">
            <a:off x="8571889" y="3336354"/>
            <a:ext cx="890907" cy="2305691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9" idx="2"/>
          </p:cNvCxnSpPr>
          <p:nvPr/>
        </p:nvCxnSpPr>
        <p:spPr>
          <a:xfrm rot="5400000">
            <a:off x="8857640" y="3267139"/>
            <a:ext cx="1208408" cy="2761623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2" y="2904553"/>
            <a:ext cx="6417328" cy="1881510"/>
          </a:xfrm>
          <a:prstGeom prst="rect">
            <a:avLst/>
          </a:prstGeom>
        </p:spPr>
      </p:pic>
      <p:cxnSp>
        <p:nvCxnSpPr>
          <p:cNvPr id="34" name="曲线连接符 33"/>
          <p:cNvCxnSpPr>
            <a:stCxn id="13" idx="2"/>
          </p:cNvCxnSpPr>
          <p:nvPr/>
        </p:nvCxnSpPr>
        <p:spPr>
          <a:xfrm rot="5400000">
            <a:off x="7721622" y="3300159"/>
            <a:ext cx="365126" cy="1852935"/>
          </a:xfrm>
          <a:prstGeom prst="curvedConnector2">
            <a:avLst/>
          </a:prstGeom>
          <a:ln w="1174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1076971" y="3333814"/>
            <a:ext cx="1139828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kicker </a:t>
            </a:r>
            <a:endParaRPr lang="en-US" altLang="zh-CN"/>
          </a:p>
          <a:p>
            <a:r>
              <a:rPr lang="en-US" altLang="zh-CN"/>
              <a:t>magnet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9502802" y="2773743"/>
            <a:ext cx="1139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tank</a:t>
            </a:r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895" y="660457"/>
            <a:ext cx="2835918" cy="864872"/>
          </a:xfrm>
          <a:prstGeom prst="rect">
            <a:avLst/>
          </a:prstGeom>
        </p:spPr>
      </p:pic>
      <p:cxnSp>
        <p:nvCxnSpPr>
          <p:cNvPr id="2" name="肘形连接符 1"/>
          <p:cNvCxnSpPr>
            <a:stCxn id="122" idx="1"/>
          </p:cNvCxnSpPr>
          <p:nvPr/>
        </p:nvCxnSpPr>
        <p:spPr>
          <a:xfrm rot="10800000" flipV="1">
            <a:off x="2830838" y="1835210"/>
            <a:ext cx="1736730" cy="2355857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2" idx="2"/>
          </p:cNvCxnSpPr>
          <p:nvPr/>
        </p:nvCxnSpPr>
        <p:spPr>
          <a:xfrm>
            <a:off x="5440060" y="2144456"/>
            <a:ext cx="414656" cy="776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宽屏</PresentationFormat>
  <Paragraphs>77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42</cp:revision>
  <dcterms:created xsi:type="dcterms:W3CDTF">2016-07-04T15:08:00Z</dcterms:created>
  <dcterms:modified xsi:type="dcterms:W3CDTF">2017-03-27T14:09:22Z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