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8017490" cy="4351274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36739" y="1279287"/>
            <a:ext cx="143026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2506" y="7121785"/>
            <a:ext cx="13515034" cy="15150155"/>
          </a:xfrm>
        </p:spPr>
        <p:txBody>
          <a:bodyPr anchor="b"/>
          <a:lstStyle>
            <a:lvl1pPr algn="ctr"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2506" y="22856187"/>
            <a:ext cx="13515034" cy="10506387"/>
          </a:xfrm>
        </p:spPr>
        <p:txBody>
          <a:bodyPr/>
          <a:lstStyle>
            <a:lvl1pPr marL="0" indent="0" algn="ctr">
              <a:buNone/>
              <a:defRPr sz="4730"/>
            </a:lvl1pPr>
            <a:lvl2pPr marL="901065" indent="0" algn="ctr">
              <a:buNone/>
              <a:defRPr sz="3940"/>
            </a:lvl2pPr>
            <a:lvl3pPr marL="1801495" indent="0" algn="ctr">
              <a:buNone/>
              <a:defRPr sz="3545"/>
            </a:lvl3pPr>
            <a:lvl4pPr marL="2702560" indent="0" algn="ctr">
              <a:buNone/>
              <a:defRPr sz="3155"/>
            </a:lvl4pPr>
            <a:lvl5pPr marL="3603625" indent="0" algn="ctr">
              <a:buNone/>
              <a:defRPr sz="3155"/>
            </a:lvl5pPr>
            <a:lvl6pPr marL="4504690" indent="0" algn="ctr">
              <a:buNone/>
              <a:defRPr sz="3155"/>
            </a:lvl6pPr>
            <a:lvl7pPr marL="5405120" indent="0" algn="ctr">
              <a:buNone/>
              <a:defRPr sz="3155"/>
            </a:lvl7pPr>
            <a:lvl8pPr marL="6306185" indent="0" algn="ctr">
              <a:buNone/>
              <a:defRPr sz="3155"/>
            </a:lvl8pPr>
            <a:lvl9pPr marL="7207250" indent="0" algn="ctr">
              <a:buNone/>
              <a:defRPr sz="315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8878" y="2316845"/>
            <a:ext cx="15542289" cy="36878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493" y="10848884"/>
            <a:ext cx="15542289" cy="18101611"/>
          </a:xfrm>
        </p:spPr>
        <p:txBody>
          <a:bodyPr anchor="b"/>
          <a:lstStyle>
            <a:lvl1pPr>
              <a:defRPr sz="118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9493" y="29121743"/>
            <a:ext cx="15542289" cy="9519210"/>
          </a:xfrm>
        </p:spPr>
        <p:txBody>
          <a:bodyPr/>
          <a:lstStyle>
            <a:lvl1pPr marL="0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1pPr>
            <a:lvl2pPr marL="90106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1495" indent="0">
              <a:buNone/>
              <a:defRPr sz="3545">
                <a:solidFill>
                  <a:schemeClr val="tx1">
                    <a:tint val="75000"/>
                  </a:schemeClr>
                </a:solidFill>
              </a:defRPr>
            </a:lvl3pPr>
            <a:lvl4pPr marL="270256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60362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50469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512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618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725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87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2648" y="11584227"/>
            <a:ext cx="7658519" cy="276107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316845"/>
            <a:ext cx="15542289" cy="84111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4078" y="11284809"/>
            <a:ext cx="7203250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4078" y="16912759"/>
            <a:ext cx="7203250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47892" y="11284809"/>
            <a:ext cx="7238725" cy="5228009"/>
          </a:xfrm>
        </p:spPr>
        <p:txBody>
          <a:bodyPr anchor="ctr" anchorCtr="0"/>
          <a:lstStyle>
            <a:lvl1pPr marL="0" indent="0">
              <a:buNone/>
              <a:defRPr sz="5515"/>
            </a:lvl1pPr>
            <a:lvl2pPr marL="901065" indent="0">
              <a:buNone/>
              <a:defRPr sz="4730"/>
            </a:lvl2pPr>
            <a:lvl3pPr marL="1801495" indent="0">
              <a:buNone/>
              <a:defRPr sz="3940"/>
            </a:lvl3pPr>
            <a:lvl4pPr marL="2702560" indent="0">
              <a:buNone/>
              <a:defRPr sz="3545"/>
            </a:lvl4pPr>
            <a:lvl5pPr marL="3603625" indent="0">
              <a:buNone/>
              <a:defRPr sz="3545"/>
            </a:lvl5pPr>
            <a:lvl6pPr marL="4504690" indent="0">
              <a:buNone/>
              <a:defRPr sz="3545"/>
            </a:lvl6pPr>
            <a:lvl7pPr marL="5405120" indent="0">
              <a:buNone/>
              <a:defRPr sz="3545"/>
            </a:lvl7pPr>
            <a:lvl8pPr marL="6306185" indent="0">
              <a:buNone/>
              <a:defRPr sz="3545"/>
            </a:lvl8pPr>
            <a:lvl9pPr marL="7207250" indent="0">
              <a:buNone/>
              <a:defRPr sz="35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47892" y="16912759"/>
            <a:ext cx="7238725" cy="223628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1225" y="2901093"/>
            <a:ext cx="6156478" cy="10153827"/>
          </a:xfrm>
        </p:spPr>
        <p:txBody>
          <a:bodyPr anchor="b"/>
          <a:lstStyle>
            <a:lvl1pPr>
              <a:defRPr sz="63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60866" y="2901100"/>
            <a:ext cx="9122648" cy="34289313"/>
          </a:xfrm>
        </p:spPr>
        <p:txBody>
          <a:bodyPr/>
          <a:lstStyle>
            <a:lvl1pPr marL="0" indent="0">
              <a:buNone/>
              <a:defRPr sz="6305"/>
            </a:lvl1pPr>
            <a:lvl2pPr marL="901065" indent="0">
              <a:buNone/>
              <a:defRPr sz="5515"/>
            </a:lvl2pPr>
            <a:lvl3pPr marL="1801495" indent="0">
              <a:buNone/>
              <a:defRPr sz="4730"/>
            </a:lvl3pPr>
            <a:lvl4pPr marL="2702560" indent="0">
              <a:buNone/>
              <a:defRPr sz="3940"/>
            </a:lvl4pPr>
            <a:lvl5pPr marL="3603625" indent="0">
              <a:buNone/>
              <a:defRPr sz="3940"/>
            </a:lvl5pPr>
            <a:lvl6pPr marL="4504690" indent="0">
              <a:buNone/>
              <a:defRPr sz="3940"/>
            </a:lvl6pPr>
            <a:lvl7pPr marL="5405120" indent="0">
              <a:buNone/>
              <a:defRPr sz="3940"/>
            </a:lvl7pPr>
            <a:lvl8pPr marL="6306185" indent="0">
              <a:buNone/>
              <a:defRPr sz="3940"/>
            </a:lvl8pPr>
            <a:lvl9pPr marL="7207250" indent="0">
              <a:buNone/>
              <a:defRPr sz="39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41225" y="13054921"/>
            <a:ext cx="6156478" cy="24185855"/>
          </a:xfrm>
        </p:spPr>
        <p:txBody>
          <a:bodyPr/>
          <a:lstStyle>
            <a:lvl1pPr marL="0" indent="0">
              <a:buNone/>
              <a:defRPr sz="3940"/>
            </a:lvl1pPr>
            <a:lvl2pPr marL="901065" indent="0">
              <a:buNone/>
              <a:defRPr sz="3545"/>
            </a:lvl2pPr>
            <a:lvl3pPr marL="1801495" indent="0">
              <a:buNone/>
              <a:defRPr sz="3155"/>
            </a:lvl3pPr>
            <a:lvl4pPr marL="2702560" indent="0">
              <a:buNone/>
              <a:defRPr sz="2760"/>
            </a:lvl4pPr>
            <a:lvl5pPr marL="3603625" indent="0">
              <a:buNone/>
              <a:defRPr sz="2760"/>
            </a:lvl5pPr>
            <a:lvl6pPr marL="4504690" indent="0">
              <a:buNone/>
              <a:defRPr sz="2760"/>
            </a:lvl6pPr>
            <a:lvl7pPr marL="5405120" indent="0">
              <a:buNone/>
              <a:defRPr sz="2760"/>
            </a:lvl7pPr>
            <a:lvl8pPr marL="6306185" indent="0">
              <a:buNone/>
              <a:defRPr sz="2760"/>
            </a:lvl8pPr>
            <a:lvl9pPr marL="7207250" indent="0">
              <a:buNone/>
              <a:defRPr sz="27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95595" y="2316845"/>
            <a:ext cx="3885572" cy="368781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878" y="2316845"/>
            <a:ext cx="11431466" cy="36878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8878" y="2316845"/>
            <a:ext cx="15542289" cy="8411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8878" y="11584227"/>
            <a:ext cx="15542289" cy="2761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8878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9140" y="40333258"/>
            <a:ext cx="6081765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26657" y="40333258"/>
            <a:ext cx="4054510" cy="2316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149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215" indent="-445770" algn="l" defTabSz="180149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1pPr>
      <a:lvl2pPr marL="135128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2pPr>
      <a:lvl3pPr marL="225234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3pPr>
      <a:lvl4pPr marL="315341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405384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95490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855970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75703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657465" indent="-445770" algn="l" defTabSz="1801495" rtl="0" eaLnBrk="1" latinLnBrk="0" hangingPunct="1">
        <a:lnSpc>
          <a:spcPct val="90000"/>
        </a:lnSpc>
        <a:spcBef>
          <a:spcPct val="198000"/>
        </a:spcBef>
        <a:buFont typeface="Arial" panose="020B0604020202020204" pitchFamily="34" charset="0"/>
        <a:buChar char="•"/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1pPr>
      <a:lvl2pPr marL="90106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2pPr>
      <a:lvl3pPr marL="180149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3pPr>
      <a:lvl4pPr marL="270256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4pPr>
      <a:lvl5pPr marL="360362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5pPr>
      <a:lvl6pPr marL="450469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6pPr>
      <a:lvl7pPr marL="540512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7pPr>
      <a:lvl8pPr marL="6306185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8pPr>
      <a:lvl9pPr marL="7207250" algn="l" defTabSz="1801495" rtl="0" eaLnBrk="1" latinLnBrk="0" hangingPunct="1">
        <a:defRPr sz="3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" name="圆角矩形 231"/>
          <p:cNvSpPr/>
          <p:nvPr/>
        </p:nvSpPr>
        <p:spPr>
          <a:xfrm>
            <a:off x="379095" y="34186495"/>
            <a:ext cx="17317085" cy="9152890"/>
          </a:xfrm>
          <a:prstGeom prst="roundRect">
            <a:avLst/>
          </a:prstGeom>
          <a:solidFill>
            <a:schemeClr val="accent4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>
                <a:solidFill>
                  <a:schemeClr val="bg1"/>
                </a:solidFill>
              </a:rPr>
              <a:t>Step 6.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r>
              <a:rPr lang="en-US" altLang="zh-CN" sz="4730">
                <a:solidFill>
                  <a:schemeClr val="bg1"/>
                </a:solidFill>
              </a:rPr>
              <a:t> </a:t>
            </a:r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  <a:p>
            <a:pPr algn="l"/>
            <a:endParaRPr lang="en-US" altLang="zh-CN" sz="4730">
              <a:solidFill>
                <a:schemeClr val="bg1"/>
              </a:solidFill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379122" y="27150015"/>
            <a:ext cx="17316797" cy="70450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Step 5.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16" name="圆角矩形 115"/>
          <p:cNvSpPr/>
          <p:nvPr/>
        </p:nvSpPr>
        <p:spPr>
          <a:xfrm>
            <a:off x="160686" y="17830567"/>
            <a:ext cx="17316653" cy="9339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4.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r>
              <a:rPr lang="en-US" altLang="zh-CN" sz="4730"/>
              <a:t>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61" name="圆角矩形 60"/>
          <p:cNvSpPr/>
          <p:nvPr/>
        </p:nvSpPr>
        <p:spPr>
          <a:xfrm>
            <a:off x="252133" y="14706592"/>
            <a:ext cx="17316509" cy="31042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3.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21" name="圆角矩形 20"/>
          <p:cNvSpPr/>
          <p:nvPr/>
        </p:nvSpPr>
        <p:spPr>
          <a:xfrm>
            <a:off x="252126" y="11409537"/>
            <a:ext cx="17316653" cy="32972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2.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32" name="Rechteck 4"/>
          <p:cNvSpPr/>
          <p:nvPr/>
        </p:nvSpPr>
        <p:spPr>
          <a:xfrm>
            <a:off x="3140441" y="12781671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6" name="圆角矩形 5"/>
          <p:cNvSpPr/>
          <p:nvPr/>
        </p:nvSpPr>
        <p:spPr>
          <a:xfrm>
            <a:off x="252133" y="7118734"/>
            <a:ext cx="17316509" cy="4274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4730"/>
              <a:t>Step 1. </a:t>
            </a:r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  <a:p>
            <a:pPr algn="l"/>
            <a:endParaRPr lang="en-US" altLang="zh-CN" sz="4730"/>
          </a:p>
        </p:txBody>
      </p:sp>
      <p:sp>
        <p:nvSpPr>
          <p:cNvPr id="14" name="云形 13"/>
          <p:cNvSpPr/>
          <p:nvPr/>
        </p:nvSpPr>
        <p:spPr>
          <a:xfrm>
            <a:off x="8885302" y="859400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>
            <a:stCxn id="14" idx="2"/>
            <a:endCxn id="34" idx="0"/>
          </p:cNvCxnSpPr>
          <p:nvPr/>
        </p:nvCxnSpPr>
        <p:spPr>
          <a:xfrm rot="10800000" flipV="1">
            <a:off x="3780790" y="9317355"/>
            <a:ext cx="5111115" cy="47815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4" idx="0"/>
            <a:endCxn id="13" idx="0"/>
          </p:cNvCxnSpPr>
          <p:nvPr/>
        </p:nvCxnSpPr>
        <p:spPr>
          <a:xfrm>
            <a:off x="11188709" y="9317988"/>
            <a:ext cx="1848695" cy="48519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99836" y="8857561"/>
            <a:ext cx="23631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8" name="文本框 17"/>
          <p:cNvSpPr txBox="1"/>
          <p:nvPr/>
        </p:nvSpPr>
        <p:spPr>
          <a:xfrm>
            <a:off x="11190614" y="8857561"/>
            <a:ext cx="2400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CMD_START_B2B</a:t>
            </a:r>
            <a:endParaRPr lang="en-US" altLang="zh-CN" sz="2400"/>
          </a:p>
        </p:txBody>
      </p:sp>
      <p:sp>
        <p:nvSpPr>
          <p:cNvPr id="19" name="Rechteck 7"/>
          <p:cNvSpPr/>
          <p:nvPr/>
        </p:nvSpPr>
        <p:spPr>
          <a:xfrm>
            <a:off x="9440990" y="748580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19" idx="2"/>
            <a:endCxn id="14" idx="3"/>
          </p:cNvCxnSpPr>
          <p:nvPr/>
        </p:nvCxnSpPr>
        <p:spPr>
          <a:xfrm rot="5400000">
            <a:off x="9772968" y="8411528"/>
            <a:ext cx="530225" cy="31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7"/>
          <p:cNvSpPr/>
          <p:nvPr/>
        </p:nvSpPr>
        <p:spPr>
          <a:xfrm>
            <a:off x="3121380" y="12783986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26" name="Rechteck 8"/>
          <p:cNvSpPr/>
          <p:nvPr/>
        </p:nvSpPr>
        <p:spPr>
          <a:xfrm>
            <a:off x="4417227" y="12781782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7" name="Rechteck 9"/>
          <p:cNvSpPr/>
          <p:nvPr/>
        </p:nvSpPr>
        <p:spPr>
          <a:xfrm>
            <a:off x="4417226" y="11575462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17"/>
          <p:cNvCxnSpPr/>
          <p:nvPr/>
        </p:nvCxnSpPr>
        <p:spPr>
          <a:xfrm>
            <a:off x="4954619" y="12184022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4954617" y="12224865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el-GR" sz="263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src</a:t>
            </a:r>
            <a:endParaRPr lang="en-US" altLang="el-GR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3" name="Rechteck 4"/>
          <p:cNvSpPr/>
          <p:nvPr/>
        </p:nvSpPr>
        <p:spPr>
          <a:xfrm>
            <a:off x="3140441" y="9803183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4" name="Rechteck 7"/>
          <p:cNvSpPr/>
          <p:nvPr/>
        </p:nvSpPr>
        <p:spPr>
          <a:xfrm>
            <a:off x="3121389" y="9796198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35" name="Rechteck 4"/>
          <p:cNvSpPr/>
          <p:nvPr/>
        </p:nvSpPr>
        <p:spPr>
          <a:xfrm>
            <a:off x="12331838" y="9803183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6" name="Rechteck 7"/>
          <p:cNvSpPr/>
          <p:nvPr/>
        </p:nvSpPr>
        <p:spPr>
          <a:xfrm>
            <a:off x="12312777" y="9805498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7" name="Rechteck 4"/>
          <p:cNvSpPr/>
          <p:nvPr/>
        </p:nvSpPr>
        <p:spPr>
          <a:xfrm>
            <a:off x="12331838" y="12818505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38" name="Rechteck 7"/>
          <p:cNvSpPr/>
          <p:nvPr/>
        </p:nvSpPr>
        <p:spPr>
          <a:xfrm>
            <a:off x="12312777" y="12811294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39" name="Rechteck 8"/>
          <p:cNvSpPr/>
          <p:nvPr/>
        </p:nvSpPr>
        <p:spPr>
          <a:xfrm>
            <a:off x="13608624" y="12818616"/>
            <a:ext cx="1074785" cy="1455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PAP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40" name="Rechteck 9"/>
          <p:cNvSpPr/>
          <p:nvPr/>
        </p:nvSpPr>
        <p:spPr>
          <a:xfrm>
            <a:off x="13608623" y="11612296"/>
            <a:ext cx="1074786" cy="577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PAM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44" name="Gerade Verbindung mit Pfeil 17"/>
          <p:cNvCxnSpPr/>
          <p:nvPr/>
        </p:nvCxnSpPr>
        <p:spPr>
          <a:xfrm>
            <a:off x="14146016" y="12220856"/>
            <a:ext cx="0" cy="6166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64"/>
          <p:cNvSpPr txBox="1"/>
          <p:nvPr/>
        </p:nvSpPr>
        <p:spPr>
          <a:xfrm>
            <a:off x="14146014" y="12261699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r>
              <a:rPr lang="de-DE" sz="263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deviation </a:t>
            </a:r>
            <a:r>
              <a:rPr 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φ</a:t>
            </a:r>
            <a:r>
              <a:rPr lang="en-US" altLang="de-DE" sz="263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</a:t>
            </a:r>
            <a:endParaRPr lang="en-US" altLang="de-DE" sz="2630" i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曲线连接符 45"/>
          <p:cNvCxnSpPr>
            <a:endCxn id="38" idx="0"/>
          </p:cNvCxnSpPr>
          <p:nvPr/>
        </p:nvCxnSpPr>
        <p:spPr>
          <a:xfrm rot="10800000">
            <a:off x="12961195" y="12810884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64"/>
          <p:cNvSpPr txBox="1"/>
          <p:nvPr/>
        </p:nvSpPr>
        <p:spPr>
          <a:xfrm>
            <a:off x="12354560" y="12115165"/>
            <a:ext cx="18865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曲线连接符 47"/>
          <p:cNvCxnSpPr/>
          <p:nvPr/>
        </p:nvCxnSpPr>
        <p:spPr>
          <a:xfrm rot="10800000">
            <a:off x="3853627" y="12800723"/>
            <a:ext cx="1005954" cy="338493"/>
          </a:xfrm>
          <a:prstGeom prst="curvedConnector4">
            <a:avLst>
              <a:gd name="adj1" fmla="val 17803"/>
              <a:gd name="adj2" fmla="val 1703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64"/>
          <p:cNvSpPr txBox="1"/>
          <p:nvPr/>
        </p:nvSpPr>
        <p:spPr>
          <a:xfrm>
            <a:off x="3238669" y="12077528"/>
            <a:ext cx="308698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src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云形 49"/>
          <p:cNvSpPr/>
          <p:nvPr/>
        </p:nvSpPr>
        <p:spPr>
          <a:xfrm>
            <a:off x="8854184" y="1489647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</p:cNvCxnSpPr>
          <p:nvPr/>
        </p:nvCxnSpPr>
        <p:spPr>
          <a:xfrm rot="10800000" flipV="1">
            <a:off x="3829494" y="15620461"/>
            <a:ext cx="5031676" cy="51313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8" idx="0"/>
            <a:endCxn id="50" idx="0"/>
          </p:cNvCxnSpPr>
          <p:nvPr/>
        </p:nvCxnSpPr>
        <p:spPr>
          <a:xfrm rot="16200000" flipV="1">
            <a:off x="11799888" y="14978063"/>
            <a:ext cx="487680" cy="177228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68718" y="15160034"/>
            <a:ext cx="27435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TGM_PHASE_TIME</a:t>
            </a:r>
            <a:endParaRPr lang="en-US" altLang="zh-CN" sz="2400"/>
          </a:p>
        </p:txBody>
      </p:sp>
      <p:sp>
        <p:nvSpPr>
          <p:cNvPr id="54" name="文本框 53"/>
          <p:cNvSpPr txBox="1"/>
          <p:nvPr/>
        </p:nvSpPr>
        <p:spPr>
          <a:xfrm>
            <a:off x="11273808" y="15160034"/>
            <a:ext cx="3028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TGM_PHASE_TIME </a:t>
            </a:r>
            <a:endParaRPr lang="en-US" altLang="zh-CN" sz="2400"/>
          </a:p>
        </p:txBody>
      </p:sp>
      <p:sp>
        <p:nvSpPr>
          <p:cNvPr id="55" name="Rechteck 4"/>
          <p:cNvSpPr/>
          <p:nvPr/>
        </p:nvSpPr>
        <p:spPr>
          <a:xfrm>
            <a:off x="3109322" y="16105656"/>
            <a:ext cx="4901486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6" name="Rechteck 7"/>
          <p:cNvSpPr/>
          <p:nvPr/>
        </p:nvSpPr>
        <p:spPr>
          <a:xfrm>
            <a:off x="3090270" y="16108197"/>
            <a:ext cx="1319680" cy="145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57" name="Rechteck 4"/>
          <p:cNvSpPr/>
          <p:nvPr/>
        </p:nvSpPr>
        <p:spPr>
          <a:xfrm>
            <a:off x="12300720" y="16105656"/>
            <a:ext cx="4690007" cy="1453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58" name="Rechteck 7"/>
          <p:cNvSpPr/>
          <p:nvPr/>
        </p:nvSpPr>
        <p:spPr>
          <a:xfrm>
            <a:off x="12281659" y="16107971"/>
            <a:ext cx="1295846" cy="1453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en-US" altLang="de-DE" sz="3070" dirty="0" err="1" smtClean="0"/>
              <a:t>target</a:t>
            </a:r>
            <a:r>
              <a:rPr lang="de-DE" sz="3070" dirty="0" smtClean="0"/>
              <a:t>SCU</a:t>
            </a:r>
            <a:endParaRPr lang="de-DE" sz="3070" dirty="0"/>
          </a:p>
        </p:txBody>
      </p:sp>
      <p:sp>
        <p:nvSpPr>
          <p:cNvPr id="60" name="Textfeld 64"/>
          <p:cNvSpPr txBox="1"/>
          <p:nvPr/>
        </p:nvSpPr>
        <p:spPr>
          <a:xfrm>
            <a:off x="13864590" y="15142210"/>
            <a:ext cx="3612515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</a:t>
            </a:r>
            <a:r>
              <a:rPr lang="de-DE" sz="2625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ψ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trg </a:t>
            </a:r>
            <a:r>
              <a:rPr lang="en-US" altLang="de-DE" sz="2625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and k</a:t>
            </a:r>
            <a:r>
              <a:rPr lang="en-US" altLang="de-DE" sz="2625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charset="0"/>
                <a:sym typeface="+mn-ea"/>
              </a:rPr>
              <a:t>trg</a:t>
            </a:r>
            <a:r>
              <a:rPr lang="en-US" altLang="de-DE" sz="263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de-DE" sz="263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云形 61"/>
          <p:cNvSpPr/>
          <p:nvPr/>
        </p:nvSpPr>
        <p:spPr>
          <a:xfrm>
            <a:off x="9058678" y="19077126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63" name="肘形连接符 62"/>
          <p:cNvCxnSpPr>
            <a:endCxn id="81" idx="0"/>
          </p:cNvCxnSpPr>
          <p:nvPr/>
        </p:nvCxnSpPr>
        <p:spPr>
          <a:xfrm rot="10800000" flipV="1">
            <a:off x="3759530" y="19710328"/>
            <a:ext cx="5450034" cy="1920403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93694" y="18884123"/>
            <a:ext cx="4198342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TGM_SYNCH_WIN </a:t>
            </a:r>
            <a:endParaRPr lang="en-US" altLang="zh-CN" sz="2400"/>
          </a:p>
          <a:p>
            <a:r>
              <a:rPr lang="en-US" altLang="zh-CN" sz="2400"/>
              <a:t>TGM_PHASE_CORRECTION</a:t>
            </a:r>
            <a:endParaRPr lang="en-US" altLang="zh-CN" sz="2400"/>
          </a:p>
        </p:txBody>
      </p:sp>
      <p:sp>
        <p:nvSpPr>
          <p:cNvPr id="68" name="Rechteck 7"/>
          <p:cNvSpPr/>
          <p:nvPr/>
        </p:nvSpPr>
        <p:spPr>
          <a:xfrm>
            <a:off x="9614366" y="17968925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/>
          <p:nvPr/>
        </p:nvCxnSpPr>
        <p:spPr>
          <a:xfrm rot="5400000">
            <a:off x="9945908" y="18892696"/>
            <a:ext cx="530270" cy="3175"/>
          </a:xfrm>
          <a:prstGeom prst="bentConnector2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/>
          <p:nvPr/>
        </p:nvCxnSpPr>
        <p:spPr>
          <a:xfrm rot="16200000">
            <a:off x="5288598" y="20039648"/>
            <a:ext cx="4436745" cy="5405120"/>
          </a:xfrm>
          <a:prstGeom prst="bentConnector3">
            <a:avLst>
              <a:gd name="adj1" fmla="val 31959"/>
            </a:avLst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11" idx="0"/>
            <a:endCxn id="62" idx="0"/>
          </p:cNvCxnSpPr>
          <p:nvPr/>
        </p:nvCxnSpPr>
        <p:spPr>
          <a:xfrm rot="16200000" flipV="1">
            <a:off x="9566275" y="21596985"/>
            <a:ext cx="5160010" cy="156845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19"/>
          <p:cNvSpPr/>
          <p:nvPr/>
        </p:nvSpPr>
        <p:spPr>
          <a:xfrm>
            <a:off x="3140370" y="21659258"/>
            <a:ext cx="6180397" cy="1453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81" name="Rechteck 20"/>
          <p:cNvSpPr/>
          <p:nvPr/>
        </p:nvSpPr>
        <p:spPr>
          <a:xfrm>
            <a:off x="3111793" y="21630681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smtClean="0"/>
              <a:t>B2B</a:t>
            </a:r>
            <a:endParaRPr lang="de-DE" sz="3070" dirty="0" smtClean="0"/>
          </a:p>
          <a:p>
            <a:pPr algn="ctr"/>
            <a:r>
              <a:rPr lang="de-DE" sz="3070" dirty="0" err="1" smtClean="0"/>
              <a:t>source</a:t>
            </a:r>
            <a:r>
              <a:rPr lang="de-DE" sz="3070" dirty="0" smtClean="0"/>
              <a:t> SCU</a:t>
            </a:r>
            <a:endParaRPr lang="de-DE" sz="3070" dirty="0"/>
          </a:p>
        </p:txBody>
      </p:sp>
      <p:sp>
        <p:nvSpPr>
          <p:cNvPr id="85" name="Rechteck 27"/>
          <p:cNvSpPr/>
          <p:nvPr/>
        </p:nvSpPr>
        <p:spPr>
          <a:xfrm>
            <a:off x="6268553" y="21645279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PSM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31"/>
          <p:cNvCxnSpPr>
            <a:endCxn id="89" idx="2"/>
          </p:cNvCxnSpPr>
          <p:nvPr/>
        </p:nvCxnSpPr>
        <p:spPr>
          <a:xfrm flipH="1" flipV="1">
            <a:off x="6793183" y="21082285"/>
            <a:ext cx="2540" cy="5347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33"/>
          <p:cNvSpPr/>
          <p:nvPr/>
        </p:nvSpPr>
        <p:spPr>
          <a:xfrm>
            <a:off x="6130782" y="20259185"/>
            <a:ext cx="1324892" cy="823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Group DDS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91" name="Textfeld 62"/>
          <p:cNvSpPr txBox="1"/>
          <p:nvPr/>
        </p:nvSpPr>
        <p:spPr>
          <a:xfrm>
            <a:off x="4127382" y="19993275"/>
            <a:ext cx="4435092" cy="1296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∆</a:t>
            </a:r>
            <a:r>
              <a:rPr lang="el-GR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Φ</a:t>
            </a:r>
            <a:r>
              <a:rPr lang="en-US" altLang="el-GR" sz="263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endParaRPr lang="en-US" altLang="el-GR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Rechteck 38"/>
          <p:cNvSpPr/>
          <p:nvPr/>
        </p:nvSpPr>
        <p:spPr>
          <a:xfrm>
            <a:off x="4207241" y="24958415"/>
            <a:ext cx="5170610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05" name="Rechteck 39"/>
          <p:cNvSpPr/>
          <p:nvPr/>
        </p:nvSpPr>
        <p:spPr>
          <a:xfrm>
            <a:off x="4157767" y="24960273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06" name="Gerade Verbindung mit Pfeil 47"/>
          <p:cNvCxnSpPr>
            <a:stCxn id="108" idx="0"/>
            <a:endCxn id="107" idx="2"/>
          </p:cNvCxnSpPr>
          <p:nvPr/>
        </p:nvCxnSpPr>
        <p:spPr>
          <a:xfrm flipV="1">
            <a:off x="7106650" y="24429538"/>
            <a:ext cx="19050" cy="528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48"/>
          <p:cNvSpPr/>
          <p:nvPr/>
        </p:nvSpPr>
        <p:spPr>
          <a:xfrm>
            <a:off x="6588324" y="2389602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8" name="Rechteck 49"/>
          <p:cNvSpPr/>
          <p:nvPr/>
        </p:nvSpPr>
        <p:spPr>
          <a:xfrm>
            <a:off x="6569273" y="24958493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09" name="Textfeld 65"/>
          <p:cNvSpPr txBox="1"/>
          <p:nvPr/>
        </p:nvSpPr>
        <p:spPr>
          <a:xfrm>
            <a:off x="5082270" y="23877304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Rechteck 38"/>
          <p:cNvSpPr/>
          <p:nvPr/>
        </p:nvSpPr>
        <p:spPr>
          <a:xfrm>
            <a:off x="12311167" y="24960955"/>
            <a:ext cx="4768621" cy="14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11" name="Rechteck 39"/>
          <p:cNvSpPr/>
          <p:nvPr/>
        </p:nvSpPr>
        <p:spPr>
          <a:xfrm>
            <a:off x="12282013" y="24960908"/>
            <a:ext cx="1295809" cy="145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cxnSp>
        <p:nvCxnSpPr>
          <p:cNvPr id="112" name="Gerade Verbindung mit Pfeil 47"/>
          <p:cNvCxnSpPr>
            <a:stCxn id="114" idx="0"/>
            <a:endCxn id="113" idx="2"/>
          </p:cNvCxnSpPr>
          <p:nvPr/>
        </p:nvCxnSpPr>
        <p:spPr>
          <a:xfrm flipV="1">
            <a:off x="15074050" y="24410489"/>
            <a:ext cx="0" cy="548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48"/>
          <p:cNvSpPr/>
          <p:nvPr/>
        </p:nvSpPr>
        <p:spPr>
          <a:xfrm>
            <a:off x="14536673" y="23876975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4" name="Rechteck 49"/>
          <p:cNvSpPr/>
          <p:nvPr/>
        </p:nvSpPr>
        <p:spPr>
          <a:xfrm>
            <a:off x="14536673" y="24958494"/>
            <a:ext cx="1074754" cy="145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PCM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15" name="Textfeld 65"/>
          <p:cNvSpPr txBox="1"/>
          <p:nvPr/>
        </p:nvSpPr>
        <p:spPr>
          <a:xfrm>
            <a:off x="13127138" y="23924929"/>
            <a:ext cx="380983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任意多边形 118"/>
          <p:cNvSpPr/>
          <p:nvPr/>
        </p:nvSpPr>
        <p:spPr>
          <a:xfrm>
            <a:off x="3938615" y="21290343"/>
            <a:ext cx="2627854" cy="64204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Rechteck 3"/>
          <p:cNvSpPr/>
          <p:nvPr/>
        </p:nvSpPr>
        <p:spPr>
          <a:xfrm>
            <a:off x="3249082" y="30140413"/>
            <a:ext cx="6190919" cy="14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22" name="Rechteck 4"/>
          <p:cNvSpPr/>
          <p:nvPr/>
        </p:nvSpPr>
        <p:spPr>
          <a:xfrm>
            <a:off x="324908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25" name="Rechteck 12"/>
          <p:cNvSpPr/>
          <p:nvPr/>
        </p:nvSpPr>
        <p:spPr>
          <a:xfrm>
            <a:off x="563045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26" name="Rechteck 14"/>
          <p:cNvSpPr/>
          <p:nvPr/>
        </p:nvSpPr>
        <p:spPr>
          <a:xfrm>
            <a:off x="519142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Extraction</a:t>
            </a:r>
            <a:r>
              <a:rPr lang="de-DE" sz="3070" i="1" dirty="0" smtClean="0">
                <a:solidFill>
                  <a:schemeClr val="tx1"/>
                </a:solidFill>
              </a:rPr>
              <a:t>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mit Pfeil 15"/>
          <p:cNvCxnSpPr>
            <a:endCxn id="126" idx="2"/>
          </p:cNvCxnSpPr>
          <p:nvPr/>
        </p:nvCxnSpPr>
        <p:spPr>
          <a:xfrm flipH="1" flipV="1">
            <a:off x="6168111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6"/>
          <p:cNvSpPr/>
          <p:nvPr/>
        </p:nvSpPr>
        <p:spPr>
          <a:xfrm>
            <a:off x="673127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mit Pfeil 15"/>
          <p:cNvCxnSpPr/>
          <p:nvPr/>
        </p:nvCxnSpPr>
        <p:spPr>
          <a:xfrm>
            <a:off x="615985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615604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feld 10"/>
          <p:cNvSpPr txBox="1"/>
          <p:nvPr/>
        </p:nvSpPr>
        <p:spPr>
          <a:xfrm>
            <a:off x="615477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任意多边形 135"/>
          <p:cNvSpPr/>
          <p:nvPr/>
        </p:nvSpPr>
        <p:spPr>
          <a:xfrm>
            <a:off x="393849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Textfeld 62"/>
          <p:cNvSpPr txBox="1"/>
          <p:nvPr/>
        </p:nvSpPr>
        <p:spPr>
          <a:xfrm>
            <a:off x="303512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Rechteck 48"/>
          <p:cNvSpPr/>
          <p:nvPr/>
        </p:nvSpPr>
        <p:spPr>
          <a:xfrm>
            <a:off x="295938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42" name="任意多边形 141"/>
          <p:cNvSpPr/>
          <p:nvPr/>
        </p:nvSpPr>
        <p:spPr>
          <a:xfrm>
            <a:off x="403375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Textfeld 62"/>
          <p:cNvSpPr txBox="1"/>
          <p:nvPr/>
        </p:nvSpPr>
        <p:spPr>
          <a:xfrm rot="20400000">
            <a:off x="415849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任意多边形 143"/>
          <p:cNvSpPr/>
          <p:nvPr/>
        </p:nvSpPr>
        <p:spPr>
          <a:xfrm flipV="1">
            <a:off x="382927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Textfeld 62"/>
          <p:cNvSpPr txBox="1"/>
          <p:nvPr/>
        </p:nvSpPr>
        <p:spPr>
          <a:xfrm>
            <a:off x="281067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Rechteck 48"/>
          <p:cNvSpPr/>
          <p:nvPr/>
        </p:nvSpPr>
        <p:spPr>
          <a:xfrm>
            <a:off x="9023214" y="3251602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  <p:sp>
        <p:nvSpPr>
          <p:cNvPr id="148" name="Textfeld 62"/>
          <p:cNvSpPr txBox="1"/>
          <p:nvPr/>
        </p:nvSpPr>
        <p:spPr>
          <a:xfrm rot="600000">
            <a:off x="6391275" y="32774255"/>
            <a:ext cx="2941320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hteck 3"/>
          <p:cNvSpPr/>
          <p:nvPr/>
        </p:nvSpPr>
        <p:spPr>
          <a:xfrm>
            <a:off x="12331770" y="30140400"/>
            <a:ext cx="5237142" cy="1492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50" name="Rechteck 4"/>
          <p:cNvSpPr/>
          <p:nvPr/>
        </p:nvSpPr>
        <p:spPr>
          <a:xfrm>
            <a:off x="12332001" y="30140413"/>
            <a:ext cx="1298016" cy="1492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51" name="Rechteck 12"/>
          <p:cNvSpPr/>
          <p:nvPr/>
        </p:nvSpPr>
        <p:spPr>
          <a:xfrm>
            <a:off x="14713376" y="30124663"/>
            <a:ext cx="1076584" cy="1495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52" name="Rechteck 14"/>
          <p:cNvSpPr/>
          <p:nvPr/>
        </p:nvSpPr>
        <p:spPr>
          <a:xfrm>
            <a:off x="14274345" y="27377993"/>
            <a:ext cx="1954006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mit Pfeil 15"/>
          <p:cNvCxnSpPr>
            <a:endCxn id="152" idx="2"/>
          </p:cNvCxnSpPr>
          <p:nvPr/>
        </p:nvCxnSpPr>
        <p:spPr>
          <a:xfrm flipH="1" flipV="1">
            <a:off x="15251666" y="28582656"/>
            <a:ext cx="14606" cy="676313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6"/>
          <p:cNvSpPr/>
          <p:nvPr/>
        </p:nvSpPr>
        <p:spPr>
          <a:xfrm>
            <a:off x="15814196" y="28678010"/>
            <a:ext cx="1952152" cy="1077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mit Pfeil 15"/>
          <p:cNvCxnSpPr/>
          <p:nvPr/>
        </p:nvCxnSpPr>
        <p:spPr>
          <a:xfrm>
            <a:off x="15242775" y="29368831"/>
            <a:ext cx="571532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15238965" y="29432334"/>
            <a:ext cx="3810" cy="6921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feld 10"/>
          <p:cNvSpPr txBox="1"/>
          <p:nvPr/>
        </p:nvSpPr>
        <p:spPr>
          <a:xfrm>
            <a:off x="15237695" y="28874138"/>
            <a:ext cx="551846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任意多边形 157"/>
          <p:cNvSpPr/>
          <p:nvPr/>
        </p:nvSpPr>
        <p:spPr>
          <a:xfrm>
            <a:off x="13021419" y="29869874"/>
            <a:ext cx="2089268" cy="5277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Textfeld 62"/>
          <p:cNvSpPr txBox="1"/>
          <p:nvPr/>
        </p:nvSpPr>
        <p:spPr>
          <a:xfrm>
            <a:off x="12118040" y="2922860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Synchronizaition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hteck 48"/>
          <p:cNvSpPr/>
          <p:nvPr/>
        </p:nvSpPr>
        <p:spPr>
          <a:xfrm>
            <a:off x="12042305" y="32863369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SR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61" name="任意多边形 160"/>
          <p:cNvSpPr/>
          <p:nvPr/>
        </p:nvSpPr>
        <p:spPr>
          <a:xfrm>
            <a:off x="13116675" y="31395866"/>
            <a:ext cx="2234057" cy="1714597"/>
          </a:xfrm>
          <a:custGeom>
            <a:avLst/>
            <a:gdLst>
              <a:gd name="connisteX0" fmla="*/ 0 w 1104900"/>
              <a:gd name="connsiteY0" fmla="*/ 1143000 h 1143000"/>
              <a:gd name="connisteX1" fmla="*/ 762000 w 1104900"/>
              <a:gd name="connsiteY1" fmla="*/ 857250 h 1143000"/>
              <a:gd name="connisteX2" fmla="*/ 1104900 w 1104900"/>
              <a:gd name="connsiteY2" fmla="*/ 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04900" h="1143000">
                <a:moveTo>
                  <a:pt x="0" y="1143000"/>
                </a:moveTo>
                <a:cubicBezTo>
                  <a:pt x="145415" y="1102995"/>
                  <a:pt x="541020" y="1085850"/>
                  <a:pt x="762000" y="857250"/>
                </a:cubicBezTo>
                <a:cubicBezTo>
                  <a:pt x="982980" y="628650"/>
                  <a:pt x="1051560" y="165735"/>
                  <a:pt x="110490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Textfeld 62"/>
          <p:cNvSpPr txBox="1"/>
          <p:nvPr/>
        </p:nvSpPr>
        <p:spPr>
          <a:xfrm rot="20400000">
            <a:off x="13241419" y="32567623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Reproduced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任意多边形 162"/>
          <p:cNvSpPr/>
          <p:nvPr/>
        </p:nvSpPr>
        <p:spPr>
          <a:xfrm flipV="1">
            <a:off x="12912193" y="31395866"/>
            <a:ext cx="2089268" cy="557562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Textfeld 62"/>
          <p:cNvSpPr txBox="1"/>
          <p:nvPr/>
        </p:nvSpPr>
        <p:spPr>
          <a:xfrm>
            <a:off x="11893595" y="31620034"/>
            <a:ext cx="4873266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Kicker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compensation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echteck 3"/>
          <p:cNvSpPr/>
          <p:nvPr/>
        </p:nvSpPr>
        <p:spPr>
          <a:xfrm>
            <a:off x="11761528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82" name="Rechteck 4"/>
          <p:cNvSpPr/>
          <p:nvPr/>
        </p:nvSpPr>
        <p:spPr>
          <a:xfrm>
            <a:off x="11761759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183" name="Rechteck 12"/>
          <p:cNvSpPr/>
          <p:nvPr/>
        </p:nvSpPr>
        <p:spPr>
          <a:xfrm>
            <a:off x="14143134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4" name="Rechteck 14"/>
          <p:cNvSpPr/>
          <p:nvPr/>
        </p:nvSpPr>
        <p:spPr>
          <a:xfrm>
            <a:off x="13678068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186" name="Rechteck 16"/>
          <p:cNvSpPr/>
          <p:nvPr/>
        </p:nvSpPr>
        <p:spPr>
          <a:xfrm>
            <a:off x="15612888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187" name="Gerade Verbindung mit Pfeil 15"/>
          <p:cNvCxnSpPr>
            <a:endCxn id="186" idx="1"/>
          </p:cNvCxnSpPr>
          <p:nvPr/>
        </p:nvCxnSpPr>
        <p:spPr>
          <a:xfrm>
            <a:off x="14652625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feld 10"/>
          <p:cNvSpPr txBox="1"/>
          <p:nvPr/>
        </p:nvSpPr>
        <p:spPr>
          <a:xfrm>
            <a:off x="14833188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3" name="Gerade Verbindung mit Pfeil 15"/>
          <p:cNvCxnSpPr/>
          <p:nvPr/>
        </p:nvCxnSpPr>
        <p:spPr>
          <a:xfrm>
            <a:off x="14662785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14648780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任意多边形 195"/>
          <p:cNvSpPr/>
          <p:nvPr/>
        </p:nvSpPr>
        <p:spPr>
          <a:xfrm flipH="1" flipV="1">
            <a:off x="12247880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Textfeld 62"/>
          <p:cNvSpPr txBox="1"/>
          <p:nvPr/>
        </p:nvSpPr>
        <p:spPr>
          <a:xfrm>
            <a:off x="10586085" y="40790495"/>
            <a:ext cx="396621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injection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Rechteck 3"/>
          <p:cNvSpPr/>
          <p:nvPr/>
        </p:nvSpPr>
        <p:spPr>
          <a:xfrm>
            <a:off x="3162114" y="388051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199" name="Rechteck 4"/>
          <p:cNvSpPr/>
          <p:nvPr/>
        </p:nvSpPr>
        <p:spPr>
          <a:xfrm>
            <a:off x="3162345" y="388051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dirty="0" err="1" smtClean="0"/>
              <a:t>TriggerSCU</a:t>
            </a:r>
            <a:endParaRPr lang="de-DE" sz="3070" dirty="0"/>
          </a:p>
        </p:txBody>
      </p:sp>
      <p:sp>
        <p:nvSpPr>
          <p:cNvPr id="200" name="Rechteck 12"/>
          <p:cNvSpPr/>
          <p:nvPr/>
        </p:nvSpPr>
        <p:spPr>
          <a:xfrm>
            <a:off x="5560865" y="38808486"/>
            <a:ext cx="1076585" cy="1495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TD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08" name="Textfeld 62"/>
          <p:cNvSpPr txBox="1"/>
          <p:nvPr/>
        </p:nvSpPr>
        <p:spPr>
          <a:xfrm>
            <a:off x="2038777" y="40756584"/>
            <a:ext cx="4435093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Beam extraction time &amp;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kicker trigger time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Rechteck 14"/>
          <p:cNvSpPr/>
          <p:nvPr/>
        </p:nvSpPr>
        <p:spPr>
          <a:xfrm>
            <a:off x="5182403" y="41843491"/>
            <a:ext cx="1954005" cy="1204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 err="1" smtClean="0">
                <a:solidFill>
                  <a:schemeClr val="tx1"/>
                </a:solidFill>
              </a:rPr>
              <a:t>Injection</a:t>
            </a:r>
            <a:endParaRPr lang="en-US" altLang="de-DE" sz="3070" i="1" dirty="0" err="1" smtClean="0">
              <a:solidFill>
                <a:schemeClr val="tx1"/>
              </a:solidFill>
            </a:endParaRPr>
          </a:p>
          <a:p>
            <a:pPr algn="ctr"/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sp>
        <p:nvSpPr>
          <p:cNvPr id="210" name="Rechteck 16"/>
          <p:cNvSpPr/>
          <p:nvPr/>
        </p:nvSpPr>
        <p:spPr>
          <a:xfrm>
            <a:off x="7117223" y="40565408"/>
            <a:ext cx="1952151" cy="107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sz="3070" i="1" dirty="0" smtClean="0">
                <a:solidFill>
                  <a:schemeClr val="tx1"/>
                </a:solidFill>
              </a:rPr>
              <a:t>Emergency </a:t>
            </a:r>
            <a:r>
              <a:rPr lang="de-DE" sz="3070" i="1" dirty="0" err="1" smtClean="0">
                <a:solidFill>
                  <a:schemeClr val="tx1"/>
                </a:solidFill>
              </a:rPr>
              <a:t>kicker</a:t>
            </a:r>
            <a:endParaRPr lang="de-DE" sz="3070" i="1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15"/>
          <p:cNvCxnSpPr>
            <a:endCxn id="210" idx="1"/>
          </p:cNvCxnSpPr>
          <p:nvPr/>
        </p:nvCxnSpPr>
        <p:spPr>
          <a:xfrm>
            <a:off x="6156960" y="41104185"/>
            <a:ext cx="960120" cy="635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10"/>
          <p:cNvSpPr txBox="1"/>
          <p:nvPr/>
        </p:nvSpPr>
        <p:spPr>
          <a:xfrm>
            <a:off x="6337523" y="41191430"/>
            <a:ext cx="551847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alt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3" name="Gerade Verbindung mit Pfeil 15"/>
          <p:cNvCxnSpPr/>
          <p:nvPr/>
        </p:nvCxnSpPr>
        <p:spPr>
          <a:xfrm>
            <a:off x="6167120" y="40996235"/>
            <a:ext cx="5080" cy="88519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 flipH="1">
            <a:off x="6153115" y="40304367"/>
            <a:ext cx="3810" cy="6921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任意多边形 214"/>
          <p:cNvSpPr/>
          <p:nvPr/>
        </p:nvSpPr>
        <p:spPr>
          <a:xfrm flipH="1" flipV="1">
            <a:off x="3752215" y="40037385"/>
            <a:ext cx="2145665" cy="691515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云形 216"/>
          <p:cNvSpPr/>
          <p:nvPr/>
        </p:nvSpPr>
        <p:spPr>
          <a:xfrm>
            <a:off x="8812909" y="37548199"/>
            <a:ext cx="2305311" cy="144796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WR network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18" name="肘形连接符 217"/>
          <p:cNvCxnSpPr>
            <a:stCxn id="217" idx="2"/>
            <a:endCxn id="199" idx="0"/>
          </p:cNvCxnSpPr>
          <p:nvPr/>
        </p:nvCxnSpPr>
        <p:spPr>
          <a:xfrm rot="10800000" flipV="1">
            <a:off x="3811270" y="38272085"/>
            <a:ext cx="5008880" cy="533400"/>
          </a:xfrm>
          <a:prstGeom prst="bentConnector2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/>
          <p:cNvCxnSpPr/>
          <p:nvPr/>
        </p:nvCxnSpPr>
        <p:spPr>
          <a:xfrm rot="16200000" flipV="1">
            <a:off x="11496675" y="37894895"/>
            <a:ext cx="533400" cy="129413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/>
          <p:cNvSpPr txBox="1"/>
          <p:nvPr/>
        </p:nvSpPr>
        <p:spPr>
          <a:xfrm>
            <a:off x="452755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TGM_KICKER_TRIGGER_S</a:t>
            </a:r>
            <a:endParaRPr lang="en-US" altLang="zh-CN" sz="2400"/>
          </a:p>
        </p:txBody>
      </p:sp>
      <p:sp>
        <p:nvSpPr>
          <p:cNvPr id="223" name="文本框 222"/>
          <p:cNvSpPr txBox="1"/>
          <p:nvPr/>
        </p:nvSpPr>
        <p:spPr>
          <a:xfrm>
            <a:off x="11349990" y="37811710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TGM_KICKER_TRIGGER_T</a:t>
            </a:r>
            <a:endParaRPr lang="en-US" altLang="zh-CN" sz="2400"/>
          </a:p>
        </p:txBody>
      </p:sp>
      <p:sp>
        <p:nvSpPr>
          <p:cNvPr id="224" name="Rechteck 3"/>
          <p:cNvSpPr/>
          <p:nvPr/>
        </p:nvSpPr>
        <p:spPr>
          <a:xfrm>
            <a:off x="3090359" y="35134872"/>
            <a:ext cx="5237143" cy="1492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de-DE" sz="1970"/>
          </a:p>
        </p:txBody>
      </p:sp>
      <p:sp>
        <p:nvSpPr>
          <p:cNvPr id="225" name="Rechteck 4"/>
          <p:cNvSpPr/>
          <p:nvPr/>
        </p:nvSpPr>
        <p:spPr>
          <a:xfrm>
            <a:off x="3090590" y="35134885"/>
            <a:ext cx="1298016" cy="149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dirty="0" err="1" smtClean="0"/>
              <a:t>B2B source SCU</a:t>
            </a:r>
            <a:endParaRPr lang="en-US" altLang="de-DE" sz="3070" dirty="0" err="1" smtClean="0"/>
          </a:p>
        </p:txBody>
      </p:sp>
      <p:cxnSp>
        <p:nvCxnSpPr>
          <p:cNvPr id="227" name="肘形连接符 226"/>
          <p:cNvCxnSpPr>
            <a:stCxn id="217" idx="3"/>
            <a:endCxn id="225" idx="2"/>
          </p:cNvCxnSpPr>
          <p:nvPr/>
        </p:nvCxnSpPr>
        <p:spPr>
          <a:xfrm rot="16200000" flipV="1">
            <a:off x="6351270" y="34016315"/>
            <a:ext cx="1002665" cy="6226175"/>
          </a:xfrm>
          <a:prstGeom prst="bentConnector3">
            <a:avLst>
              <a:gd name="adj1" fmla="val 5408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/>
          <p:cNvCxnSpPr>
            <a:endCxn id="225" idx="0"/>
          </p:cNvCxnSpPr>
          <p:nvPr/>
        </p:nvCxnSpPr>
        <p:spPr>
          <a:xfrm rot="10800000">
            <a:off x="3739515" y="35135185"/>
            <a:ext cx="6353175" cy="2622550"/>
          </a:xfrm>
          <a:prstGeom prst="bentConnector4">
            <a:avLst>
              <a:gd name="adj1" fmla="val -89"/>
              <a:gd name="adj2" fmla="val 109080"/>
            </a:avLst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/>
          <p:cNvSpPr txBox="1"/>
          <p:nvPr/>
        </p:nvSpPr>
        <p:spPr>
          <a:xfrm>
            <a:off x="5263515" y="34415095"/>
            <a:ext cx="362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TGM_B2B_STATUS</a:t>
            </a:r>
            <a:endParaRPr lang="en-US" altLang="zh-CN" sz="2400"/>
          </a:p>
        </p:txBody>
      </p:sp>
      <p:cxnSp>
        <p:nvCxnSpPr>
          <p:cNvPr id="230" name="直接箭头连接符 229"/>
          <p:cNvCxnSpPr/>
          <p:nvPr/>
        </p:nvCxnSpPr>
        <p:spPr>
          <a:xfrm flipV="1">
            <a:off x="10808335" y="36610290"/>
            <a:ext cx="952500" cy="1038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7"/>
          <p:cNvSpPr/>
          <p:nvPr/>
        </p:nvSpPr>
        <p:spPr>
          <a:xfrm>
            <a:off x="11515535" y="35928090"/>
            <a:ext cx="1193935" cy="6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1"/>
                </a:solidFill>
              </a:rPr>
              <a:t>DM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234" name="直接连接符 233"/>
          <p:cNvCxnSpPr/>
          <p:nvPr/>
        </p:nvCxnSpPr>
        <p:spPr>
          <a:xfrm>
            <a:off x="18689955" y="1880489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8627110" y="9795510"/>
            <a:ext cx="1392555" cy="177990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557260" y="11612245"/>
            <a:ext cx="2355850" cy="312166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8484870" y="16149320"/>
            <a:ext cx="1677035" cy="22237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8682990" y="21184870"/>
            <a:ext cx="4653915" cy="605472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7762240" y="27239595"/>
            <a:ext cx="5459730" cy="7046595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7762240" y="35895915"/>
            <a:ext cx="5632450" cy="744347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8892540" y="2620645"/>
            <a:ext cx="3276600" cy="4229100"/>
          </a:xfrm>
          <a:prstGeom prst="line">
            <a:avLst/>
          </a:prstGeom>
          <a:ln w="635000">
            <a:solidFill>
              <a:schemeClr val="accent1">
                <a:alpha val="1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270605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11771313" y="3906520"/>
            <a:ext cx="4749165" cy="2295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synchrotron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任意多边形 244"/>
          <p:cNvSpPr/>
          <p:nvPr/>
        </p:nvSpPr>
        <p:spPr>
          <a:xfrm>
            <a:off x="513461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>
          <a:xfrm>
            <a:off x="13342620" y="24773255"/>
            <a:ext cx="1607820" cy="527050"/>
          </a:xfrm>
          <a:custGeom>
            <a:avLst/>
            <a:gdLst>
              <a:gd name="connisteX0" fmla="*/ 0 w 1991360"/>
              <a:gd name="connsiteY0" fmla="*/ 352972 h 641897"/>
              <a:gd name="connisteX1" fmla="*/ 1125855 w 1991360"/>
              <a:gd name="connsiteY1" fmla="*/ 6897 h 641897"/>
              <a:gd name="connisteX2" fmla="*/ 1991360 w 1991360"/>
              <a:gd name="connsiteY2" fmla="*/ 641897 h 6418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91360" h="641897">
                <a:moveTo>
                  <a:pt x="0" y="352972"/>
                </a:moveTo>
                <a:cubicBezTo>
                  <a:pt x="207645" y="271057"/>
                  <a:pt x="727710" y="-50888"/>
                  <a:pt x="1125855" y="6897"/>
                </a:cubicBezTo>
                <a:cubicBezTo>
                  <a:pt x="1524000" y="64682"/>
                  <a:pt x="1840865" y="507912"/>
                  <a:pt x="1991360" y="64189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Textfeld 65"/>
          <p:cNvSpPr txBox="1"/>
          <p:nvPr/>
        </p:nvSpPr>
        <p:spPr>
          <a:xfrm>
            <a:off x="1505817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Textfeld 65"/>
          <p:cNvSpPr txBox="1"/>
          <p:nvPr/>
        </p:nvSpPr>
        <p:spPr>
          <a:xfrm>
            <a:off x="7144803" y="24467854"/>
            <a:ext cx="380983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sz="263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 </a:t>
            </a:r>
            <a:r>
              <a:rPr lang="de-DE" sz="263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</a:t>
            </a:r>
            <a:endParaRPr lang="de-DE" sz="263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37300" y="31633160"/>
            <a:ext cx="2656205" cy="141541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feld 62"/>
          <p:cNvSpPr txBox="1"/>
          <p:nvPr/>
        </p:nvSpPr>
        <p:spPr>
          <a:xfrm rot="600000">
            <a:off x="6576075" y="32233570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6494145" y="31630620"/>
            <a:ext cx="2656205" cy="1197610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Textfeld 62"/>
          <p:cNvSpPr txBox="1"/>
          <p:nvPr/>
        </p:nvSpPr>
        <p:spPr>
          <a:xfrm rot="1860000">
            <a:off x="14765020" y="32881570"/>
            <a:ext cx="2941320" cy="895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Emergency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kick</a:t>
            </a:r>
            <a:endParaRPr lang="en-US" sz="2630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435580" y="31522035"/>
            <a:ext cx="1644650" cy="173926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feld 62"/>
          <p:cNvSpPr txBox="1"/>
          <p:nvPr/>
        </p:nvSpPr>
        <p:spPr>
          <a:xfrm rot="1920000">
            <a:off x="15220965" y="32735855"/>
            <a:ext cx="4435093" cy="495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3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Injection inhibit </a:t>
            </a:r>
            <a:endParaRPr lang="en-US" sz="2630" i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5559405" y="31490285"/>
            <a:ext cx="1673860" cy="1619885"/>
          </a:xfrm>
          <a:custGeom>
            <a:avLst/>
            <a:gdLst>
              <a:gd name="connisteX0" fmla="*/ 781936 w 781936"/>
              <a:gd name="connsiteY0" fmla="*/ 1409700 h 1409700"/>
              <a:gd name="connisteX1" fmla="*/ 115186 w 781936"/>
              <a:gd name="connsiteY1" fmla="*/ 895350 h 1409700"/>
              <a:gd name="connisteX2" fmla="*/ 886 w 781936"/>
              <a:gd name="connsiteY2" fmla="*/ 0 h 14097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81936" h="1409700">
                <a:moveTo>
                  <a:pt x="781936" y="1409700"/>
                </a:moveTo>
                <a:cubicBezTo>
                  <a:pt x="651126" y="1324610"/>
                  <a:pt x="271396" y="1177290"/>
                  <a:pt x="115186" y="895350"/>
                </a:cubicBezTo>
                <a:cubicBezTo>
                  <a:pt x="-41024" y="613410"/>
                  <a:pt x="10411" y="168910"/>
                  <a:pt x="886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Rechteck 48"/>
          <p:cNvSpPr/>
          <p:nvPr/>
        </p:nvSpPr>
        <p:spPr>
          <a:xfrm>
            <a:off x="16489544" y="33110384"/>
            <a:ext cx="1074754" cy="53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de-DE" sz="3070" i="1" dirty="0">
                <a:solidFill>
                  <a:schemeClr val="tx1"/>
                </a:solidFill>
              </a:rPr>
              <a:t>MPS</a:t>
            </a:r>
            <a:endParaRPr lang="en-US" altLang="de-DE" sz="307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WPS 演示</Application>
  <PresentationFormat>宽屏</PresentationFormat>
  <Paragraphs>246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34</cp:revision>
  <dcterms:created xsi:type="dcterms:W3CDTF">2016-10-26T08:17:00Z</dcterms:created>
  <dcterms:modified xsi:type="dcterms:W3CDTF">2016-12-20T12:06:21Z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