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59" r:id="rId5"/>
    <p:sldId id="257" r:id="rId6"/>
    <p:sldId id="262" r:id="rId7"/>
    <p:sldId id="264" r:id="rId8"/>
    <p:sldId id="258" r:id="rId9"/>
  </p:sldIdLst>
  <p:sldSz cx="12419965" cy="1081786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6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6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43334" y="857250"/>
            <a:ext cx="2657332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52520" y="1770589"/>
            <a:ext cx="9315120" cy="3766569"/>
          </a:xfrm>
        </p:spPr>
        <p:txBody>
          <a:bodyPr anchor="b"/>
          <a:lstStyle>
            <a:lvl1pPr algn="ctr">
              <a:defRPr sz="815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52520" y="5682412"/>
            <a:ext cx="9315120" cy="2612054"/>
          </a:xfrm>
        </p:spPr>
        <p:txBody>
          <a:bodyPr/>
          <a:lstStyle>
            <a:lvl1pPr marL="0" indent="0" algn="ctr">
              <a:buNone/>
              <a:defRPr sz="3260"/>
            </a:lvl1pPr>
            <a:lvl2pPr marL="621030" indent="0" algn="ctr">
              <a:buNone/>
              <a:defRPr sz="2715"/>
            </a:lvl2pPr>
            <a:lvl3pPr marL="1242060" indent="0" algn="ctr">
              <a:buNone/>
              <a:defRPr sz="2445"/>
            </a:lvl3pPr>
            <a:lvl4pPr marL="1863090" indent="0" algn="ctr">
              <a:buNone/>
              <a:defRPr sz="2170"/>
            </a:lvl4pPr>
            <a:lvl5pPr marL="2484755" indent="0" algn="ctr">
              <a:buNone/>
              <a:defRPr sz="2170"/>
            </a:lvl5pPr>
            <a:lvl6pPr marL="3105150" indent="0" algn="ctr">
              <a:buNone/>
              <a:defRPr sz="2170"/>
            </a:lvl6pPr>
            <a:lvl7pPr marL="3726180" indent="0" algn="ctr">
              <a:buNone/>
              <a:defRPr sz="2170"/>
            </a:lvl7pPr>
            <a:lvl8pPr marL="4347210" indent="0" algn="ctr">
              <a:buNone/>
              <a:defRPr sz="2170"/>
            </a:lvl8pPr>
            <a:lvl9pPr marL="4968240" indent="0" algn="ctr">
              <a:buNone/>
              <a:defRPr sz="217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53886" y="576004"/>
            <a:ext cx="10712388" cy="916849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417" y="2697205"/>
            <a:ext cx="10712388" cy="4500349"/>
          </a:xfrm>
        </p:spPr>
        <p:txBody>
          <a:bodyPr anchor="b"/>
          <a:lstStyle>
            <a:lvl1pPr>
              <a:defRPr sz="815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7417" y="7240129"/>
            <a:ext cx="10712388" cy="2366627"/>
          </a:xfrm>
        </p:spPr>
        <p:txBody>
          <a:bodyPr/>
          <a:lstStyle>
            <a:lvl1pPr marL="0" indent="0">
              <a:buNone/>
              <a:defRPr sz="3260">
                <a:solidFill>
                  <a:schemeClr val="tx1">
                    <a:tint val="75000"/>
                  </a:schemeClr>
                </a:solidFill>
              </a:defRPr>
            </a:lvl1pPr>
            <a:lvl2pPr marL="621030" indent="0">
              <a:buNone/>
              <a:defRPr sz="2715">
                <a:solidFill>
                  <a:schemeClr val="tx1">
                    <a:tint val="75000"/>
                  </a:schemeClr>
                </a:solidFill>
              </a:defRPr>
            </a:lvl2pPr>
            <a:lvl3pPr marL="1242060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3pPr>
            <a:lvl4pPr marL="1863090" indent="0">
              <a:buNone/>
              <a:defRPr sz="2170">
                <a:solidFill>
                  <a:schemeClr val="tx1">
                    <a:tint val="75000"/>
                  </a:schemeClr>
                </a:solidFill>
              </a:defRPr>
            </a:lvl4pPr>
            <a:lvl5pPr marL="2484755" indent="0">
              <a:buNone/>
              <a:defRPr sz="2170">
                <a:solidFill>
                  <a:schemeClr val="tx1">
                    <a:tint val="75000"/>
                  </a:schemeClr>
                </a:solidFill>
              </a:defRPr>
            </a:lvl5pPr>
            <a:lvl6pPr marL="3105150" indent="0">
              <a:buNone/>
              <a:defRPr sz="2170">
                <a:solidFill>
                  <a:schemeClr val="tx1">
                    <a:tint val="75000"/>
                  </a:schemeClr>
                </a:solidFill>
              </a:defRPr>
            </a:lvl6pPr>
            <a:lvl7pPr marL="3726180" indent="0">
              <a:buNone/>
              <a:defRPr sz="2170">
                <a:solidFill>
                  <a:schemeClr val="tx1">
                    <a:tint val="75000"/>
                  </a:schemeClr>
                </a:solidFill>
              </a:defRPr>
            </a:lvl7pPr>
            <a:lvl8pPr marL="4347210" indent="0">
              <a:buNone/>
              <a:defRPr sz="2170">
                <a:solidFill>
                  <a:schemeClr val="tx1">
                    <a:tint val="75000"/>
                  </a:schemeClr>
                </a:solidFill>
              </a:defRPr>
            </a:lvl8pPr>
            <a:lvl9pPr marL="4968240" indent="0">
              <a:buNone/>
              <a:defRPr sz="21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53886" y="2880023"/>
            <a:ext cx="5278568" cy="68644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7706" y="2880023"/>
            <a:ext cx="5278568" cy="68644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5504" y="576004"/>
            <a:ext cx="10712388" cy="209114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08983" y="2805583"/>
            <a:ext cx="4964777" cy="1299767"/>
          </a:xfrm>
        </p:spPr>
        <p:txBody>
          <a:bodyPr anchor="ctr" anchorCtr="0"/>
          <a:lstStyle>
            <a:lvl1pPr marL="0" indent="0">
              <a:buNone/>
              <a:defRPr sz="3800"/>
            </a:lvl1pPr>
            <a:lvl2pPr marL="621030" indent="0">
              <a:buNone/>
              <a:defRPr sz="3260"/>
            </a:lvl2pPr>
            <a:lvl3pPr marL="1242060" indent="0">
              <a:buNone/>
              <a:defRPr sz="2715"/>
            </a:lvl3pPr>
            <a:lvl4pPr marL="1863090" indent="0">
              <a:buNone/>
              <a:defRPr sz="2445"/>
            </a:lvl4pPr>
            <a:lvl5pPr marL="2484755" indent="0">
              <a:buNone/>
              <a:defRPr sz="2445"/>
            </a:lvl5pPr>
            <a:lvl6pPr marL="3105150" indent="0">
              <a:buNone/>
              <a:defRPr sz="2445"/>
            </a:lvl6pPr>
            <a:lvl7pPr marL="3726180" indent="0">
              <a:buNone/>
              <a:defRPr sz="2445"/>
            </a:lvl7pPr>
            <a:lvl8pPr marL="4347210" indent="0">
              <a:buNone/>
              <a:defRPr sz="2445"/>
            </a:lvl8pPr>
            <a:lvl9pPr marL="4968240" indent="0">
              <a:buNone/>
              <a:defRPr sz="24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08983" y="4204781"/>
            <a:ext cx="4964777" cy="5559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74029" y="2805583"/>
            <a:ext cx="4989228" cy="1299767"/>
          </a:xfrm>
        </p:spPr>
        <p:txBody>
          <a:bodyPr anchor="ctr" anchorCtr="0"/>
          <a:lstStyle>
            <a:lvl1pPr marL="0" indent="0">
              <a:buNone/>
              <a:defRPr sz="3800"/>
            </a:lvl1pPr>
            <a:lvl2pPr marL="621030" indent="0">
              <a:buNone/>
              <a:defRPr sz="3260"/>
            </a:lvl2pPr>
            <a:lvl3pPr marL="1242060" indent="0">
              <a:buNone/>
              <a:defRPr sz="2715"/>
            </a:lvl3pPr>
            <a:lvl4pPr marL="1863090" indent="0">
              <a:buNone/>
              <a:defRPr sz="2445"/>
            </a:lvl4pPr>
            <a:lvl5pPr marL="2484755" indent="0">
              <a:buNone/>
              <a:defRPr sz="2445"/>
            </a:lvl5pPr>
            <a:lvl6pPr marL="3105150" indent="0">
              <a:buNone/>
              <a:defRPr sz="2445"/>
            </a:lvl6pPr>
            <a:lvl7pPr marL="3726180" indent="0">
              <a:buNone/>
              <a:defRPr sz="2445"/>
            </a:lvl7pPr>
            <a:lvl8pPr marL="4347210" indent="0">
              <a:buNone/>
              <a:defRPr sz="2445"/>
            </a:lvl8pPr>
            <a:lvl9pPr marL="4968240" indent="0">
              <a:buNone/>
              <a:defRPr sz="24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74029" y="4204781"/>
            <a:ext cx="4989228" cy="5559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5504" y="721258"/>
            <a:ext cx="4243299" cy="2524403"/>
          </a:xfrm>
        </p:spPr>
        <p:txBody>
          <a:bodyPr anchor="b"/>
          <a:lstStyle>
            <a:lvl1pPr>
              <a:defRPr sz="435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280186" y="721260"/>
            <a:ext cx="6287706" cy="8524868"/>
          </a:xfrm>
        </p:spPr>
        <p:txBody>
          <a:bodyPr/>
          <a:lstStyle>
            <a:lvl1pPr marL="0" indent="0">
              <a:buNone/>
              <a:defRPr sz="4350"/>
            </a:lvl1pPr>
            <a:lvl2pPr marL="621030" indent="0">
              <a:buNone/>
              <a:defRPr sz="3800"/>
            </a:lvl2pPr>
            <a:lvl3pPr marL="1242060" indent="0">
              <a:buNone/>
              <a:defRPr sz="3260"/>
            </a:lvl3pPr>
            <a:lvl4pPr marL="1863090" indent="0">
              <a:buNone/>
              <a:defRPr sz="2715"/>
            </a:lvl4pPr>
            <a:lvl5pPr marL="2484755" indent="0">
              <a:buNone/>
              <a:defRPr sz="2715"/>
            </a:lvl5pPr>
            <a:lvl6pPr marL="3105150" indent="0">
              <a:buNone/>
              <a:defRPr sz="2715"/>
            </a:lvl6pPr>
            <a:lvl7pPr marL="3726180" indent="0">
              <a:buNone/>
              <a:defRPr sz="2715"/>
            </a:lvl7pPr>
            <a:lvl8pPr marL="4347210" indent="0">
              <a:buNone/>
              <a:defRPr sz="2715"/>
            </a:lvl8pPr>
            <a:lvl9pPr marL="4968240" indent="0">
              <a:buNone/>
              <a:defRPr sz="271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5504" y="3245661"/>
            <a:ext cx="4243299" cy="6012988"/>
          </a:xfrm>
        </p:spPr>
        <p:txBody>
          <a:bodyPr/>
          <a:lstStyle>
            <a:lvl1pPr marL="0" indent="0">
              <a:buNone/>
              <a:defRPr sz="2715"/>
            </a:lvl1pPr>
            <a:lvl2pPr marL="621030" indent="0">
              <a:buNone/>
              <a:defRPr sz="2445"/>
            </a:lvl2pPr>
            <a:lvl3pPr marL="1242060" indent="0">
              <a:buNone/>
              <a:defRPr sz="2170"/>
            </a:lvl3pPr>
            <a:lvl4pPr marL="1863090" indent="0">
              <a:buNone/>
              <a:defRPr sz="1900"/>
            </a:lvl4pPr>
            <a:lvl5pPr marL="2484755" indent="0">
              <a:buNone/>
              <a:defRPr sz="1900"/>
            </a:lvl5pPr>
            <a:lvl6pPr marL="3105150" indent="0">
              <a:buNone/>
              <a:defRPr sz="1900"/>
            </a:lvl6pPr>
            <a:lvl7pPr marL="3726180" indent="0">
              <a:buNone/>
              <a:defRPr sz="1900"/>
            </a:lvl7pPr>
            <a:lvl8pPr marL="4347210" indent="0">
              <a:buNone/>
              <a:defRPr sz="1900"/>
            </a:lvl8pPr>
            <a:lvl9pPr marL="4968240" indent="0">
              <a:buNone/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88177" y="576004"/>
            <a:ext cx="2678096" cy="916849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3886" y="576004"/>
            <a:ext cx="7879039" cy="916849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53886" y="576004"/>
            <a:ext cx="10712388" cy="2091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886" y="2880023"/>
            <a:ext cx="10712388" cy="6864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53886" y="10027489"/>
            <a:ext cx="2794536" cy="5760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4179" y="10027489"/>
            <a:ext cx="4191804" cy="5760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71739" y="10027489"/>
            <a:ext cx="2794536" cy="5760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242060" rtl="0" eaLnBrk="1" latinLnBrk="0" hangingPunct="1">
        <a:lnSpc>
          <a:spcPct val="90000"/>
        </a:lnSpc>
        <a:spcBef>
          <a:spcPct val="0"/>
        </a:spcBef>
        <a:buNone/>
        <a:defRPr sz="5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0515" indent="-309245" algn="l" defTabSz="1242060" rtl="0" eaLnBrk="1" latinLnBrk="0" hangingPunct="1">
        <a:lnSpc>
          <a:spcPct val="90000"/>
        </a:lnSpc>
        <a:spcBef>
          <a:spcPct val="272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931545" indent="-309245" algn="l" defTabSz="1242060" rtl="0" eaLnBrk="1" latinLnBrk="0" hangingPunct="1">
        <a:lnSpc>
          <a:spcPct val="90000"/>
        </a:lnSpc>
        <a:spcBef>
          <a:spcPct val="136000"/>
        </a:spcBef>
        <a:buFont typeface="Arial" panose="020B0604020202020204" pitchFamily="34" charset="0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2pPr>
      <a:lvl3pPr marL="1551940" indent="-309245" algn="l" defTabSz="1242060" rtl="0" eaLnBrk="1" latinLnBrk="0" hangingPunct="1">
        <a:lnSpc>
          <a:spcPct val="90000"/>
        </a:lnSpc>
        <a:spcBef>
          <a:spcPct val="136000"/>
        </a:spcBef>
        <a:buFont typeface="Arial" panose="020B0604020202020204" pitchFamily="34" charset="0"/>
        <a:buChar char="•"/>
        <a:defRPr sz="2715" kern="1200">
          <a:solidFill>
            <a:schemeClr val="tx1"/>
          </a:solidFill>
          <a:latin typeface="+mn-lt"/>
          <a:ea typeface="+mn-ea"/>
          <a:cs typeface="+mn-cs"/>
        </a:defRPr>
      </a:lvl3pPr>
      <a:lvl4pPr marL="2173605" indent="-309245" algn="l" defTabSz="1242060" rtl="0" eaLnBrk="1" latinLnBrk="0" hangingPunct="1">
        <a:lnSpc>
          <a:spcPct val="90000"/>
        </a:lnSpc>
        <a:spcBef>
          <a:spcPct val="136000"/>
        </a:spcBef>
        <a:buFont typeface="Arial" panose="020B0604020202020204" pitchFamily="34" charset="0"/>
        <a:buChar char="•"/>
        <a:defRPr sz="2445" kern="1200">
          <a:solidFill>
            <a:schemeClr val="tx1"/>
          </a:solidFill>
          <a:latin typeface="+mn-lt"/>
          <a:ea typeface="+mn-ea"/>
          <a:cs typeface="+mn-cs"/>
        </a:defRPr>
      </a:lvl4pPr>
      <a:lvl5pPr marL="2794635" indent="-309245" algn="l" defTabSz="1242060" rtl="0" eaLnBrk="1" latinLnBrk="0" hangingPunct="1">
        <a:lnSpc>
          <a:spcPct val="90000"/>
        </a:lnSpc>
        <a:spcBef>
          <a:spcPct val="136000"/>
        </a:spcBef>
        <a:buFont typeface="Arial" panose="020B0604020202020204" pitchFamily="34" charset="0"/>
        <a:buChar char="•"/>
        <a:defRPr sz="2445" kern="1200">
          <a:solidFill>
            <a:schemeClr val="tx1"/>
          </a:solidFill>
          <a:latin typeface="+mn-lt"/>
          <a:ea typeface="+mn-ea"/>
          <a:cs typeface="+mn-cs"/>
        </a:defRPr>
      </a:lvl5pPr>
      <a:lvl6pPr marL="3416300" indent="-309245" algn="l" defTabSz="1242060" rtl="0" eaLnBrk="1" latinLnBrk="0" hangingPunct="1">
        <a:lnSpc>
          <a:spcPct val="90000"/>
        </a:lnSpc>
        <a:spcBef>
          <a:spcPct val="136000"/>
        </a:spcBef>
        <a:buFont typeface="Arial" panose="020B0604020202020204" pitchFamily="34" charset="0"/>
        <a:buChar char="•"/>
        <a:defRPr sz="2445" kern="1200">
          <a:solidFill>
            <a:schemeClr val="tx1"/>
          </a:solidFill>
          <a:latin typeface="+mn-lt"/>
          <a:ea typeface="+mn-ea"/>
          <a:cs typeface="+mn-cs"/>
        </a:defRPr>
      </a:lvl6pPr>
      <a:lvl7pPr marL="4036695" indent="-309245" algn="l" defTabSz="1242060" rtl="0" eaLnBrk="1" latinLnBrk="0" hangingPunct="1">
        <a:lnSpc>
          <a:spcPct val="90000"/>
        </a:lnSpc>
        <a:spcBef>
          <a:spcPct val="136000"/>
        </a:spcBef>
        <a:buFont typeface="Arial" panose="020B0604020202020204" pitchFamily="34" charset="0"/>
        <a:buChar char="•"/>
        <a:defRPr sz="2445" kern="1200">
          <a:solidFill>
            <a:schemeClr val="tx1"/>
          </a:solidFill>
          <a:latin typeface="+mn-lt"/>
          <a:ea typeface="+mn-ea"/>
          <a:cs typeface="+mn-cs"/>
        </a:defRPr>
      </a:lvl7pPr>
      <a:lvl8pPr marL="4657725" indent="-309245" algn="l" defTabSz="1242060" rtl="0" eaLnBrk="1" latinLnBrk="0" hangingPunct="1">
        <a:lnSpc>
          <a:spcPct val="90000"/>
        </a:lnSpc>
        <a:spcBef>
          <a:spcPct val="136000"/>
        </a:spcBef>
        <a:buFont typeface="Arial" panose="020B0604020202020204" pitchFamily="34" charset="0"/>
        <a:buChar char="•"/>
        <a:defRPr sz="2445" kern="1200">
          <a:solidFill>
            <a:schemeClr val="tx1"/>
          </a:solidFill>
          <a:latin typeface="+mn-lt"/>
          <a:ea typeface="+mn-ea"/>
          <a:cs typeface="+mn-cs"/>
        </a:defRPr>
      </a:lvl8pPr>
      <a:lvl9pPr marL="5278755" indent="-309245" algn="l" defTabSz="1242060" rtl="0" eaLnBrk="1" latinLnBrk="0" hangingPunct="1">
        <a:lnSpc>
          <a:spcPct val="90000"/>
        </a:lnSpc>
        <a:spcBef>
          <a:spcPct val="136000"/>
        </a:spcBef>
        <a:buFont typeface="Arial" panose="020B0604020202020204" pitchFamily="34" charset="0"/>
        <a:buChar char="•"/>
        <a:defRPr sz="24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42060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1pPr>
      <a:lvl2pPr marL="621030" algn="l" defTabSz="1242060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2pPr>
      <a:lvl3pPr marL="1242060" algn="l" defTabSz="1242060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3pPr>
      <a:lvl4pPr marL="1863090" algn="l" defTabSz="1242060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4pPr>
      <a:lvl5pPr marL="2484755" algn="l" defTabSz="1242060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5pPr>
      <a:lvl6pPr marL="3105150" algn="l" defTabSz="1242060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6pPr>
      <a:lvl7pPr marL="3726180" algn="l" defTabSz="1242060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7pPr>
      <a:lvl8pPr marL="4347210" algn="l" defTabSz="1242060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8pPr>
      <a:lvl9pPr marL="4968240" algn="l" defTabSz="1242060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2" Type="http://schemas.openxmlformats.org/officeDocument/2006/relationships/notesSlide" Target="../notesSlides/notesSlide1.xml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wmf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6.wmf"/><Relationship Id="rId10" Type="http://schemas.openxmlformats.org/officeDocument/2006/relationships/notesSlide" Target="../notesSlides/notesSlide2.xml"/><Relationship Id="rId1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Relationship Id="rId3" Type="http://schemas.openxmlformats.org/officeDocument/2006/relationships/image" Target="../media/image9.wmf"/><Relationship Id="rId2" Type="http://schemas.openxmlformats.org/officeDocument/2006/relationships/oleObject" Target="../embeddings/oleObject9.bin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2.bin"/><Relationship Id="rId3" Type="http://schemas.openxmlformats.org/officeDocument/2006/relationships/image" Target="../media/image11.wmf"/><Relationship Id="rId2" Type="http://schemas.openxmlformats.org/officeDocument/2006/relationships/oleObject" Target="../embeddings/oleObject11.bin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4.bin"/><Relationship Id="rId3" Type="http://schemas.openxmlformats.org/officeDocument/2006/relationships/image" Target="../media/image9.wmf"/><Relationship Id="rId2" Type="http://schemas.openxmlformats.org/officeDocument/2006/relationships/oleObject" Target="../embeddings/oleObject13.bin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 rot="1380000">
            <a:off x="1696097" y="358267"/>
            <a:ext cx="850906" cy="28257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箭头连接符 2"/>
          <p:cNvCxnSpPr>
            <a:stCxn id="24" idx="4"/>
          </p:cNvCxnSpPr>
          <p:nvPr/>
        </p:nvCxnSpPr>
        <p:spPr>
          <a:xfrm>
            <a:off x="1669420" y="2611182"/>
            <a:ext cx="2654942" cy="34036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 rot="1140000">
            <a:off x="800113" y="2353445"/>
            <a:ext cx="850906" cy="28257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3" name="图片 22" descr="magnifi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9558" y="2176914"/>
            <a:ext cx="1091573" cy="1091573"/>
          </a:xfrm>
          <a:prstGeom prst="rect">
            <a:avLst/>
          </a:prstGeom>
        </p:spPr>
      </p:pic>
      <p:sp>
        <p:nvSpPr>
          <p:cNvPr id="24" name="椭圆 23"/>
          <p:cNvSpPr/>
          <p:nvPr/>
        </p:nvSpPr>
        <p:spPr>
          <a:xfrm>
            <a:off x="545467" y="363276"/>
            <a:ext cx="2247906" cy="224790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210961" y="1647320"/>
            <a:ext cx="208281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</a:rPr>
              <a:t>SIS18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8" name="左箭头 7"/>
          <p:cNvSpPr/>
          <p:nvPr/>
        </p:nvSpPr>
        <p:spPr>
          <a:xfrm rot="480000" flipH="1">
            <a:off x="2907038" y="2303841"/>
            <a:ext cx="585472" cy="381001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412120" y="4255837"/>
            <a:ext cx="1304929" cy="844552"/>
          </a:xfrm>
          <a:prstGeom prst="rect">
            <a:avLst/>
          </a:prstGeom>
          <a:solidFill>
            <a:srgbClr val="5B9BD5">
              <a:alpha val="20000"/>
            </a:srgb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000" strike="noStrike" noProof="1">
                <a:solidFill>
                  <a:schemeClr val="tx1"/>
                </a:solidFill>
              </a:rPr>
              <a:t>1</a:t>
            </a:r>
            <a:r>
              <a:rPr lang="en-US" altLang="zh-CN" sz="2000" strike="noStrike" baseline="30000" noProof="1">
                <a:solidFill>
                  <a:schemeClr val="tx1"/>
                </a:solidFill>
              </a:rPr>
              <a:t>st</a:t>
            </a:r>
            <a:r>
              <a:rPr lang="en-US" altLang="zh-CN" sz="2000" strike="noStrike" noProof="1">
                <a:solidFill>
                  <a:schemeClr val="tx1"/>
                </a:solidFill>
              </a:rPr>
              <a:t> tank</a:t>
            </a:r>
            <a:endParaRPr lang="en-US" altLang="zh-CN" sz="2000" strike="noStrike" noProof="1">
              <a:solidFill>
                <a:schemeClr val="tx1"/>
              </a:solidFill>
            </a:endParaRPr>
          </a:p>
          <a:p>
            <a:pPr algn="ctr" fontAlgn="base"/>
            <a:endParaRPr lang="en-US" altLang="zh-CN" sz="2000" strike="noStrike" noProof="1">
              <a:solidFill>
                <a:schemeClr val="tx1"/>
              </a:solidFill>
            </a:endParaRPr>
          </a:p>
          <a:p>
            <a:pPr algn="ctr" fontAlgn="base"/>
            <a:endParaRPr lang="en-US" altLang="zh-CN" sz="2000" strike="noStrike" noProof="1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769735" y="5217160"/>
            <a:ext cx="6258560" cy="44386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1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>
            <a:stCxn id="9" idx="3"/>
          </p:cNvCxnSpPr>
          <p:nvPr/>
        </p:nvCxnSpPr>
        <p:spPr>
          <a:xfrm>
            <a:off x="6717049" y="4697163"/>
            <a:ext cx="1270" cy="148399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751100" y="3938011"/>
            <a:ext cx="1964714" cy="8890"/>
          </a:xfrm>
          <a:prstGeom prst="straightConnector1">
            <a:avLst/>
          </a:prstGeom>
          <a:pattFill prst="ltDnDiag">
            <a:fgClr>
              <a:schemeClr val="tx1"/>
            </a:fgClr>
            <a:bgClr>
              <a:srgbClr val="FFFFFF"/>
            </a:bgClr>
          </a:pattFill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-2033270" y="5266055"/>
            <a:ext cx="5962015" cy="4260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                   2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1106805" y="5926455"/>
            <a:ext cx="7107555" cy="456565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              2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8717939" y="4912429"/>
            <a:ext cx="11430" cy="1423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8702064" y="3338894"/>
            <a:ext cx="6985" cy="1521464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6743719" y="3757360"/>
            <a:ext cx="1905" cy="1080773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5398150" y="3454465"/>
            <a:ext cx="6985" cy="1272544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412120" y="3521140"/>
            <a:ext cx="3326774" cy="571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6744116" y="4372355"/>
            <a:ext cx="930287" cy="635"/>
          </a:xfrm>
          <a:prstGeom prst="straightConnector1">
            <a:avLst/>
          </a:prstGeom>
          <a:pattFill prst="ltDnDiag">
            <a:fgClr>
              <a:schemeClr val="tx1"/>
            </a:fgClr>
            <a:bgClr>
              <a:srgbClr val="FFFFFF"/>
            </a:bgClr>
          </a:pattFill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5398785" y="4561273"/>
            <a:ext cx="179706" cy="539752"/>
            <a:chOff x="7465" y="5841"/>
            <a:chExt cx="283" cy="850"/>
          </a:xfrm>
        </p:grpSpPr>
        <p:sp>
          <p:nvSpPr>
            <p:cNvPr id="48" name="流程图: 过程 47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49" name="流程图: 过程 48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50" name="流程图: 过程 49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51" name="流程图: 过程 50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703586" y="4553018"/>
            <a:ext cx="179706" cy="539752"/>
            <a:chOff x="7465" y="5841"/>
            <a:chExt cx="283" cy="850"/>
          </a:xfrm>
        </p:grpSpPr>
        <p:sp>
          <p:nvSpPr>
            <p:cNvPr id="53" name="流程图: 过程 52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54" name="流程图: 过程 53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55" name="流程图: 过程 54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56" name="流程图: 过程 55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000767" y="4552383"/>
            <a:ext cx="179706" cy="539752"/>
            <a:chOff x="7465" y="5841"/>
            <a:chExt cx="283" cy="850"/>
          </a:xfrm>
        </p:grpSpPr>
        <p:sp>
          <p:nvSpPr>
            <p:cNvPr id="66" name="流程图: 过程 65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67" name="流程图: 过程 66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68" name="流程图: 过程 67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94" name="流程图: 过程 93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6272548" y="4553018"/>
            <a:ext cx="179706" cy="539752"/>
            <a:chOff x="7465" y="5841"/>
            <a:chExt cx="283" cy="850"/>
          </a:xfrm>
        </p:grpSpPr>
        <p:sp>
          <p:nvSpPr>
            <p:cNvPr id="96" name="流程图: 过程 95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97" name="流程图: 过程 96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98" name="流程图: 过程 97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99" name="流程图: 过程 98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6557028" y="4558733"/>
            <a:ext cx="179706" cy="539752"/>
            <a:chOff x="7465" y="5841"/>
            <a:chExt cx="283" cy="850"/>
          </a:xfrm>
        </p:grpSpPr>
        <p:sp>
          <p:nvSpPr>
            <p:cNvPr id="101" name="流程图: 过程 100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02" name="流程图: 过程 101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03" name="流程图: 过程 102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04" name="流程图: 过程 103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7690507" y="4559368"/>
            <a:ext cx="179706" cy="539752"/>
            <a:chOff x="7465" y="5841"/>
            <a:chExt cx="283" cy="850"/>
          </a:xfrm>
        </p:grpSpPr>
        <p:sp>
          <p:nvSpPr>
            <p:cNvPr id="106" name="流程图: 过程 105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07" name="流程图: 过程 106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09" name="流程图: 过程 108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10" name="流程图: 过程 109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7966097" y="4561273"/>
            <a:ext cx="179706" cy="539752"/>
            <a:chOff x="7465" y="5841"/>
            <a:chExt cx="283" cy="850"/>
          </a:xfrm>
        </p:grpSpPr>
        <p:sp>
          <p:nvSpPr>
            <p:cNvPr id="113" name="流程图: 过程 112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16" name="流程图: 过程 115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17" name="流程图: 过程 116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18" name="流程图: 过程 117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8259468" y="4559368"/>
            <a:ext cx="179706" cy="539752"/>
            <a:chOff x="7465" y="5841"/>
            <a:chExt cx="283" cy="850"/>
          </a:xfrm>
        </p:grpSpPr>
        <p:sp>
          <p:nvSpPr>
            <p:cNvPr id="122" name="流程图: 过程 121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23" name="流程图: 过程 122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24" name="流程图: 过程 123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28" name="流程图: 过程 127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8531249" y="4560003"/>
            <a:ext cx="179706" cy="539752"/>
            <a:chOff x="7465" y="5841"/>
            <a:chExt cx="283" cy="850"/>
          </a:xfrm>
        </p:grpSpPr>
        <p:sp>
          <p:nvSpPr>
            <p:cNvPr id="134" name="流程图: 过程 133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36" name="流程图: 过程 135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37" name="流程图: 过程 136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38" name="流程图: 过程 137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aphicFrame>
        <p:nvGraphicFramePr>
          <p:cNvPr id="139" name="对象 1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25583" y="3074099"/>
          <a:ext cx="1846585" cy="477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" name="" r:id="rId2" imgW="736600" imgH="190500" progId="Equation.KSEE3">
                  <p:embed/>
                </p:oleObj>
              </mc:Choice>
              <mc:Fallback>
                <p:oleObj name="" r:id="rId2" imgW="736600" imgH="190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25583" y="3074099"/>
                        <a:ext cx="1846585" cy="477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对象 1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66897" y="3469705"/>
          <a:ext cx="1847220" cy="477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" name="" r:id="rId4" imgW="736600" imgH="190500" progId="Equation.KSEE3">
                  <p:embed/>
                </p:oleObj>
              </mc:Choice>
              <mc:Fallback>
                <p:oleObj name="" r:id="rId4" imgW="736600" imgH="190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66897" y="3469705"/>
                        <a:ext cx="1847220" cy="477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" name="对象 1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24987" y="3851976"/>
          <a:ext cx="1847220" cy="477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" name="" r:id="rId6" imgW="736600" imgH="190500" progId="Equation.KSEE3">
                  <p:embed/>
                </p:oleObj>
              </mc:Choice>
              <mc:Fallback>
                <p:oleObj name="" r:id="rId6" imgW="736600" imgH="190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24987" y="3851976"/>
                        <a:ext cx="1847220" cy="477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5" name="直接箭头连接符 144"/>
          <p:cNvCxnSpPr/>
          <p:nvPr/>
        </p:nvCxnSpPr>
        <p:spPr>
          <a:xfrm>
            <a:off x="6746020" y="6149722"/>
            <a:ext cx="1964714" cy="8890"/>
          </a:xfrm>
          <a:prstGeom prst="straightConnector1">
            <a:avLst/>
          </a:prstGeom>
          <a:pattFill prst="ltDnDiag">
            <a:fgClr>
              <a:schemeClr val="tx1"/>
            </a:fgClr>
            <a:bgClr>
              <a:srgbClr val="FFFFFF"/>
            </a:bgClr>
          </a:pattFill>
          <a:ln w="12700">
            <a:solidFill>
              <a:schemeClr val="tx1">
                <a:alpha val="93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7697492" y="4253932"/>
            <a:ext cx="1042038" cy="847092"/>
          </a:xfrm>
          <a:prstGeom prst="rect">
            <a:avLst/>
          </a:prstGeom>
          <a:solidFill>
            <a:srgbClr val="5B9BD5">
              <a:alpha val="20000"/>
            </a:srgb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000" strike="noStrike" noProof="1">
                <a:solidFill>
                  <a:schemeClr val="tx1"/>
                </a:solidFill>
              </a:rPr>
              <a:t>2</a:t>
            </a:r>
            <a:r>
              <a:rPr lang="en-US" altLang="zh-CN" sz="2000" strike="noStrike" baseline="30000" noProof="1">
                <a:solidFill>
                  <a:schemeClr val="tx1"/>
                </a:solidFill>
              </a:rPr>
              <a:t>nd </a:t>
            </a:r>
            <a:r>
              <a:rPr lang="en-US" altLang="zh-CN" sz="2000" strike="noStrike" noProof="1">
                <a:solidFill>
                  <a:schemeClr val="tx1"/>
                </a:solidFill>
              </a:rPr>
              <a:t>tank</a:t>
            </a:r>
            <a:endParaRPr lang="en-US" altLang="zh-CN" sz="2000" strike="noStrike" noProof="1">
              <a:solidFill>
                <a:schemeClr val="tx1"/>
              </a:solidFill>
            </a:endParaRPr>
          </a:p>
          <a:p>
            <a:pPr algn="ctr" fontAlgn="base"/>
            <a:endParaRPr lang="en-US" altLang="zh-CN" sz="2000" strike="noStrike" noProof="1">
              <a:solidFill>
                <a:schemeClr val="tx1"/>
              </a:solidFill>
            </a:endParaRPr>
          </a:p>
          <a:p>
            <a:pPr algn="ctr" fontAlgn="base"/>
            <a:endParaRPr lang="en-US" altLang="zh-CN" sz="2000" strike="noStrike" noProof="1">
              <a:solidFill>
                <a:schemeClr val="tx1"/>
              </a:solidFill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8709025" y="5879465"/>
            <a:ext cx="7107555" cy="456565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              1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graphicFrame>
        <p:nvGraphicFramePr>
          <p:cNvPr id="148" name="对象 14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69443" y="6180837"/>
          <a:ext cx="1941200" cy="79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" name="" r:id="rId8" imgW="774065" imgH="316865" progId="Equation.KSEE3">
                  <p:embed/>
                </p:oleObj>
              </mc:Choice>
              <mc:Fallback>
                <p:oleObj name="" r:id="rId8" imgW="774065" imgH="3168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69443" y="6180837"/>
                        <a:ext cx="1941200" cy="794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08" name="直接连接符 107"/>
          <p:cNvCxnSpPr/>
          <p:nvPr/>
        </p:nvCxnSpPr>
        <p:spPr>
          <a:xfrm flipH="1">
            <a:off x="4847969" y="5262649"/>
            <a:ext cx="1270" cy="151703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5793496" y="5343296"/>
            <a:ext cx="5715" cy="1093484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5336925" y="5794151"/>
            <a:ext cx="6350" cy="62865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5299460" y="6288823"/>
            <a:ext cx="53975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47" idx="2"/>
          </p:cNvCxnSpPr>
          <p:nvPr/>
        </p:nvCxnSpPr>
        <p:spPr>
          <a:xfrm>
            <a:off x="8171815" y="6361430"/>
            <a:ext cx="0" cy="49974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V="1">
            <a:off x="4862844" y="6648524"/>
            <a:ext cx="3296294" cy="4445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/>
          <p:cNvSpPr/>
          <p:nvPr/>
        </p:nvSpPr>
        <p:spPr>
          <a:xfrm>
            <a:off x="3516640" y="4629218"/>
            <a:ext cx="1304929" cy="844552"/>
          </a:xfrm>
          <a:prstGeom prst="rect">
            <a:avLst/>
          </a:prstGeom>
          <a:solidFill>
            <a:srgbClr val="5B9BD5">
              <a:alpha val="20000"/>
            </a:srgb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000" strike="noStrike" noProof="1">
                <a:solidFill>
                  <a:schemeClr val="tx1"/>
                </a:solidFill>
              </a:rPr>
              <a:t>1</a:t>
            </a:r>
            <a:r>
              <a:rPr lang="en-US" altLang="zh-CN" sz="2000" strike="noStrike" baseline="30000" noProof="1">
                <a:solidFill>
                  <a:schemeClr val="tx1"/>
                </a:solidFill>
              </a:rPr>
              <a:t>st</a:t>
            </a:r>
            <a:r>
              <a:rPr lang="en-US" altLang="zh-CN" sz="2000" strike="noStrike" noProof="1">
                <a:solidFill>
                  <a:schemeClr val="tx1"/>
                </a:solidFill>
              </a:rPr>
              <a:t> tank</a:t>
            </a:r>
            <a:endParaRPr lang="en-US" altLang="zh-CN" sz="2000" strike="noStrike" noProof="1">
              <a:solidFill>
                <a:schemeClr val="tx1"/>
              </a:solidFill>
            </a:endParaRPr>
          </a:p>
          <a:p>
            <a:pPr algn="ctr" fontAlgn="base"/>
            <a:endParaRPr lang="en-US" altLang="zh-CN" sz="2000" strike="noStrike" noProof="1">
              <a:solidFill>
                <a:schemeClr val="tx1"/>
              </a:solidFill>
            </a:endParaRPr>
          </a:p>
          <a:p>
            <a:pPr algn="ctr" fontAlgn="base"/>
            <a:endParaRPr lang="en-US" altLang="zh-CN" sz="2000" strike="noStrike" noProof="1">
              <a:solidFill>
                <a:schemeClr val="tx1"/>
              </a:solidFill>
            </a:endParaRPr>
          </a:p>
        </p:txBody>
      </p:sp>
      <p:grpSp>
        <p:nvGrpSpPr>
          <p:cNvPr id="187" name="组合 186"/>
          <p:cNvGrpSpPr/>
          <p:nvPr/>
        </p:nvGrpSpPr>
        <p:grpSpPr>
          <a:xfrm>
            <a:off x="3503305" y="4934654"/>
            <a:ext cx="179706" cy="539752"/>
            <a:chOff x="7465" y="5841"/>
            <a:chExt cx="283" cy="850"/>
          </a:xfrm>
        </p:grpSpPr>
        <p:sp>
          <p:nvSpPr>
            <p:cNvPr id="188" name="流程图: 过程 187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89" name="流程图: 过程 188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90" name="流程图: 过程 189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91" name="流程图: 过程 190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192" name="组合 191"/>
          <p:cNvGrpSpPr/>
          <p:nvPr/>
        </p:nvGrpSpPr>
        <p:grpSpPr>
          <a:xfrm>
            <a:off x="3808106" y="4926399"/>
            <a:ext cx="179706" cy="539752"/>
            <a:chOff x="7465" y="5841"/>
            <a:chExt cx="283" cy="850"/>
          </a:xfrm>
        </p:grpSpPr>
        <p:sp>
          <p:nvSpPr>
            <p:cNvPr id="193" name="流程图: 过程 192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94" name="流程图: 过程 193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95" name="流程图: 过程 194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96" name="流程图: 过程 195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4105286" y="4925764"/>
            <a:ext cx="179706" cy="539752"/>
            <a:chOff x="7465" y="5841"/>
            <a:chExt cx="283" cy="850"/>
          </a:xfrm>
        </p:grpSpPr>
        <p:sp>
          <p:nvSpPr>
            <p:cNvPr id="198" name="流程图: 过程 197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99" name="流程图: 过程 198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00" name="流程图: 过程 199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01" name="流程图: 过程 200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202" name="组合 201"/>
          <p:cNvGrpSpPr/>
          <p:nvPr/>
        </p:nvGrpSpPr>
        <p:grpSpPr>
          <a:xfrm>
            <a:off x="4377067" y="4926399"/>
            <a:ext cx="179706" cy="539752"/>
            <a:chOff x="7465" y="5841"/>
            <a:chExt cx="283" cy="850"/>
          </a:xfrm>
        </p:grpSpPr>
        <p:sp>
          <p:nvSpPr>
            <p:cNvPr id="203" name="流程图: 过程 202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04" name="流程图: 过程 203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05" name="流程图: 过程 204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06" name="流程图: 过程 205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207" name="组合 206"/>
          <p:cNvGrpSpPr/>
          <p:nvPr/>
        </p:nvGrpSpPr>
        <p:grpSpPr>
          <a:xfrm>
            <a:off x="4661548" y="4932114"/>
            <a:ext cx="179706" cy="539752"/>
            <a:chOff x="7465" y="5841"/>
            <a:chExt cx="283" cy="850"/>
          </a:xfrm>
        </p:grpSpPr>
        <p:sp>
          <p:nvSpPr>
            <p:cNvPr id="208" name="流程图: 过程 207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09" name="流程图: 过程 208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10" name="流程图: 过程 209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11" name="流程图: 过程 210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212" name="组合 211"/>
          <p:cNvGrpSpPr/>
          <p:nvPr/>
        </p:nvGrpSpPr>
        <p:grpSpPr>
          <a:xfrm>
            <a:off x="5795026" y="4932749"/>
            <a:ext cx="179706" cy="539752"/>
            <a:chOff x="7465" y="5841"/>
            <a:chExt cx="283" cy="850"/>
          </a:xfrm>
        </p:grpSpPr>
        <p:sp>
          <p:nvSpPr>
            <p:cNvPr id="213" name="流程图: 过程 212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14" name="流程图: 过程 213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15" name="流程图: 过程 214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16" name="流程图: 过程 215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217" name="组合 216"/>
          <p:cNvGrpSpPr/>
          <p:nvPr/>
        </p:nvGrpSpPr>
        <p:grpSpPr>
          <a:xfrm>
            <a:off x="6070617" y="4934654"/>
            <a:ext cx="179706" cy="539752"/>
            <a:chOff x="7465" y="5841"/>
            <a:chExt cx="283" cy="850"/>
          </a:xfrm>
        </p:grpSpPr>
        <p:sp>
          <p:nvSpPr>
            <p:cNvPr id="218" name="流程图: 过程 217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19" name="流程图: 过程 218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20" name="流程图: 过程 219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21" name="流程图: 过程 220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222" name="组合 221"/>
          <p:cNvGrpSpPr/>
          <p:nvPr/>
        </p:nvGrpSpPr>
        <p:grpSpPr>
          <a:xfrm>
            <a:off x="6363988" y="4932749"/>
            <a:ext cx="179706" cy="539752"/>
            <a:chOff x="7465" y="5841"/>
            <a:chExt cx="283" cy="850"/>
          </a:xfrm>
        </p:grpSpPr>
        <p:sp>
          <p:nvSpPr>
            <p:cNvPr id="223" name="流程图: 过程 222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24" name="流程图: 过程 223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25" name="流程图: 过程 224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26" name="流程图: 过程 225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227" name="组合 226"/>
          <p:cNvGrpSpPr/>
          <p:nvPr/>
        </p:nvGrpSpPr>
        <p:grpSpPr>
          <a:xfrm>
            <a:off x="6635769" y="4933384"/>
            <a:ext cx="179706" cy="539752"/>
            <a:chOff x="7465" y="5841"/>
            <a:chExt cx="283" cy="850"/>
          </a:xfrm>
        </p:grpSpPr>
        <p:sp>
          <p:nvSpPr>
            <p:cNvPr id="228" name="流程图: 过程 227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29" name="流程图: 过程 228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30" name="流程图: 过程 229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31" name="流程图: 过程 230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sp>
        <p:nvSpPr>
          <p:cNvPr id="232" name="矩形 231"/>
          <p:cNvSpPr/>
          <p:nvPr/>
        </p:nvSpPr>
        <p:spPr>
          <a:xfrm>
            <a:off x="5802011" y="4627313"/>
            <a:ext cx="1042038" cy="847092"/>
          </a:xfrm>
          <a:prstGeom prst="rect">
            <a:avLst/>
          </a:prstGeom>
          <a:solidFill>
            <a:srgbClr val="5B9BD5">
              <a:alpha val="20000"/>
            </a:srgb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000" strike="noStrike" noProof="1">
                <a:solidFill>
                  <a:schemeClr val="tx1"/>
                </a:solidFill>
              </a:rPr>
              <a:t>2</a:t>
            </a:r>
            <a:r>
              <a:rPr lang="en-US" altLang="zh-CN" sz="2000" strike="noStrike" baseline="30000" noProof="1">
                <a:solidFill>
                  <a:schemeClr val="tx1"/>
                </a:solidFill>
              </a:rPr>
              <a:t>nd </a:t>
            </a:r>
            <a:r>
              <a:rPr lang="en-US" altLang="zh-CN" sz="2000" strike="noStrike" noProof="1">
                <a:solidFill>
                  <a:schemeClr val="tx1"/>
                </a:solidFill>
              </a:rPr>
              <a:t>tank</a:t>
            </a:r>
            <a:endParaRPr lang="en-US" altLang="zh-CN" sz="2000" strike="noStrike" noProof="1">
              <a:solidFill>
                <a:schemeClr val="tx1"/>
              </a:solidFill>
            </a:endParaRPr>
          </a:p>
          <a:p>
            <a:pPr algn="ctr" fontAlgn="base"/>
            <a:endParaRPr lang="en-US" altLang="zh-CN" sz="2000" strike="noStrike" noProof="1">
              <a:solidFill>
                <a:schemeClr val="tx1"/>
              </a:solidFill>
            </a:endParaRPr>
          </a:p>
          <a:p>
            <a:pPr algn="ctr" fontAlgn="base"/>
            <a:endParaRPr lang="en-US" altLang="zh-CN" sz="2000" strike="noStrike" noProof="1">
              <a:solidFill>
                <a:schemeClr val="tx1"/>
              </a:solidFill>
            </a:endParaRPr>
          </a:p>
        </p:txBody>
      </p:sp>
      <p:graphicFrame>
        <p:nvGraphicFramePr>
          <p:cNvPr id="238" name="对象 2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84803" y="6298003"/>
          <a:ext cx="605157" cy="350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" name="" r:id="rId1" imgW="241300" imgH="139700" progId="Equation.KSEE3">
                  <p:embed/>
                </p:oleObj>
              </mc:Choice>
              <mc:Fallback>
                <p:oleObj name="" r:id="rId1" imgW="2413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84803" y="6298003"/>
                        <a:ext cx="605157" cy="350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" name="对象 2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16806" y="6648207"/>
          <a:ext cx="3376304" cy="79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" name="" r:id="rId3" imgW="1346200" imgH="316865" progId="Equation.KSEE3">
                  <p:embed/>
                </p:oleObj>
              </mc:Choice>
              <mc:Fallback>
                <p:oleObj name="" r:id="rId3" imgW="1346200" imgH="3168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16806" y="6648207"/>
                        <a:ext cx="3376304" cy="794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9" name="组合 288"/>
          <p:cNvGrpSpPr/>
          <p:nvPr/>
        </p:nvGrpSpPr>
        <p:grpSpPr>
          <a:xfrm>
            <a:off x="4786008" y="7936307"/>
            <a:ext cx="3942091" cy="1945010"/>
            <a:chOff x="5943" y="11673"/>
            <a:chExt cx="6208" cy="3063"/>
          </a:xfrm>
        </p:grpSpPr>
        <p:cxnSp>
          <p:nvCxnSpPr>
            <p:cNvPr id="58" name="直接连接符 57"/>
            <p:cNvCxnSpPr/>
            <p:nvPr/>
          </p:nvCxnSpPr>
          <p:spPr>
            <a:xfrm>
              <a:off x="10455" y="13358"/>
              <a:ext cx="5" cy="1378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 flipV="1">
              <a:off x="5943" y="13685"/>
              <a:ext cx="972" cy="9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 flipV="1">
              <a:off x="10391" y="14415"/>
              <a:ext cx="1687" cy="1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246" idx="1"/>
            </p:cNvCxnSpPr>
            <p:nvPr/>
          </p:nvCxnSpPr>
          <p:spPr>
            <a:xfrm>
              <a:off x="6890" y="12583"/>
              <a:ext cx="11" cy="1335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5968" y="13358"/>
              <a:ext cx="12" cy="838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 flipH="1">
              <a:off x="12060" y="13007"/>
              <a:ext cx="18" cy="16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2" name="矩形 241"/>
            <p:cNvSpPr/>
            <p:nvPr/>
          </p:nvSpPr>
          <p:spPr>
            <a:xfrm>
              <a:off x="6911" y="11676"/>
              <a:ext cx="2055" cy="1330"/>
            </a:xfrm>
            <a:prstGeom prst="rect">
              <a:avLst/>
            </a:prstGeom>
            <a:solidFill>
              <a:srgbClr val="5B9BD5">
                <a:alpha val="20000"/>
              </a:srgb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2000" strike="noStrike" noProof="1">
                  <a:solidFill>
                    <a:schemeClr val="tx1"/>
                  </a:solidFill>
                </a:rPr>
                <a:t>1</a:t>
              </a:r>
              <a:r>
                <a:rPr lang="en-US" altLang="zh-CN" sz="2000" strike="noStrike" baseline="30000" noProof="1">
                  <a:solidFill>
                    <a:schemeClr val="tx1"/>
                  </a:solidFill>
                </a:rPr>
                <a:t>st</a:t>
              </a:r>
              <a:r>
                <a:rPr lang="en-US" altLang="zh-CN" sz="2000" strike="noStrike" noProof="1">
                  <a:solidFill>
                    <a:schemeClr val="tx1"/>
                  </a:solidFill>
                </a:rPr>
                <a:t> tank</a:t>
              </a:r>
              <a:endParaRPr lang="en-US" altLang="zh-CN" sz="2000" strike="noStrike" noProof="1">
                <a:solidFill>
                  <a:schemeClr val="tx1"/>
                </a:solidFill>
              </a:endParaRPr>
            </a:p>
            <a:p>
              <a:pPr algn="ctr" fontAlgn="base"/>
              <a:endParaRPr lang="en-US" altLang="zh-CN" sz="2000" strike="noStrike" noProof="1">
                <a:solidFill>
                  <a:schemeClr val="tx1"/>
                </a:solidFill>
              </a:endParaRPr>
            </a:p>
            <a:p>
              <a:pPr algn="ctr" fontAlgn="base"/>
              <a:endParaRPr lang="en-US" altLang="zh-CN" sz="2000" strike="noStrike" noProof="1">
                <a:solidFill>
                  <a:schemeClr val="tx1"/>
                </a:solidFill>
              </a:endParaRPr>
            </a:p>
          </p:txBody>
        </p:sp>
        <p:grpSp>
          <p:nvGrpSpPr>
            <p:cNvPr id="243" name="组合 242"/>
            <p:cNvGrpSpPr/>
            <p:nvPr/>
          </p:nvGrpSpPr>
          <p:grpSpPr>
            <a:xfrm>
              <a:off x="6890" y="12157"/>
              <a:ext cx="283" cy="850"/>
              <a:chOff x="7465" y="5841"/>
              <a:chExt cx="283" cy="850"/>
            </a:xfrm>
          </p:grpSpPr>
          <p:sp>
            <p:nvSpPr>
              <p:cNvPr id="244" name="流程图: 过程 243"/>
              <p:cNvSpPr/>
              <p:nvPr/>
            </p:nvSpPr>
            <p:spPr>
              <a:xfrm>
                <a:off x="7465" y="6477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45" name="流程图: 过程 244"/>
              <p:cNvSpPr/>
              <p:nvPr/>
            </p:nvSpPr>
            <p:spPr>
              <a:xfrm>
                <a:off x="7465" y="5841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46" name="流程图: 过程 245"/>
              <p:cNvSpPr/>
              <p:nvPr/>
            </p:nvSpPr>
            <p:spPr>
              <a:xfrm>
                <a:off x="7465" y="6055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47" name="流程图: 过程 246"/>
              <p:cNvSpPr/>
              <p:nvPr/>
            </p:nvSpPr>
            <p:spPr>
              <a:xfrm>
                <a:off x="7628" y="6054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248" name="组合 247"/>
            <p:cNvGrpSpPr/>
            <p:nvPr/>
          </p:nvGrpSpPr>
          <p:grpSpPr>
            <a:xfrm>
              <a:off x="7370" y="12144"/>
              <a:ext cx="283" cy="850"/>
              <a:chOff x="7465" y="5841"/>
              <a:chExt cx="283" cy="850"/>
            </a:xfrm>
          </p:grpSpPr>
          <p:sp>
            <p:nvSpPr>
              <p:cNvPr id="249" name="流程图: 过程 248"/>
              <p:cNvSpPr/>
              <p:nvPr/>
            </p:nvSpPr>
            <p:spPr>
              <a:xfrm>
                <a:off x="7465" y="6477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50" name="流程图: 过程 249"/>
              <p:cNvSpPr/>
              <p:nvPr/>
            </p:nvSpPr>
            <p:spPr>
              <a:xfrm>
                <a:off x="7465" y="5841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51" name="流程图: 过程 250"/>
              <p:cNvSpPr/>
              <p:nvPr/>
            </p:nvSpPr>
            <p:spPr>
              <a:xfrm>
                <a:off x="7465" y="6055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52" name="流程图: 过程 251"/>
              <p:cNvSpPr/>
              <p:nvPr/>
            </p:nvSpPr>
            <p:spPr>
              <a:xfrm>
                <a:off x="7628" y="6054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253" name="组合 252"/>
            <p:cNvGrpSpPr/>
            <p:nvPr/>
          </p:nvGrpSpPr>
          <p:grpSpPr>
            <a:xfrm>
              <a:off x="7838" y="12143"/>
              <a:ext cx="283" cy="850"/>
              <a:chOff x="7465" y="5841"/>
              <a:chExt cx="283" cy="850"/>
            </a:xfrm>
          </p:grpSpPr>
          <p:sp>
            <p:nvSpPr>
              <p:cNvPr id="254" name="流程图: 过程 253"/>
              <p:cNvSpPr/>
              <p:nvPr/>
            </p:nvSpPr>
            <p:spPr>
              <a:xfrm>
                <a:off x="7465" y="6477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55" name="流程图: 过程 254"/>
              <p:cNvSpPr/>
              <p:nvPr/>
            </p:nvSpPr>
            <p:spPr>
              <a:xfrm>
                <a:off x="7465" y="5841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56" name="流程图: 过程 255"/>
              <p:cNvSpPr/>
              <p:nvPr/>
            </p:nvSpPr>
            <p:spPr>
              <a:xfrm>
                <a:off x="7465" y="6055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57" name="流程图: 过程 256"/>
              <p:cNvSpPr/>
              <p:nvPr/>
            </p:nvSpPr>
            <p:spPr>
              <a:xfrm>
                <a:off x="7628" y="6054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258" name="组合 257"/>
            <p:cNvGrpSpPr/>
            <p:nvPr/>
          </p:nvGrpSpPr>
          <p:grpSpPr>
            <a:xfrm>
              <a:off x="8266" y="12144"/>
              <a:ext cx="283" cy="850"/>
              <a:chOff x="7465" y="5841"/>
              <a:chExt cx="283" cy="850"/>
            </a:xfrm>
          </p:grpSpPr>
          <p:sp>
            <p:nvSpPr>
              <p:cNvPr id="259" name="流程图: 过程 258"/>
              <p:cNvSpPr/>
              <p:nvPr/>
            </p:nvSpPr>
            <p:spPr>
              <a:xfrm>
                <a:off x="7465" y="6477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60" name="流程图: 过程 259"/>
              <p:cNvSpPr/>
              <p:nvPr/>
            </p:nvSpPr>
            <p:spPr>
              <a:xfrm>
                <a:off x="7465" y="5841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61" name="流程图: 过程 260"/>
              <p:cNvSpPr/>
              <p:nvPr/>
            </p:nvSpPr>
            <p:spPr>
              <a:xfrm>
                <a:off x="7465" y="6055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62" name="流程图: 过程 261"/>
              <p:cNvSpPr/>
              <p:nvPr/>
            </p:nvSpPr>
            <p:spPr>
              <a:xfrm>
                <a:off x="7628" y="6054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263" name="组合 262"/>
            <p:cNvGrpSpPr/>
            <p:nvPr/>
          </p:nvGrpSpPr>
          <p:grpSpPr>
            <a:xfrm>
              <a:off x="8714" y="12153"/>
              <a:ext cx="283" cy="850"/>
              <a:chOff x="7465" y="5841"/>
              <a:chExt cx="283" cy="850"/>
            </a:xfrm>
          </p:grpSpPr>
          <p:sp>
            <p:nvSpPr>
              <p:cNvPr id="264" name="流程图: 过程 263"/>
              <p:cNvSpPr/>
              <p:nvPr/>
            </p:nvSpPr>
            <p:spPr>
              <a:xfrm>
                <a:off x="7465" y="6477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65" name="流程图: 过程 264"/>
              <p:cNvSpPr/>
              <p:nvPr/>
            </p:nvSpPr>
            <p:spPr>
              <a:xfrm>
                <a:off x="7465" y="5841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66" name="流程图: 过程 265"/>
              <p:cNvSpPr/>
              <p:nvPr/>
            </p:nvSpPr>
            <p:spPr>
              <a:xfrm>
                <a:off x="7465" y="6055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67" name="流程图: 过程 266"/>
              <p:cNvSpPr/>
              <p:nvPr/>
            </p:nvSpPr>
            <p:spPr>
              <a:xfrm>
                <a:off x="7628" y="6054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268" name="组合 267"/>
            <p:cNvGrpSpPr/>
            <p:nvPr/>
          </p:nvGrpSpPr>
          <p:grpSpPr>
            <a:xfrm>
              <a:off x="10499" y="12154"/>
              <a:ext cx="283" cy="850"/>
              <a:chOff x="7465" y="5841"/>
              <a:chExt cx="283" cy="850"/>
            </a:xfrm>
          </p:grpSpPr>
          <p:sp>
            <p:nvSpPr>
              <p:cNvPr id="269" name="流程图: 过程 268"/>
              <p:cNvSpPr/>
              <p:nvPr/>
            </p:nvSpPr>
            <p:spPr>
              <a:xfrm>
                <a:off x="7465" y="6477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70" name="流程图: 过程 269"/>
              <p:cNvSpPr/>
              <p:nvPr/>
            </p:nvSpPr>
            <p:spPr>
              <a:xfrm>
                <a:off x="7465" y="5841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71" name="流程图: 过程 270"/>
              <p:cNvSpPr/>
              <p:nvPr/>
            </p:nvSpPr>
            <p:spPr>
              <a:xfrm>
                <a:off x="7465" y="6055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72" name="流程图: 过程 271"/>
              <p:cNvSpPr/>
              <p:nvPr/>
            </p:nvSpPr>
            <p:spPr>
              <a:xfrm>
                <a:off x="7628" y="6054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273" name="组合 272"/>
            <p:cNvGrpSpPr/>
            <p:nvPr/>
          </p:nvGrpSpPr>
          <p:grpSpPr>
            <a:xfrm>
              <a:off x="10933" y="12157"/>
              <a:ext cx="283" cy="850"/>
              <a:chOff x="7465" y="5841"/>
              <a:chExt cx="283" cy="850"/>
            </a:xfrm>
          </p:grpSpPr>
          <p:sp>
            <p:nvSpPr>
              <p:cNvPr id="274" name="流程图: 过程 273"/>
              <p:cNvSpPr/>
              <p:nvPr/>
            </p:nvSpPr>
            <p:spPr>
              <a:xfrm>
                <a:off x="7465" y="6477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75" name="流程图: 过程 274"/>
              <p:cNvSpPr/>
              <p:nvPr/>
            </p:nvSpPr>
            <p:spPr>
              <a:xfrm>
                <a:off x="7465" y="5841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76" name="流程图: 过程 275"/>
              <p:cNvSpPr/>
              <p:nvPr/>
            </p:nvSpPr>
            <p:spPr>
              <a:xfrm>
                <a:off x="7465" y="6055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77" name="流程图: 过程 276"/>
              <p:cNvSpPr/>
              <p:nvPr/>
            </p:nvSpPr>
            <p:spPr>
              <a:xfrm>
                <a:off x="7628" y="6054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278" name="组合 277"/>
            <p:cNvGrpSpPr/>
            <p:nvPr/>
          </p:nvGrpSpPr>
          <p:grpSpPr>
            <a:xfrm>
              <a:off x="11395" y="12154"/>
              <a:ext cx="283" cy="850"/>
              <a:chOff x="7465" y="5841"/>
              <a:chExt cx="283" cy="850"/>
            </a:xfrm>
          </p:grpSpPr>
          <p:sp>
            <p:nvSpPr>
              <p:cNvPr id="279" name="流程图: 过程 278"/>
              <p:cNvSpPr/>
              <p:nvPr/>
            </p:nvSpPr>
            <p:spPr>
              <a:xfrm>
                <a:off x="7465" y="6477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80" name="流程图: 过程 279"/>
              <p:cNvSpPr/>
              <p:nvPr/>
            </p:nvSpPr>
            <p:spPr>
              <a:xfrm>
                <a:off x="7465" y="5841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81" name="流程图: 过程 280"/>
              <p:cNvSpPr/>
              <p:nvPr/>
            </p:nvSpPr>
            <p:spPr>
              <a:xfrm>
                <a:off x="7465" y="6055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82" name="流程图: 过程 281"/>
              <p:cNvSpPr/>
              <p:nvPr/>
            </p:nvSpPr>
            <p:spPr>
              <a:xfrm>
                <a:off x="7628" y="6054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283" name="组合 282"/>
            <p:cNvGrpSpPr/>
            <p:nvPr/>
          </p:nvGrpSpPr>
          <p:grpSpPr>
            <a:xfrm>
              <a:off x="11823" y="12155"/>
              <a:ext cx="283" cy="850"/>
              <a:chOff x="7465" y="5841"/>
              <a:chExt cx="283" cy="850"/>
            </a:xfrm>
          </p:grpSpPr>
          <p:sp>
            <p:nvSpPr>
              <p:cNvPr id="284" name="流程图: 过程 283"/>
              <p:cNvSpPr/>
              <p:nvPr/>
            </p:nvSpPr>
            <p:spPr>
              <a:xfrm>
                <a:off x="7465" y="6477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85" name="流程图: 过程 284"/>
              <p:cNvSpPr/>
              <p:nvPr/>
            </p:nvSpPr>
            <p:spPr>
              <a:xfrm>
                <a:off x="7465" y="5841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86" name="流程图: 过程 285"/>
              <p:cNvSpPr/>
              <p:nvPr/>
            </p:nvSpPr>
            <p:spPr>
              <a:xfrm>
                <a:off x="7465" y="6055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87" name="流程图: 过程 286"/>
              <p:cNvSpPr/>
              <p:nvPr/>
            </p:nvSpPr>
            <p:spPr>
              <a:xfrm>
                <a:off x="7628" y="6054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</p:grpSp>
        <p:sp>
          <p:nvSpPr>
            <p:cNvPr id="288" name="矩形 287"/>
            <p:cNvSpPr/>
            <p:nvPr/>
          </p:nvSpPr>
          <p:spPr>
            <a:xfrm>
              <a:off x="10510" y="11673"/>
              <a:ext cx="1641" cy="1334"/>
            </a:xfrm>
            <a:prstGeom prst="rect">
              <a:avLst/>
            </a:prstGeom>
            <a:solidFill>
              <a:srgbClr val="5B9BD5">
                <a:alpha val="20000"/>
              </a:srgb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2000" strike="noStrike" noProof="1">
                  <a:solidFill>
                    <a:schemeClr val="tx1"/>
                  </a:solidFill>
                </a:rPr>
                <a:t>2</a:t>
              </a:r>
              <a:r>
                <a:rPr lang="en-US" altLang="zh-CN" sz="2000" strike="noStrike" baseline="30000" noProof="1">
                  <a:solidFill>
                    <a:schemeClr val="tx1"/>
                  </a:solidFill>
                </a:rPr>
                <a:t>nd </a:t>
              </a:r>
              <a:r>
                <a:rPr lang="en-US" altLang="zh-CN" sz="2000" strike="noStrike" noProof="1">
                  <a:solidFill>
                    <a:schemeClr val="tx1"/>
                  </a:solidFill>
                </a:rPr>
                <a:t>tank</a:t>
              </a:r>
              <a:endParaRPr lang="en-US" altLang="zh-CN" sz="2000" strike="noStrike" noProof="1">
                <a:solidFill>
                  <a:schemeClr val="tx1"/>
                </a:solidFill>
              </a:endParaRPr>
            </a:p>
            <a:p>
              <a:pPr algn="ctr" fontAlgn="base"/>
              <a:endParaRPr lang="en-US" altLang="zh-CN" sz="2000" strike="noStrike" noProof="1">
                <a:solidFill>
                  <a:schemeClr val="tx1"/>
                </a:solidFill>
              </a:endParaRPr>
            </a:p>
            <a:p>
              <a:pPr algn="ctr" fontAlgn="base"/>
              <a:endParaRPr lang="en-US" altLang="zh-CN" sz="2000" strike="noStrike" noProof="1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94" name="对象 29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01566" y="9186626"/>
          <a:ext cx="605157" cy="350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" name="" r:id="rId5" imgW="241300" imgH="139700" progId="Equation.KSEE3">
                  <p:embed/>
                </p:oleObj>
              </mc:Choice>
              <mc:Fallback>
                <p:oleObj name="" r:id="rId5" imgW="2413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01566" y="9186626"/>
                        <a:ext cx="605157" cy="350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" name="对象 29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90075" y="9855601"/>
          <a:ext cx="3535690" cy="79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" name="" r:id="rId6" imgW="1409700" imgH="316865" progId="Equation.KSEE3">
                  <p:embed/>
                </p:oleObj>
              </mc:Choice>
              <mc:Fallback>
                <p:oleObj name="" r:id="rId6" imgW="1409700" imgH="3168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90075" y="9855601"/>
                        <a:ext cx="3535690" cy="794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椭圆 9"/>
          <p:cNvSpPr/>
          <p:nvPr/>
        </p:nvSpPr>
        <p:spPr>
          <a:xfrm>
            <a:off x="4848225" y="5622290"/>
            <a:ext cx="6258560" cy="44386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                 1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-1152525" y="8935720"/>
            <a:ext cx="5962015" cy="4260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                   2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1739900" y="6066155"/>
            <a:ext cx="7107555" cy="456565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              2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8171815" y="6132830"/>
            <a:ext cx="7107555" cy="456565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              1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7649845" y="9010650"/>
            <a:ext cx="6258560" cy="44386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                 1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8670290" y="9538335"/>
            <a:ext cx="7107555" cy="456565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              1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-1181100" y="9537065"/>
            <a:ext cx="7107555" cy="456565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                        2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椭圆 27"/>
          <p:cNvSpPr/>
          <p:nvPr/>
        </p:nvSpPr>
        <p:spPr>
          <a:xfrm rot="9660000">
            <a:off x="6546875" y="3642496"/>
            <a:ext cx="850906" cy="28257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658" name="文本框 20"/>
          <p:cNvSpPr txBox="1"/>
          <p:nvPr/>
        </p:nvSpPr>
        <p:spPr>
          <a:xfrm>
            <a:off x="1940319" y="7103523"/>
            <a:ext cx="1376381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t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132" name="直接箭头连接符 131"/>
          <p:cNvCxnSpPr>
            <a:endCxn id="24" idx="4"/>
          </p:cNvCxnSpPr>
          <p:nvPr/>
        </p:nvCxnSpPr>
        <p:spPr>
          <a:xfrm flipV="1">
            <a:off x="1240158" y="3909761"/>
            <a:ext cx="5147324" cy="81978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 rot="17880000">
            <a:off x="7480836" y="2850016"/>
            <a:ext cx="850906" cy="28257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3" name="椭圆 122"/>
          <p:cNvSpPr/>
          <p:nvPr/>
        </p:nvSpPr>
        <p:spPr>
          <a:xfrm rot="21120000">
            <a:off x="5385466" y="3850780"/>
            <a:ext cx="849001" cy="294007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3" name="图片 22" descr="magnifi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2030" y="3632338"/>
            <a:ext cx="1091573" cy="1091573"/>
          </a:xfrm>
          <a:prstGeom prst="rect">
            <a:avLst/>
          </a:prstGeom>
        </p:spPr>
      </p:pic>
      <p:sp>
        <p:nvSpPr>
          <p:cNvPr id="24" name="椭圆 23"/>
          <p:cNvSpPr/>
          <p:nvPr/>
        </p:nvSpPr>
        <p:spPr>
          <a:xfrm>
            <a:off x="4609485" y="353810"/>
            <a:ext cx="3556025" cy="35560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>
              <a:latin typeface="Arial" panose="020B0604020202020204" pitchFamily="34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2184406" y="7434656"/>
            <a:ext cx="6762769" cy="2476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8577580" y="4610100"/>
            <a:ext cx="19050" cy="3829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6939280" y="5812155"/>
            <a:ext cx="20320" cy="255079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829316" y="6164017"/>
            <a:ext cx="1130303" cy="1270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 flipV="1">
            <a:off x="4127533" y="6139334"/>
            <a:ext cx="1701812" cy="24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5842037" y="5461151"/>
            <a:ext cx="0" cy="16452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190" idx="1"/>
          </p:cNvCxnSpPr>
          <p:nvPr/>
        </p:nvCxnSpPr>
        <p:spPr>
          <a:xfrm>
            <a:off x="5852176" y="5929067"/>
            <a:ext cx="1090298" cy="3810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20"/>
          <p:cNvSpPr txBox="1"/>
          <p:nvPr/>
        </p:nvSpPr>
        <p:spPr>
          <a:xfrm>
            <a:off x="8718550" y="4401820"/>
            <a:ext cx="532130" cy="3962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000">
                <a:latin typeface="Arial" panose="020B0604020202020204" pitchFamily="34" charset="0"/>
                <a:ea typeface="AR PL KaitiM GB" charset="0"/>
              </a:rPr>
              <a:t>B</a:t>
            </a:r>
            <a:endParaRPr lang="en-US" altLang="zh-CN" sz="20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47" name="左箭头 46"/>
          <p:cNvSpPr/>
          <p:nvPr/>
        </p:nvSpPr>
        <p:spPr>
          <a:xfrm rot="10260000">
            <a:off x="2992790" y="3953015"/>
            <a:ext cx="660405" cy="38100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5689629" y="2449327"/>
            <a:ext cx="208281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</a:rPr>
              <a:t>SIS100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 rot="21120000">
            <a:off x="4166263" y="4031120"/>
            <a:ext cx="849001" cy="294007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6955790" y="5356860"/>
            <a:ext cx="1599565" cy="844550"/>
          </a:xfrm>
          <a:prstGeom prst="rect">
            <a:avLst/>
          </a:prstGeom>
          <a:solidFill>
            <a:srgbClr val="5B9BD5">
              <a:alpha val="20000"/>
            </a:srgb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000" strike="noStrike" noProof="1">
                <a:solidFill>
                  <a:schemeClr val="tx1"/>
                </a:solidFill>
              </a:rPr>
              <a:t>tank</a:t>
            </a:r>
            <a:endParaRPr lang="en-US" altLang="zh-CN" sz="2000" strike="noStrike" noProof="1">
              <a:solidFill>
                <a:schemeClr val="tx1"/>
              </a:solidFill>
            </a:endParaRPr>
          </a:p>
          <a:p>
            <a:pPr algn="ctr" fontAlgn="base"/>
            <a:endParaRPr lang="en-US" altLang="zh-CN" sz="2000" strike="noStrike" noProof="1">
              <a:solidFill>
                <a:schemeClr val="tx1"/>
              </a:solidFill>
            </a:endParaRPr>
          </a:p>
          <a:p>
            <a:pPr algn="ctr" fontAlgn="base"/>
            <a:endParaRPr lang="en-US" altLang="zh-CN" sz="2000" strike="noStrike" noProof="1">
              <a:solidFill>
                <a:schemeClr val="tx1"/>
              </a:solidFill>
            </a:endParaRPr>
          </a:p>
        </p:txBody>
      </p:sp>
      <p:grpSp>
        <p:nvGrpSpPr>
          <p:cNvPr id="187" name="组合 186"/>
          <p:cNvGrpSpPr/>
          <p:nvPr/>
        </p:nvGrpSpPr>
        <p:grpSpPr>
          <a:xfrm rot="0">
            <a:off x="6942455" y="5662295"/>
            <a:ext cx="179705" cy="539750"/>
            <a:chOff x="7465" y="5841"/>
            <a:chExt cx="283" cy="850"/>
          </a:xfrm>
        </p:grpSpPr>
        <p:sp>
          <p:nvSpPr>
            <p:cNvPr id="188" name="流程图: 过程 187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89" name="流程图: 过程 188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90" name="流程图: 过程 189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91" name="流程图: 过程 190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192" name="组合 191"/>
          <p:cNvGrpSpPr/>
          <p:nvPr/>
        </p:nvGrpSpPr>
        <p:grpSpPr>
          <a:xfrm rot="0">
            <a:off x="7247255" y="5654040"/>
            <a:ext cx="179705" cy="539750"/>
            <a:chOff x="7465" y="5841"/>
            <a:chExt cx="283" cy="850"/>
          </a:xfrm>
        </p:grpSpPr>
        <p:sp>
          <p:nvSpPr>
            <p:cNvPr id="193" name="流程图: 过程 192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94" name="流程图: 过程 193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95" name="流程图: 过程 194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96" name="流程图: 过程 195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197" name="组合 196"/>
          <p:cNvGrpSpPr/>
          <p:nvPr/>
        </p:nvGrpSpPr>
        <p:grpSpPr>
          <a:xfrm rot="0">
            <a:off x="7544435" y="5653405"/>
            <a:ext cx="179705" cy="539750"/>
            <a:chOff x="7465" y="5841"/>
            <a:chExt cx="283" cy="850"/>
          </a:xfrm>
        </p:grpSpPr>
        <p:sp>
          <p:nvSpPr>
            <p:cNvPr id="198" name="流程图: 过程 197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99" name="流程图: 过程 198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00" name="流程图: 过程 199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01" name="流程图: 过程 200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202" name="组合 201"/>
          <p:cNvGrpSpPr/>
          <p:nvPr/>
        </p:nvGrpSpPr>
        <p:grpSpPr>
          <a:xfrm rot="0">
            <a:off x="7816215" y="5654040"/>
            <a:ext cx="179705" cy="539750"/>
            <a:chOff x="7465" y="5841"/>
            <a:chExt cx="283" cy="850"/>
          </a:xfrm>
        </p:grpSpPr>
        <p:sp>
          <p:nvSpPr>
            <p:cNvPr id="203" name="流程图: 过程 202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04" name="流程图: 过程 203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05" name="流程图: 过程 204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06" name="流程图: 过程 205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207" name="组合 206"/>
          <p:cNvGrpSpPr/>
          <p:nvPr/>
        </p:nvGrpSpPr>
        <p:grpSpPr>
          <a:xfrm rot="0">
            <a:off x="8100695" y="5659755"/>
            <a:ext cx="179705" cy="539750"/>
            <a:chOff x="7465" y="5841"/>
            <a:chExt cx="283" cy="850"/>
          </a:xfrm>
        </p:grpSpPr>
        <p:sp>
          <p:nvSpPr>
            <p:cNvPr id="208" name="流程图: 过程 207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09" name="流程图: 过程 208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10" name="流程图: 过程 209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11" name="流程图: 过程 210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5" name="组合 4"/>
          <p:cNvGrpSpPr/>
          <p:nvPr/>
        </p:nvGrpSpPr>
        <p:grpSpPr>
          <a:xfrm rot="0">
            <a:off x="8375015" y="5654040"/>
            <a:ext cx="179705" cy="539750"/>
            <a:chOff x="7465" y="5841"/>
            <a:chExt cx="283" cy="850"/>
          </a:xfrm>
        </p:grpSpPr>
        <p:sp>
          <p:nvSpPr>
            <p:cNvPr id="15" name="流程图: 过程 14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6" name="流程图: 过程 15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7" name="流程图: 过程 16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9" name="流程图: 过程 18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sp>
        <p:nvSpPr>
          <p:cNvPr id="10" name="椭圆 9"/>
          <p:cNvSpPr/>
          <p:nvPr/>
        </p:nvSpPr>
        <p:spPr>
          <a:xfrm>
            <a:off x="8572500" y="7715885"/>
            <a:ext cx="6258560" cy="44386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-1614170" y="7703185"/>
            <a:ext cx="7107555" cy="456565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             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54738" y="5337493"/>
          <a:ext cx="654685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215900" imgH="177165" progId="Equation.KSEE3">
                  <p:embed/>
                </p:oleObj>
              </mc:Choice>
              <mc:Fallback>
                <p:oleObj name="" r:id="rId2" imgW="2159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54738" y="5337493"/>
                        <a:ext cx="654685" cy="537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33870" y="8439150"/>
          <a:ext cx="2040890" cy="961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4" imgW="673100" imgH="316865" progId="Equation.KSEE3">
                  <p:embed/>
                </p:oleObj>
              </mc:Choice>
              <mc:Fallback>
                <p:oleObj name="" r:id="rId4" imgW="673100" imgH="3168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33870" y="8439150"/>
                        <a:ext cx="2040890" cy="961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 flipH="1" flipV="1">
            <a:off x="8596410" y="8255000"/>
            <a:ext cx="688339" cy="127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6243955" y="8286750"/>
            <a:ext cx="698500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 rot="0" flipH="1">
            <a:off x="-2848516" y="1795780"/>
            <a:ext cx="15113304" cy="7081520"/>
            <a:chOff x="780" y="1841"/>
            <a:chExt cx="22549" cy="11152"/>
          </a:xfrm>
        </p:grpSpPr>
        <p:sp>
          <p:nvSpPr>
            <p:cNvPr id="28" name="椭圆 27"/>
            <p:cNvSpPr/>
            <p:nvPr/>
          </p:nvSpPr>
          <p:spPr>
            <a:xfrm rot="9660000">
              <a:off x="10310" y="5736"/>
              <a:ext cx="1340" cy="44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 fontAlgn="base"/>
              <a:endParaRPr lang="en-US" altLang="zh-CN" sz="2400" strike="noStrike" noProof="1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658" name="文本框 20"/>
            <p:cNvSpPr txBox="1"/>
            <p:nvPr/>
          </p:nvSpPr>
          <p:spPr>
            <a:xfrm>
              <a:off x="780" y="11336"/>
              <a:ext cx="2168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/>
              <a:r>
                <a:rPr lang="en-US" altLang="zh-CN" sz="2400">
                  <a:latin typeface="Arial" panose="020B0604020202020204" pitchFamily="34" charset="0"/>
                  <a:ea typeface="AR PL KaitiM GB" charset="0"/>
                </a:rPr>
                <a:t>t</a:t>
              </a:r>
              <a:endParaRPr lang="en-US" altLang="zh-CN" sz="2400">
                <a:latin typeface="Arial" panose="020B0604020202020204" pitchFamily="34" charset="0"/>
                <a:ea typeface="AR PL KaitiM GB" charset="0"/>
              </a:endParaRPr>
            </a:p>
          </p:txBody>
        </p:sp>
        <p:cxnSp>
          <p:nvCxnSpPr>
            <p:cNvPr id="132" name="直接箭头连接符 131"/>
            <p:cNvCxnSpPr/>
            <p:nvPr/>
          </p:nvCxnSpPr>
          <p:spPr>
            <a:xfrm flipV="1">
              <a:off x="2285" y="6148"/>
              <a:ext cx="8106" cy="129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 rot="20880000">
              <a:off x="9495" y="1841"/>
              <a:ext cx="1270" cy="4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 fontAlgn="base"/>
              <a:endParaRPr lang="en-US" altLang="zh-CN" sz="2400" strike="noStrike" noProof="1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23" name="图片 22" descr="magnifie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838" y="5596"/>
              <a:ext cx="1719" cy="1719"/>
            </a:xfrm>
            <a:prstGeom prst="rect">
              <a:avLst/>
            </a:prstGeom>
          </p:spPr>
        </p:pic>
        <p:sp>
          <p:nvSpPr>
            <p:cNvPr id="24" name="椭圆 23"/>
            <p:cNvSpPr/>
            <p:nvPr/>
          </p:nvSpPr>
          <p:spPr>
            <a:xfrm rot="540000">
              <a:off x="8409" y="2036"/>
              <a:ext cx="4063" cy="4062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>
                  <a:latin typeface="Arial" panose="020B0604020202020204" pitchFamily="34" charset="0"/>
                </a:rPr>
                <a:t>22</a:t>
              </a:r>
              <a:endParaRPr lang="en-US" altLang="zh-CN" sz="2400">
                <a:latin typeface="Arial" panose="020B0604020202020204" pitchFamily="34" charset="0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flipV="1">
              <a:off x="3440" y="11708"/>
              <a:ext cx="10650" cy="39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V="1">
              <a:off x="13437" y="8066"/>
              <a:ext cx="3" cy="492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11391" y="9707"/>
              <a:ext cx="5" cy="328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V="1">
              <a:off x="10311" y="12781"/>
              <a:ext cx="1027" cy="2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9615" y="9707"/>
              <a:ext cx="1780" cy="20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 flipV="1">
              <a:off x="6877" y="9668"/>
              <a:ext cx="2680" cy="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9635" y="8600"/>
              <a:ext cx="0" cy="259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endCxn id="190" idx="1"/>
            </p:cNvCxnSpPr>
            <p:nvPr/>
          </p:nvCxnSpPr>
          <p:spPr>
            <a:xfrm>
              <a:off x="9622" y="9337"/>
              <a:ext cx="1717" cy="6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文本框 20"/>
            <p:cNvSpPr txBox="1"/>
            <p:nvPr/>
          </p:nvSpPr>
          <p:spPr>
            <a:xfrm>
              <a:off x="13538" y="7946"/>
              <a:ext cx="673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/>
              <a:r>
                <a:rPr lang="en-US" altLang="zh-CN" sz="2000">
                  <a:latin typeface="Arial" panose="020B0604020202020204" pitchFamily="34" charset="0"/>
                  <a:ea typeface="AR PL KaitiM GB" charset="0"/>
                </a:rPr>
                <a:t>B</a:t>
              </a:r>
              <a:endParaRPr lang="en-US" altLang="zh-CN" sz="2000">
                <a:latin typeface="Arial" panose="020B0604020202020204" pitchFamily="34" charset="0"/>
                <a:ea typeface="AR PL KaitiM GB" charset="0"/>
              </a:endParaRPr>
            </a:p>
          </p:txBody>
        </p:sp>
        <p:sp>
          <p:nvSpPr>
            <p:cNvPr id="47" name="左箭头 46"/>
            <p:cNvSpPr/>
            <p:nvPr/>
          </p:nvSpPr>
          <p:spPr>
            <a:xfrm rot="10260000" flipH="1">
              <a:off x="4406" y="6228"/>
              <a:ext cx="1249" cy="600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8652" y="3857"/>
              <a:ext cx="2061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Arial" panose="020B0604020202020204" pitchFamily="34" charset="0"/>
                </a:rPr>
                <a:t>SIS18</a:t>
              </a:r>
              <a:endParaRPr lang="en-US" altLang="zh-CN" sz="2400">
                <a:latin typeface="Arial" panose="020B0604020202020204" pitchFamily="34" charset="0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11402" y="8436"/>
              <a:ext cx="2071" cy="1330"/>
              <a:chOff x="6983" y="8581"/>
              <a:chExt cx="2071" cy="1330"/>
            </a:xfrm>
          </p:grpSpPr>
          <p:sp>
            <p:nvSpPr>
              <p:cNvPr id="185" name="矩形 184"/>
              <p:cNvSpPr/>
              <p:nvPr/>
            </p:nvSpPr>
            <p:spPr>
              <a:xfrm>
                <a:off x="6983" y="8581"/>
                <a:ext cx="2071" cy="1330"/>
              </a:xfrm>
              <a:prstGeom prst="rect">
                <a:avLst/>
              </a:prstGeom>
              <a:solidFill>
                <a:srgbClr val="5B9BD5">
                  <a:alpha val="20000"/>
                </a:srgbClr>
              </a:solidFill>
              <a:ln>
                <a:solidFill>
                  <a:schemeClr val="accent1">
                    <a:shade val="50000"/>
                    <a:alpha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2000" strike="noStrike" noProof="1">
                    <a:solidFill>
                      <a:schemeClr val="tx1"/>
                    </a:solidFill>
                  </a:rPr>
                  <a:t>1</a:t>
                </a:r>
                <a:r>
                  <a:rPr lang="en-US" altLang="zh-CN" sz="2000" strike="noStrike" baseline="30000" noProof="1">
                    <a:solidFill>
                      <a:schemeClr val="tx1"/>
                    </a:solidFill>
                  </a:rPr>
                  <a:t>st</a:t>
                </a:r>
                <a:r>
                  <a:rPr lang="en-US" altLang="zh-CN" sz="2000" strike="noStrike" noProof="1">
                    <a:solidFill>
                      <a:schemeClr val="tx1"/>
                    </a:solidFill>
                  </a:rPr>
                  <a:t> tank</a:t>
                </a:r>
                <a:endParaRPr lang="en-US" altLang="zh-CN" sz="2000" strike="noStrike" noProof="1">
                  <a:solidFill>
                    <a:schemeClr val="tx1"/>
                  </a:solidFill>
                </a:endParaRPr>
              </a:p>
              <a:p>
                <a:pPr algn="ctr" fontAlgn="base"/>
                <a:endParaRPr lang="en-US" altLang="zh-CN" sz="2000" strike="noStrike" noProof="1">
                  <a:solidFill>
                    <a:schemeClr val="tx1"/>
                  </a:solidFill>
                </a:endParaRPr>
              </a:p>
              <a:p>
                <a:pPr algn="ctr" fontAlgn="base"/>
                <a:endParaRPr lang="en-US" altLang="zh-CN" sz="2000" strike="noStrike" noProof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2" name="组合 191"/>
              <p:cNvGrpSpPr/>
              <p:nvPr/>
            </p:nvGrpSpPr>
            <p:grpSpPr>
              <a:xfrm>
                <a:off x="6994" y="9049"/>
                <a:ext cx="283" cy="850"/>
                <a:chOff x="7465" y="5841"/>
                <a:chExt cx="283" cy="850"/>
              </a:xfrm>
            </p:grpSpPr>
            <p:sp>
              <p:nvSpPr>
                <p:cNvPr id="193" name="流程图: 过程 192"/>
                <p:cNvSpPr/>
                <p:nvPr/>
              </p:nvSpPr>
              <p:spPr>
                <a:xfrm>
                  <a:off x="7465" y="6477"/>
                  <a:ext cx="283" cy="214"/>
                </a:xfrm>
                <a:prstGeom prst="flowChartProcess">
                  <a:avLst/>
                </a:prstGeom>
                <a:pattFill prst="ltDnDiag">
                  <a:fgClr>
                    <a:schemeClr val="tx1"/>
                  </a:fgClr>
                  <a:bgClr>
                    <a:srgbClr val="FFFFFF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zh-CN" altLang="en-US" sz="2400" strike="noStrike" noProof="1"/>
                </a:p>
              </p:txBody>
            </p:sp>
            <p:sp>
              <p:nvSpPr>
                <p:cNvPr id="194" name="流程图: 过程 193"/>
                <p:cNvSpPr/>
                <p:nvPr/>
              </p:nvSpPr>
              <p:spPr>
                <a:xfrm>
                  <a:off x="7465" y="5841"/>
                  <a:ext cx="283" cy="214"/>
                </a:xfrm>
                <a:prstGeom prst="flowChartProcess">
                  <a:avLst/>
                </a:prstGeom>
                <a:pattFill prst="ltDnDiag">
                  <a:fgClr>
                    <a:schemeClr val="tx1"/>
                  </a:fgClr>
                  <a:bgClr>
                    <a:srgbClr val="FFFFFF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zh-CN" altLang="en-US" sz="2400" strike="noStrike" noProof="1"/>
                </a:p>
              </p:txBody>
            </p:sp>
            <p:sp>
              <p:nvSpPr>
                <p:cNvPr id="195" name="流程图: 过程 194"/>
                <p:cNvSpPr/>
                <p:nvPr/>
              </p:nvSpPr>
              <p:spPr>
                <a:xfrm>
                  <a:off x="7465" y="6055"/>
                  <a:ext cx="120" cy="423"/>
                </a:xfrm>
                <a:prstGeom prst="flowChartProcess">
                  <a:avLst/>
                </a:prstGeom>
                <a:pattFill prst="ltDnDiag">
                  <a:fgClr>
                    <a:schemeClr val="tx1"/>
                  </a:fgClr>
                  <a:bgClr>
                    <a:srgbClr val="FFFFFF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zh-CN" altLang="en-US" sz="2400" strike="noStrike" noProof="1"/>
                </a:p>
              </p:txBody>
            </p:sp>
            <p:sp>
              <p:nvSpPr>
                <p:cNvPr id="196" name="流程图: 过程 195"/>
                <p:cNvSpPr/>
                <p:nvPr/>
              </p:nvSpPr>
              <p:spPr>
                <a:xfrm>
                  <a:off x="7628" y="6054"/>
                  <a:ext cx="120" cy="423"/>
                </a:xfrm>
                <a:prstGeom prst="flowChartProcess">
                  <a:avLst/>
                </a:prstGeom>
                <a:pattFill prst="ltDnDiag">
                  <a:fgClr>
                    <a:schemeClr val="tx1"/>
                  </a:fgClr>
                  <a:bgClr>
                    <a:srgbClr val="FFFFFF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zh-CN" altLang="en-US" sz="2400" strike="noStrike" noProof="1"/>
                </a:p>
              </p:txBody>
            </p:sp>
          </p:grpSp>
          <p:grpSp>
            <p:nvGrpSpPr>
              <p:cNvPr id="197" name="组合 196"/>
              <p:cNvGrpSpPr/>
              <p:nvPr/>
            </p:nvGrpSpPr>
            <p:grpSpPr>
              <a:xfrm>
                <a:off x="7462" y="9048"/>
                <a:ext cx="283" cy="850"/>
                <a:chOff x="7465" y="5841"/>
                <a:chExt cx="283" cy="850"/>
              </a:xfrm>
            </p:grpSpPr>
            <p:sp>
              <p:nvSpPr>
                <p:cNvPr id="198" name="流程图: 过程 197"/>
                <p:cNvSpPr/>
                <p:nvPr/>
              </p:nvSpPr>
              <p:spPr>
                <a:xfrm>
                  <a:off x="7465" y="6477"/>
                  <a:ext cx="283" cy="214"/>
                </a:xfrm>
                <a:prstGeom prst="flowChartProcess">
                  <a:avLst/>
                </a:prstGeom>
                <a:pattFill prst="ltDnDiag">
                  <a:fgClr>
                    <a:schemeClr val="tx1"/>
                  </a:fgClr>
                  <a:bgClr>
                    <a:srgbClr val="FFFFFF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zh-CN" altLang="en-US" sz="2400" strike="noStrike" noProof="1"/>
                </a:p>
              </p:txBody>
            </p:sp>
            <p:sp>
              <p:nvSpPr>
                <p:cNvPr id="199" name="流程图: 过程 198"/>
                <p:cNvSpPr/>
                <p:nvPr/>
              </p:nvSpPr>
              <p:spPr>
                <a:xfrm>
                  <a:off x="7465" y="5841"/>
                  <a:ext cx="283" cy="214"/>
                </a:xfrm>
                <a:prstGeom prst="flowChartProcess">
                  <a:avLst/>
                </a:prstGeom>
                <a:pattFill prst="ltDnDiag">
                  <a:fgClr>
                    <a:schemeClr val="tx1"/>
                  </a:fgClr>
                  <a:bgClr>
                    <a:srgbClr val="FFFFFF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zh-CN" altLang="en-US" sz="2400" strike="noStrike" noProof="1"/>
                </a:p>
              </p:txBody>
            </p:sp>
            <p:sp>
              <p:nvSpPr>
                <p:cNvPr id="200" name="流程图: 过程 199"/>
                <p:cNvSpPr/>
                <p:nvPr/>
              </p:nvSpPr>
              <p:spPr>
                <a:xfrm>
                  <a:off x="7465" y="6055"/>
                  <a:ext cx="120" cy="423"/>
                </a:xfrm>
                <a:prstGeom prst="flowChartProcess">
                  <a:avLst/>
                </a:prstGeom>
                <a:pattFill prst="ltDnDiag">
                  <a:fgClr>
                    <a:schemeClr val="tx1"/>
                  </a:fgClr>
                  <a:bgClr>
                    <a:srgbClr val="FFFFFF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zh-CN" altLang="en-US" sz="2400" strike="noStrike" noProof="1"/>
                </a:p>
              </p:txBody>
            </p:sp>
            <p:sp>
              <p:nvSpPr>
                <p:cNvPr id="201" name="流程图: 过程 200"/>
                <p:cNvSpPr/>
                <p:nvPr/>
              </p:nvSpPr>
              <p:spPr>
                <a:xfrm>
                  <a:off x="7628" y="6054"/>
                  <a:ext cx="120" cy="423"/>
                </a:xfrm>
                <a:prstGeom prst="flowChartProcess">
                  <a:avLst/>
                </a:prstGeom>
                <a:pattFill prst="ltDnDiag">
                  <a:fgClr>
                    <a:schemeClr val="tx1"/>
                  </a:fgClr>
                  <a:bgClr>
                    <a:srgbClr val="FFFFFF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zh-CN" altLang="en-US" sz="2400" strike="noStrike" noProof="1"/>
                </a:p>
              </p:txBody>
            </p:sp>
          </p:grpSp>
          <p:grpSp>
            <p:nvGrpSpPr>
              <p:cNvPr id="202" name="组合 201"/>
              <p:cNvGrpSpPr/>
              <p:nvPr/>
            </p:nvGrpSpPr>
            <p:grpSpPr>
              <a:xfrm>
                <a:off x="7890" y="9049"/>
                <a:ext cx="283" cy="850"/>
                <a:chOff x="7465" y="5841"/>
                <a:chExt cx="283" cy="850"/>
              </a:xfrm>
            </p:grpSpPr>
            <p:sp>
              <p:nvSpPr>
                <p:cNvPr id="203" name="流程图: 过程 202"/>
                <p:cNvSpPr/>
                <p:nvPr/>
              </p:nvSpPr>
              <p:spPr>
                <a:xfrm>
                  <a:off x="7465" y="6477"/>
                  <a:ext cx="283" cy="214"/>
                </a:xfrm>
                <a:prstGeom prst="flowChartProcess">
                  <a:avLst/>
                </a:prstGeom>
                <a:pattFill prst="ltDnDiag">
                  <a:fgClr>
                    <a:schemeClr val="tx1"/>
                  </a:fgClr>
                  <a:bgClr>
                    <a:srgbClr val="FFFFFF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zh-CN" altLang="en-US" sz="2400" strike="noStrike" noProof="1"/>
                </a:p>
              </p:txBody>
            </p:sp>
            <p:sp>
              <p:nvSpPr>
                <p:cNvPr id="204" name="流程图: 过程 203"/>
                <p:cNvSpPr/>
                <p:nvPr/>
              </p:nvSpPr>
              <p:spPr>
                <a:xfrm>
                  <a:off x="7465" y="5841"/>
                  <a:ext cx="283" cy="214"/>
                </a:xfrm>
                <a:prstGeom prst="flowChartProcess">
                  <a:avLst/>
                </a:prstGeom>
                <a:pattFill prst="ltDnDiag">
                  <a:fgClr>
                    <a:schemeClr val="tx1"/>
                  </a:fgClr>
                  <a:bgClr>
                    <a:srgbClr val="FFFFFF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zh-CN" altLang="en-US" sz="2400" strike="noStrike" noProof="1"/>
                </a:p>
              </p:txBody>
            </p:sp>
            <p:sp>
              <p:nvSpPr>
                <p:cNvPr id="205" name="流程图: 过程 204"/>
                <p:cNvSpPr/>
                <p:nvPr/>
              </p:nvSpPr>
              <p:spPr>
                <a:xfrm>
                  <a:off x="7465" y="6055"/>
                  <a:ext cx="120" cy="423"/>
                </a:xfrm>
                <a:prstGeom prst="flowChartProcess">
                  <a:avLst/>
                </a:prstGeom>
                <a:pattFill prst="ltDnDiag">
                  <a:fgClr>
                    <a:schemeClr val="tx1"/>
                  </a:fgClr>
                  <a:bgClr>
                    <a:srgbClr val="FFFFFF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zh-CN" altLang="en-US" sz="2400" strike="noStrike" noProof="1"/>
                </a:p>
              </p:txBody>
            </p:sp>
            <p:sp>
              <p:nvSpPr>
                <p:cNvPr id="206" name="流程图: 过程 205"/>
                <p:cNvSpPr/>
                <p:nvPr/>
              </p:nvSpPr>
              <p:spPr>
                <a:xfrm>
                  <a:off x="7628" y="6054"/>
                  <a:ext cx="120" cy="423"/>
                </a:xfrm>
                <a:prstGeom prst="flowChartProcess">
                  <a:avLst/>
                </a:prstGeom>
                <a:pattFill prst="ltDnDiag">
                  <a:fgClr>
                    <a:schemeClr val="tx1"/>
                  </a:fgClr>
                  <a:bgClr>
                    <a:srgbClr val="FFFFFF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zh-CN" altLang="en-US" sz="2400" strike="noStrike" noProof="1"/>
                </a:p>
              </p:txBody>
            </p:sp>
          </p:grpSp>
          <p:grpSp>
            <p:nvGrpSpPr>
              <p:cNvPr id="207" name="组合 206"/>
              <p:cNvGrpSpPr/>
              <p:nvPr/>
            </p:nvGrpSpPr>
            <p:grpSpPr>
              <a:xfrm>
                <a:off x="8338" y="9058"/>
                <a:ext cx="283" cy="850"/>
                <a:chOff x="7465" y="5841"/>
                <a:chExt cx="283" cy="850"/>
              </a:xfrm>
            </p:grpSpPr>
            <p:sp>
              <p:nvSpPr>
                <p:cNvPr id="208" name="流程图: 过程 207"/>
                <p:cNvSpPr/>
                <p:nvPr/>
              </p:nvSpPr>
              <p:spPr>
                <a:xfrm>
                  <a:off x="7465" y="6477"/>
                  <a:ext cx="283" cy="214"/>
                </a:xfrm>
                <a:prstGeom prst="flowChartProcess">
                  <a:avLst/>
                </a:prstGeom>
                <a:pattFill prst="ltDnDiag">
                  <a:fgClr>
                    <a:schemeClr val="tx1"/>
                  </a:fgClr>
                  <a:bgClr>
                    <a:srgbClr val="FFFFFF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zh-CN" altLang="en-US" sz="2400" strike="noStrike" noProof="1"/>
                </a:p>
              </p:txBody>
            </p:sp>
            <p:sp>
              <p:nvSpPr>
                <p:cNvPr id="209" name="流程图: 过程 208"/>
                <p:cNvSpPr/>
                <p:nvPr/>
              </p:nvSpPr>
              <p:spPr>
                <a:xfrm>
                  <a:off x="7465" y="5841"/>
                  <a:ext cx="283" cy="214"/>
                </a:xfrm>
                <a:prstGeom prst="flowChartProcess">
                  <a:avLst/>
                </a:prstGeom>
                <a:pattFill prst="ltDnDiag">
                  <a:fgClr>
                    <a:schemeClr val="tx1"/>
                  </a:fgClr>
                  <a:bgClr>
                    <a:srgbClr val="FFFFFF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zh-CN" altLang="en-US" sz="2400" strike="noStrike" noProof="1"/>
                </a:p>
              </p:txBody>
            </p:sp>
            <p:sp>
              <p:nvSpPr>
                <p:cNvPr id="210" name="流程图: 过程 209"/>
                <p:cNvSpPr/>
                <p:nvPr/>
              </p:nvSpPr>
              <p:spPr>
                <a:xfrm>
                  <a:off x="7465" y="6055"/>
                  <a:ext cx="120" cy="423"/>
                </a:xfrm>
                <a:prstGeom prst="flowChartProcess">
                  <a:avLst/>
                </a:prstGeom>
                <a:pattFill prst="ltDnDiag">
                  <a:fgClr>
                    <a:schemeClr val="tx1"/>
                  </a:fgClr>
                  <a:bgClr>
                    <a:srgbClr val="FFFFFF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zh-CN" altLang="en-US" sz="2400" strike="noStrike" noProof="1"/>
                </a:p>
              </p:txBody>
            </p:sp>
            <p:sp>
              <p:nvSpPr>
                <p:cNvPr id="211" name="流程图: 过程 210"/>
                <p:cNvSpPr/>
                <p:nvPr/>
              </p:nvSpPr>
              <p:spPr>
                <a:xfrm>
                  <a:off x="7628" y="6054"/>
                  <a:ext cx="120" cy="423"/>
                </a:xfrm>
                <a:prstGeom prst="flowChartProcess">
                  <a:avLst/>
                </a:prstGeom>
                <a:pattFill prst="ltDnDiag">
                  <a:fgClr>
                    <a:schemeClr val="tx1"/>
                  </a:fgClr>
                  <a:bgClr>
                    <a:srgbClr val="FFFFFF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zh-CN" altLang="en-US" sz="2400" strike="noStrike" noProof="1"/>
                </a:p>
              </p:txBody>
            </p:sp>
          </p:grpSp>
          <p:grpSp>
            <p:nvGrpSpPr>
              <p:cNvPr id="5" name="组合 4"/>
              <p:cNvGrpSpPr/>
              <p:nvPr/>
            </p:nvGrpSpPr>
            <p:grpSpPr>
              <a:xfrm>
                <a:off x="8770" y="9049"/>
                <a:ext cx="283" cy="850"/>
                <a:chOff x="7465" y="5841"/>
                <a:chExt cx="283" cy="850"/>
              </a:xfrm>
            </p:grpSpPr>
            <p:sp>
              <p:nvSpPr>
                <p:cNvPr id="15" name="流程图: 过程 14"/>
                <p:cNvSpPr/>
                <p:nvPr/>
              </p:nvSpPr>
              <p:spPr>
                <a:xfrm>
                  <a:off x="7465" y="6477"/>
                  <a:ext cx="283" cy="214"/>
                </a:xfrm>
                <a:prstGeom prst="flowChartProcess">
                  <a:avLst/>
                </a:prstGeom>
                <a:pattFill prst="ltDnDiag">
                  <a:fgClr>
                    <a:schemeClr val="tx1"/>
                  </a:fgClr>
                  <a:bgClr>
                    <a:srgbClr val="FFFFFF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zh-CN" altLang="en-US" sz="2400" strike="noStrike" noProof="1"/>
                </a:p>
              </p:txBody>
            </p:sp>
            <p:sp>
              <p:nvSpPr>
                <p:cNvPr id="16" name="流程图: 过程 15"/>
                <p:cNvSpPr/>
                <p:nvPr/>
              </p:nvSpPr>
              <p:spPr>
                <a:xfrm>
                  <a:off x="7465" y="5841"/>
                  <a:ext cx="283" cy="214"/>
                </a:xfrm>
                <a:prstGeom prst="flowChartProcess">
                  <a:avLst/>
                </a:prstGeom>
                <a:pattFill prst="ltDnDiag">
                  <a:fgClr>
                    <a:schemeClr val="tx1"/>
                  </a:fgClr>
                  <a:bgClr>
                    <a:srgbClr val="FFFFFF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zh-CN" altLang="en-US" sz="2400" strike="noStrike" noProof="1"/>
                </a:p>
              </p:txBody>
            </p:sp>
            <p:sp>
              <p:nvSpPr>
                <p:cNvPr id="17" name="流程图: 过程 16"/>
                <p:cNvSpPr/>
                <p:nvPr/>
              </p:nvSpPr>
              <p:spPr>
                <a:xfrm>
                  <a:off x="7465" y="6055"/>
                  <a:ext cx="120" cy="423"/>
                </a:xfrm>
                <a:prstGeom prst="flowChartProcess">
                  <a:avLst/>
                </a:prstGeom>
                <a:pattFill prst="ltDnDiag">
                  <a:fgClr>
                    <a:schemeClr val="tx1"/>
                  </a:fgClr>
                  <a:bgClr>
                    <a:srgbClr val="FFFFFF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zh-CN" altLang="en-US" sz="2400" strike="noStrike" noProof="1"/>
                </a:p>
              </p:txBody>
            </p:sp>
            <p:sp>
              <p:nvSpPr>
                <p:cNvPr id="19" name="流程图: 过程 18"/>
                <p:cNvSpPr/>
                <p:nvPr/>
              </p:nvSpPr>
              <p:spPr>
                <a:xfrm>
                  <a:off x="7628" y="6054"/>
                  <a:ext cx="120" cy="423"/>
                </a:xfrm>
                <a:prstGeom prst="flowChartProcess">
                  <a:avLst/>
                </a:prstGeom>
                <a:pattFill prst="ltDnDiag">
                  <a:fgClr>
                    <a:schemeClr val="tx1"/>
                  </a:fgClr>
                  <a:bgClr>
                    <a:srgbClr val="FFFFFF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zh-CN" altLang="en-US" sz="2400" strike="noStrike" noProof="1"/>
                </a:p>
              </p:txBody>
            </p:sp>
          </p:grpSp>
        </p:grpSp>
        <p:sp>
          <p:nvSpPr>
            <p:cNvPr id="10" name="椭圆 9"/>
            <p:cNvSpPr/>
            <p:nvPr/>
          </p:nvSpPr>
          <p:spPr>
            <a:xfrm>
              <a:off x="13473" y="12151"/>
              <a:ext cx="9856" cy="69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 fontAlgn="base"/>
              <a:endParaRPr lang="en-US" altLang="zh-CN" sz="2400" strike="noStrike" noProof="1">
                <a:solidFill>
                  <a:schemeClr val="tx1"/>
                </a:solidFill>
              </a:endParaRPr>
            </a:p>
          </p:txBody>
        </p:sp>
      </p:grpSp>
      <p:sp>
        <p:nvSpPr>
          <p:cNvPr id="4" name="椭圆 3"/>
          <p:cNvSpPr/>
          <p:nvPr/>
        </p:nvSpPr>
        <p:spPr>
          <a:xfrm flipH="1">
            <a:off x="6944995" y="8328025"/>
            <a:ext cx="6605905" cy="44386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55670" y="8947785"/>
          <a:ext cx="2310130" cy="961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762000" imgH="316865" progId="Equation.KSEE3">
                  <p:embed/>
                </p:oleObj>
              </mc:Choice>
              <mc:Fallback>
                <p:oleObj name="" r:id="rId2" imgW="762000" imgH="3168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55670" y="8947785"/>
                        <a:ext cx="2310130" cy="961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19090" y="5878830"/>
          <a:ext cx="654685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4" imgW="215900" imgH="177165" progId="Equation.KSEE3">
                  <p:embed/>
                </p:oleObj>
              </mc:Choice>
              <mc:Fallback>
                <p:oleObj name="" r:id="rId4" imgW="2159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19090" y="5878830"/>
                        <a:ext cx="654685" cy="537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3097530" y="8786495"/>
            <a:ext cx="657860" cy="762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 rot="0" flipH="1">
            <a:off x="-2848516" y="1795780"/>
            <a:ext cx="14104589" cy="6990715"/>
            <a:chOff x="2285" y="1841"/>
            <a:chExt cx="21044" cy="11009"/>
          </a:xfrm>
        </p:grpSpPr>
        <p:sp>
          <p:nvSpPr>
            <p:cNvPr id="28" name="椭圆 27"/>
            <p:cNvSpPr/>
            <p:nvPr/>
          </p:nvSpPr>
          <p:spPr>
            <a:xfrm rot="9660000">
              <a:off x="10310" y="5736"/>
              <a:ext cx="1340" cy="44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 fontAlgn="base"/>
              <a:endParaRPr lang="en-US" altLang="zh-CN" sz="2400" strike="noStrike" noProof="1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658" name="文本框 20"/>
            <p:cNvSpPr txBox="1"/>
            <p:nvPr/>
          </p:nvSpPr>
          <p:spPr>
            <a:xfrm>
              <a:off x="13956" y="11288"/>
              <a:ext cx="2168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/>
              <a:r>
                <a:rPr lang="en-US" altLang="zh-CN" sz="2400">
                  <a:latin typeface="Arial" panose="020B0604020202020204" pitchFamily="34" charset="0"/>
                  <a:ea typeface="AR PL KaitiM GB" charset="0"/>
                </a:rPr>
                <a:t>t</a:t>
              </a:r>
              <a:endParaRPr lang="en-US" altLang="zh-CN" sz="2400">
                <a:latin typeface="Arial" panose="020B0604020202020204" pitchFamily="34" charset="0"/>
                <a:ea typeface="AR PL KaitiM GB" charset="0"/>
              </a:endParaRPr>
            </a:p>
          </p:txBody>
        </p:sp>
        <p:cxnSp>
          <p:nvCxnSpPr>
            <p:cNvPr id="132" name="直接箭头连接符 131"/>
            <p:cNvCxnSpPr/>
            <p:nvPr/>
          </p:nvCxnSpPr>
          <p:spPr>
            <a:xfrm flipV="1">
              <a:off x="2285" y="6148"/>
              <a:ext cx="8106" cy="129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 rot="20880000">
              <a:off x="9495" y="1841"/>
              <a:ext cx="1270" cy="4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 fontAlgn="base"/>
              <a:endParaRPr lang="en-US" altLang="zh-CN" sz="2400" strike="noStrike" noProof="1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23" name="图片 22" descr="magnifie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838" y="5596"/>
              <a:ext cx="1719" cy="1719"/>
            </a:xfrm>
            <a:prstGeom prst="rect">
              <a:avLst/>
            </a:prstGeom>
          </p:spPr>
        </p:pic>
        <p:sp>
          <p:nvSpPr>
            <p:cNvPr id="24" name="椭圆 23"/>
            <p:cNvSpPr/>
            <p:nvPr/>
          </p:nvSpPr>
          <p:spPr>
            <a:xfrm rot="540000">
              <a:off x="8409" y="2036"/>
              <a:ext cx="4063" cy="4062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>
                  <a:latin typeface="Arial" panose="020B0604020202020204" pitchFamily="34" charset="0"/>
                </a:rPr>
                <a:t>22</a:t>
              </a:r>
              <a:endParaRPr lang="en-US" altLang="zh-CN" sz="2400">
                <a:latin typeface="Arial" panose="020B0604020202020204" pitchFamily="34" charset="0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flipH="1">
              <a:off x="5817" y="12008"/>
              <a:ext cx="9762" cy="48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左箭头 46"/>
            <p:cNvSpPr/>
            <p:nvPr/>
          </p:nvSpPr>
          <p:spPr>
            <a:xfrm rot="10260000" flipH="1">
              <a:off x="4406" y="6228"/>
              <a:ext cx="1249" cy="600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8652" y="3857"/>
              <a:ext cx="2061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Arial" panose="020B0604020202020204" pitchFamily="34" charset="0"/>
                </a:rPr>
                <a:t>SIS18</a:t>
              </a:r>
              <a:endParaRPr lang="en-US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3473" y="12151"/>
              <a:ext cx="9856" cy="69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 fontAlgn="base"/>
              <a:endParaRPr lang="en-US" altLang="zh-CN" sz="2400" strike="noStrike" noProof="1">
                <a:solidFill>
                  <a:schemeClr val="tx1"/>
                </a:solidFill>
              </a:endParaRPr>
            </a:p>
          </p:txBody>
        </p:sp>
      </p:grpSp>
      <p:sp>
        <p:nvSpPr>
          <p:cNvPr id="4" name="椭圆 3"/>
          <p:cNvSpPr/>
          <p:nvPr/>
        </p:nvSpPr>
        <p:spPr>
          <a:xfrm flipH="1">
            <a:off x="6673215" y="8342630"/>
            <a:ext cx="6605905" cy="44386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6656705" y="5457825"/>
            <a:ext cx="19050" cy="3829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5293995" y="6659880"/>
            <a:ext cx="20320" cy="255079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184031" y="7011742"/>
            <a:ext cx="1130303" cy="1270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 flipV="1">
            <a:off x="2482248" y="6987059"/>
            <a:ext cx="1701812" cy="24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196752" y="6308876"/>
            <a:ext cx="0" cy="16452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206891" y="6776792"/>
            <a:ext cx="1090298" cy="3810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832600" y="5457825"/>
            <a:ext cx="532130" cy="3962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000">
                <a:latin typeface="Arial" panose="020B0604020202020204" pitchFamily="34" charset="0"/>
                <a:ea typeface="AR PL KaitiM GB" charset="0"/>
              </a:rPr>
              <a:t>B</a:t>
            </a:r>
            <a:endParaRPr lang="en-US" altLang="zh-CN" sz="20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310505" y="6204585"/>
            <a:ext cx="1323975" cy="844550"/>
          </a:xfrm>
          <a:prstGeom prst="rect">
            <a:avLst/>
          </a:prstGeom>
          <a:solidFill>
            <a:srgbClr val="5B9BD5">
              <a:alpha val="20000"/>
            </a:srgb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000" strike="noStrike" noProof="1">
                <a:solidFill>
                  <a:schemeClr val="tx1"/>
                </a:solidFill>
              </a:rPr>
              <a:t>1</a:t>
            </a:r>
            <a:r>
              <a:rPr lang="en-US" altLang="zh-CN" sz="2000" strike="noStrike" baseline="30000" noProof="1">
                <a:solidFill>
                  <a:schemeClr val="tx1"/>
                </a:solidFill>
              </a:rPr>
              <a:t>st</a:t>
            </a:r>
            <a:r>
              <a:rPr lang="en-US" altLang="zh-CN" sz="2000" strike="noStrike" noProof="1">
                <a:solidFill>
                  <a:schemeClr val="tx1"/>
                </a:solidFill>
              </a:rPr>
              <a:t> tank</a:t>
            </a:r>
            <a:endParaRPr lang="en-US" altLang="zh-CN" sz="2000" strike="noStrike" noProof="1">
              <a:solidFill>
                <a:schemeClr val="tx1"/>
              </a:solidFill>
            </a:endParaRPr>
          </a:p>
          <a:p>
            <a:pPr algn="ctr" fontAlgn="base"/>
            <a:endParaRPr lang="en-US" altLang="zh-CN" sz="2000" strike="noStrike" noProof="1">
              <a:solidFill>
                <a:schemeClr val="tx1"/>
              </a:solidFill>
            </a:endParaRPr>
          </a:p>
          <a:p>
            <a:pPr algn="ctr" fontAlgn="base"/>
            <a:endParaRPr lang="en-US" altLang="zh-CN" sz="2000" strike="noStrike" noProof="1">
              <a:solidFill>
                <a:schemeClr val="tx1"/>
              </a:solidFill>
            </a:endParaRPr>
          </a:p>
        </p:txBody>
      </p:sp>
      <p:grpSp>
        <p:nvGrpSpPr>
          <p:cNvPr id="187" name="组合 186"/>
          <p:cNvGrpSpPr/>
          <p:nvPr/>
        </p:nvGrpSpPr>
        <p:grpSpPr>
          <a:xfrm rot="0">
            <a:off x="5297170" y="6510020"/>
            <a:ext cx="179705" cy="539750"/>
            <a:chOff x="7465" y="5841"/>
            <a:chExt cx="283" cy="850"/>
          </a:xfrm>
        </p:grpSpPr>
        <p:sp>
          <p:nvSpPr>
            <p:cNvPr id="188" name="流程图: 过程 187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89" name="流程图: 过程 188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90" name="流程图: 过程 189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91" name="流程图: 过程 190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25" name="组合 24"/>
          <p:cNvGrpSpPr/>
          <p:nvPr/>
        </p:nvGrpSpPr>
        <p:grpSpPr>
          <a:xfrm rot="0">
            <a:off x="5601970" y="6501765"/>
            <a:ext cx="179705" cy="539750"/>
            <a:chOff x="7465" y="5841"/>
            <a:chExt cx="283" cy="850"/>
          </a:xfrm>
        </p:grpSpPr>
        <p:sp>
          <p:nvSpPr>
            <p:cNvPr id="26" name="流程图: 过程 25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9" name="流程图: 过程 28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33" name="流程图: 过程 32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34" name="流程图: 过程 33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35" name="组合 34"/>
          <p:cNvGrpSpPr/>
          <p:nvPr/>
        </p:nvGrpSpPr>
        <p:grpSpPr>
          <a:xfrm rot="0">
            <a:off x="5899150" y="6501130"/>
            <a:ext cx="179705" cy="539750"/>
            <a:chOff x="7465" y="5841"/>
            <a:chExt cx="283" cy="850"/>
          </a:xfrm>
        </p:grpSpPr>
        <p:sp>
          <p:nvSpPr>
            <p:cNvPr id="36" name="流程图: 过程 35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37" name="流程图: 过程 36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40" name="流程图: 过程 39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43" name="流程图: 过程 42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44" name="组合 43"/>
          <p:cNvGrpSpPr/>
          <p:nvPr/>
        </p:nvGrpSpPr>
        <p:grpSpPr>
          <a:xfrm rot="0">
            <a:off x="6170930" y="6501765"/>
            <a:ext cx="179705" cy="539750"/>
            <a:chOff x="7465" y="5841"/>
            <a:chExt cx="283" cy="850"/>
          </a:xfrm>
        </p:grpSpPr>
        <p:sp>
          <p:nvSpPr>
            <p:cNvPr id="45" name="流程图: 过程 44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50" name="流程图: 过程 49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51" name="流程图: 过程 50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52" name="流程图: 过程 51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53" name="组合 52"/>
          <p:cNvGrpSpPr/>
          <p:nvPr/>
        </p:nvGrpSpPr>
        <p:grpSpPr>
          <a:xfrm rot="0">
            <a:off x="6455410" y="6507480"/>
            <a:ext cx="179705" cy="539750"/>
            <a:chOff x="7465" y="5841"/>
            <a:chExt cx="283" cy="850"/>
          </a:xfrm>
        </p:grpSpPr>
        <p:sp>
          <p:nvSpPr>
            <p:cNvPr id="54" name="流程图: 过程 53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55" name="流程图: 过程 54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56" name="流程图: 过程 55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57" name="流程图: 过程 56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aphicFrame>
        <p:nvGraphicFramePr>
          <p:cNvPr id="63" name="对象 6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09453" y="6185218"/>
          <a:ext cx="654685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" name="" r:id="rId2" imgW="215900" imgH="177165" progId="Equation.KSEE3">
                  <p:embed/>
                </p:oleObj>
              </mc:Choice>
              <mc:Fallback>
                <p:oleObj name="" r:id="rId2" imgW="2159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09453" y="6185218"/>
                        <a:ext cx="654685" cy="537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53330" y="9286875"/>
          <a:ext cx="2311400" cy="961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" name="" r:id="rId4" imgW="762000" imgH="316865" progId="Equation.KSEE3">
                  <p:embed/>
                </p:oleObj>
              </mc:Choice>
              <mc:Fallback>
                <p:oleObj name="" r:id="rId4" imgW="762000" imgH="3168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53330" y="9286875"/>
                        <a:ext cx="2311400" cy="961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7" name="直接箭头连接符 66"/>
          <p:cNvCxnSpPr/>
          <p:nvPr/>
        </p:nvCxnSpPr>
        <p:spPr>
          <a:xfrm flipH="1" flipV="1">
            <a:off x="6636165" y="9142095"/>
            <a:ext cx="688339" cy="127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4598670" y="9134475"/>
            <a:ext cx="698500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箭头连接符 6"/>
          <p:cNvCxnSpPr/>
          <p:nvPr/>
        </p:nvCxnSpPr>
        <p:spPr>
          <a:xfrm>
            <a:off x="5516260" y="2131756"/>
            <a:ext cx="414656" cy="7766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592461" y="2119056"/>
            <a:ext cx="414656" cy="7766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5681361" y="2131756"/>
            <a:ext cx="414656" cy="7766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肘形连接符 4"/>
          <p:cNvCxnSpPr/>
          <p:nvPr/>
        </p:nvCxnSpPr>
        <p:spPr>
          <a:xfrm rot="10800000" flipV="1">
            <a:off x="3084839" y="2101911"/>
            <a:ext cx="1736730" cy="2355857"/>
          </a:xfrm>
          <a:prstGeom prst="bentConnector2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肘形连接符 3"/>
          <p:cNvCxnSpPr/>
          <p:nvPr/>
        </p:nvCxnSpPr>
        <p:spPr>
          <a:xfrm rot="10800000" flipV="1">
            <a:off x="3008638" y="2025711"/>
            <a:ext cx="1736730" cy="2355857"/>
          </a:xfrm>
          <a:prstGeom prst="bentConnector2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/>
          <p:nvPr/>
        </p:nvCxnSpPr>
        <p:spPr>
          <a:xfrm rot="10800000" flipV="1">
            <a:off x="2928628" y="1926650"/>
            <a:ext cx="1736730" cy="2355857"/>
          </a:xfrm>
          <a:prstGeom prst="bentConnector2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84227" y="3189034"/>
            <a:ext cx="7505721" cy="24384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75312" y="3005518"/>
            <a:ext cx="7505721" cy="24384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90526" y="2762313"/>
            <a:ext cx="7505721" cy="24384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93041" y="2533712"/>
            <a:ext cx="7505721" cy="24384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8596019" y="2802953"/>
            <a:ext cx="2480952" cy="1241428"/>
          </a:xfrm>
          <a:prstGeom prst="rect">
            <a:avLst/>
          </a:prstGeom>
          <a:solidFill>
            <a:srgbClr val="5B9BD5">
              <a:alpha val="20000"/>
            </a:srgb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en-US" altLang="zh-CN" sz="2400" strike="noStrike" noProof="1">
              <a:solidFill>
                <a:schemeClr val="tx1"/>
              </a:solidFill>
            </a:endParaRPr>
          </a:p>
          <a:p>
            <a:pPr algn="ctr" fontAlgn="base"/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9267851" y="3189034"/>
            <a:ext cx="469266" cy="855347"/>
            <a:chOff x="7465" y="5841"/>
            <a:chExt cx="283" cy="850"/>
          </a:xfrm>
        </p:grpSpPr>
        <p:sp>
          <p:nvSpPr>
            <p:cNvPr id="90" name="流程图: 过程 89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91" name="流程图: 过程 90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92" name="流程图: 过程 91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93" name="流程图: 过程 92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cxnSp>
        <p:nvCxnSpPr>
          <p:cNvPr id="148" name="曲线连接符 147"/>
          <p:cNvCxnSpPr>
            <a:stCxn id="171" idx="2"/>
            <a:endCxn id="122" idx="0"/>
          </p:cNvCxnSpPr>
          <p:nvPr/>
        </p:nvCxnSpPr>
        <p:spPr>
          <a:xfrm rot="5400000">
            <a:off x="5201935" y="1270059"/>
            <a:ext cx="493396" cy="17145"/>
          </a:xfrm>
          <a:prstGeom prst="curvedConnector3">
            <a:avLst>
              <a:gd name="adj1" fmla="val 50064"/>
            </a:avLst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组合 172"/>
          <p:cNvGrpSpPr/>
          <p:nvPr/>
        </p:nvGrpSpPr>
        <p:grpSpPr>
          <a:xfrm>
            <a:off x="3222634" y="243896"/>
            <a:ext cx="3084204" cy="788037"/>
            <a:chOff x="11552" y="111"/>
            <a:chExt cx="4857" cy="1241"/>
          </a:xfrm>
        </p:grpSpPr>
        <p:sp>
          <p:nvSpPr>
            <p:cNvPr id="169" name="Rechteck 3"/>
            <p:cNvSpPr/>
            <p:nvPr/>
          </p:nvSpPr>
          <p:spPr>
            <a:xfrm>
              <a:off x="11555" y="141"/>
              <a:ext cx="4854" cy="12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de-DE" sz="3600"/>
            </a:p>
          </p:txBody>
        </p:sp>
        <p:sp>
          <p:nvSpPr>
            <p:cNvPr id="170" name="Rechteck 4"/>
            <p:cNvSpPr/>
            <p:nvPr/>
          </p:nvSpPr>
          <p:spPr>
            <a:xfrm>
              <a:off x="11552" y="111"/>
              <a:ext cx="1721" cy="12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de-DE" sz="2400" dirty="0" err="1" smtClean="0"/>
                <a:t>TriggerSCU</a:t>
              </a:r>
              <a:endParaRPr lang="de-DE" sz="2400" dirty="0" err="1" smtClean="0"/>
            </a:p>
          </p:txBody>
        </p:sp>
        <p:sp>
          <p:nvSpPr>
            <p:cNvPr id="171" name="Rechteck 12"/>
            <p:cNvSpPr/>
            <p:nvPr/>
          </p:nvSpPr>
          <p:spPr>
            <a:xfrm>
              <a:off x="14468" y="138"/>
              <a:ext cx="1206" cy="12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de-DE" sz="2400" i="1" dirty="0" smtClean="0">
                  <a:solidFill>
                    <a:schemeClr val="tx1"/>
                  </a:solidFill>
                </a:rPr>
                <a:t>TD</a:t>
              </a:r>
              <a:endParaRPr lang="de-DE" sz="2400" i="1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122" name="图片 1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8203" y="1525329"/>
            <a:ext cx="1743080" cy="619127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2" name="组合 11"/>
          <p:cNvGrpSpPr/>
          <p:nvPr/>
        </p:nvGrpSpPr>
        <p:grpSpPr>
          <a:xfrm>
            <a:off x="8595384" y="3189034"/>
            <a:ext cx="469266" cy="855347"/>
            <a:chOff x="7465" y="5841"/>
            <a:chExt cx="283" cy="850"/>
          </a:xfrm>
        </p:grpSpPr>
        <p:sp>
          <p:nvSpPr>
            <p:cNvPr id="13" name="流程图: 过程 12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4" name="流程图: 过程 13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5" name="流程图: 过程 14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6" name="流程图: 过程 15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607705" y="3189034"/>
            <a:ext cx="469266" cy="855347"/>
            <a:chOff x="7465" y="5841"/>
            <a:chExt cx="283" cy="850"/>
          </a:xfrm>
        </p:grpSpPr>
        <p:sp>
          <p:nvSpPr>
            <p:cNvPr id="19" name="流程图: 过程 18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0" name="流程图: 过程 19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1" name="流程图: 过程 20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2" name="流程图: 过程 21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9935238" y="3189034"/>
            <a:ext cx="469266" cy="855347"/>
            <a:chOff x="7465" y="5841"/>
            <a:chExt cx="283" cy="850"/>
          </a:xfrm>
        </p:grpSpPr>
        <p:sp>
          <p:nvSpPr>
            <p:cNvPr id="24" name="流程图: 过程 23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5" name="流程图: 过程 24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6" name="流程图: 过程 25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7" name="流程图: 过程 26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cxnSp>
        <p:nvCxnSpPr>
          <p:cNvPr id="30" name="曲线连接符 29"/>
          <p:cNvCxnSpPr>
            <a:stCxn id="90" idx="2"/>
          </p:cNvCxnSpPr>
          <p:nvPr/>
        </p:nvCxnSpPr>
        <p:spPr>
          <a:xfrm rot="5400000">
            <a:off x="8267088" y="3439860"/>
            <a:ext cx="631192" cy="1840235"/>
          </a:xfrm>
          <a:prstGeom prst="curvedConnector2">
            <a:avLst/>
          </a:prstGeom>
          <a:ln w="1174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>
            <a:stCxn id="24" idx="2"/>
          </p:cNvCxnSpPr>
          <p:nvPr/>
        </p:nvCxnSpPr>
        <p:spPr>
          <a:xfrm rot="5400000">
            <a:off x="8571889" y="3336354"/>
            <a:ext cx="890907" cy="2305691"/>
          </a:xfrm>
          <a:prstGeom prst="curvedConnector2">
            <a:avLst/>
          </a:prstGeom>
          <a:ln w="1174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19" idx="2"/>
          </p:cNvCxnSpPr>
          <p:nvPr/>
        </p:nvCxnSpPr>
        <p:spPr>
          <a:xfrm rot="5400000">
            <a:off x="8857640" y="3267139"/>
            <a:ext cx="1208408" cy="2761623"/>
          </a:xfrm>
          <a:prstGeom prst="curvedConnector2">
            <a:avLst/>
          </a:prstGeom>
          <a:ln w="1174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12" y="2904553"/>
            <a:ext cx="6417328" cy="1881510"/>
          </a:xfrm>
          <a:prstGeom prst="rect">
            <a:avLst/>
          </a:prstGeom>
        </p:spPr>
      </p:pic>
      <p:cxnSp>
        <p:nvCxnSpPr>
          <p:cNvPr id="34" name="曲线连接符 33"/>
          <p:cNvCxnSpPr>
            <a:stCxn id="13" idx="2"/>
          </p:cNvCxnSpPr>
          <p:nvPr/>
        </p:nvCxnSpPr>
        <p:spPr>
          <a:xfrm rot="5400000">
            <a:off x="7721622" y="3300159"/>
            <a:ext cx="365126" cy="1852935"/>
          </a:xfrm>
          <a:prstGeom prst="curvedConnector2">
            <a:avLst/>
          </a:prstGeom>
          <a:ln w="1174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1076971" y="3333814"/>
            <a:ext cx="1139828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kicker </a:t>
            </a:r>
            <a:endParaRPr lang="en-US" altLang="zh-CN"/>
          </a:p>
          <a:p>
            <a:r>
              <a:rPr lang="en-US" altLang="zh-CN"/>
              <a:t>magnet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9502802" y="2773743"/>
            <a:ext cx="113982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tank</a:t>
            </a:r>
            <a:endParaRPr lang="en-US" altLang="zh-CN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5895" y="660457"/>
            <a:ext cx="2835918" cy="864872"/>
          </a:xfrm>
          <a:prstGeom prst="rect">
            <a:avLst/>
          </a:prstGeom>
        </p:spPr>
      </p:pic>
      <p:cxnSp>
        <p:nvCxnSpPr>
          <p:cNvPr id="2" name="肘形连接符 1"/>
          <p:cNvCxnSpPr>
            <a:stCxn id="122" idx="1"/>
          </p:cNvCxnSpPr>
          <p:nvPr/>
        </p:nvCxnSpPr>
        <p:spPr>
          <a:xfrm rot="10800000" flipV="1">
            <a:off x="2830838" y="1835210"/>
            <a:ext cx="1736730" cy="2355857"/>
          </a:xfrm>
          <a:prstGeom prst="bentConnector2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122" idx="2"/>
          </p:cNvCxnSpPr>
          <p:nvPr/>
        </p:nvCxnSpPr>
        <p:spPr>
          <a:xfrm>
            <a:off x="5440060" y="2144456"/>
            <a:ext cx="414656" cy="7766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WPS 演示</Application>
  <PresentationFormat>宽屏</PresentationFormat>
  <Paragraphs>95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14</vt:i4>
      </vt:variant>
      <vt:variant>
        <vt:lpstr>幻灯片标题</vt:lpstr>
      </vt:variant>
      <vt:variant>
        <vt:i4>6</vt:i4>
      </vt:variant>
    </vt:vector>
  </HeadingPairs>
  <TitlesOfParts>
    <vt:vector size="29" baseType="lpstr">
      <vt:lpstr>Arial</vt:lpstr>
      <vt:lpstr>SimSun</vt:lpstr>
      <vt:lpstr>Wingdings</vt:lpstr>
      <vt:lpstr>AR PL KaitiM GB</vt:lpstr>
      <vt:lpstr>Calibri</vt:lpstr>
      <vt:lpstr>Microsoft YaHei</vt:lpstr>
      <vt:lpstr>Calibri Light</vt:lpstr>
      <vt:lpstr>Segoe Print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Gilgil</dc:creator>
  <cp:lastModifiedBy>Gilgil</cp:lastModifiedBy>
  <cp:revision>51</cp:revision>
  <dcterms:created xsi:type="dcterms:W3CDTF">2016-07-04T15:08:00Z</dcterms:created>
  <dcterms:modified xsi:type="dcterms:W3CDTF">2017-04-04T09:24:49Z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