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9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65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2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83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CA39-2348-471A-8528-7B6A933769FF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2DCA-0B20-42A2-BB4B-D17462E2E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6" y="0"/>
            <a:ext cx="3680220" cy="21542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97043">
            <a:off x="3393469" y="4108805"/>
            <a:ext cx="3693132" cy="3254208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>
            <a:off x="3200400" y="1816573"/>
            <a:ext cx="1485900" cy="2329977"/>
          </a:xfrm>
          <a:custGeom>
            <a:avLst/>
            <a:gdLst>
              <a:gd name="connsiteX0" fmla="*/ 0 w 1303020"/>
              <a:gd name="connsiteY0" fmla="*/ 0 h 2529840"/>
              <a:gd name="connsiteX1" fmla="*/ 320040 w 1303020"/>
              <a:gd name="connsiteY1" fmla="*/ 1211580 h 2529840"/>
              <a:gd name="connsiteX2" fmla="*/ 1303020 w 1303020"/>
              <a:gd name="connsiteY2" fmla="*/ 2529840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29840">
                <a:moveTo>
                  <a:pt x="0" y="0"/>
                </a:moveTo>
                <a:cubicBezTo>
                  <a:pt x="51435" y="394970"/>
                  <a:pt x="102870" y="789940"/>
                  <a:pt x="320040" y="1211580"/>
                </a:cubicBezTo>
                <a:cubicBezTo>
                  <a:pt x="537210" y="1633220"/>
                  <a:pt x="920115" y="2081530"/>
                  <a:pt x="1303020" y="252984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76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Jiaoni Bai</cp:lastModifiedBy>
  <cp:revision>2</cp:revision>
  <dcterms:created xsi:type="dcterms:W3CDTF">2016-10-26T21:05:11Z</dcterms:created>
  <dcterms:modified xsi:type="dcterms:W3CDTF">2016-10-27T00:15:57Z</dcterms:modified>
</cp:coreProperties>
</file>