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53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36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27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36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19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00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98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45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51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74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04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AFF6-1C34-4B30-9DDA-7C033BF90EB8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AA63B-4968-4386-BAB4-0E698A8B9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20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48472" y="1548381"/>
            <a:ext cx="5640946" cy="13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48472" y="1548381"/>
            <a:ext cx="1182706" cy="132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B2B</a:t>
            </a:r>
          </a:p>
          <a:p>
            <a:pPr algn="ctr"/>
            <a:r>
              <a:rPr lang="de-DE" sz="2800" dirty="0" err="1" smtClean="0"/>
              <a:t>source</a:t>
            </a:r>
            <a:r>
              <a:rPr lang="de-DE" sz="2800" dirty="0" smtClean="0"/>
              <a:t> SCU</a:t>
            </a:r>
            <a:endParaRPr lang="de-DE" sz="2800" dirty="0"/>
          </a:p>
        </p:txBody>
      </p:sp>
      <p:sp>
        <p:nvSpPr>
          <p:cNvPr id="9" name="Rechteck 8"/>
          <p:cNvSpPr/>
          <p:nvPr/>
        </p:nvSpPr>
        <p:spPr>
          <a:xfrm>
            <a:off x="1331178" y="1528980"/>
            <a:ext cx="980945" cy="1328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i="1" dirty="0" smtClean="0">
                <a:solidFill>
                  <a:schemeClr val="tx1"/>
                </a:solidFill>
              </a:rPr>
              <a:t>PAP</a:t>
            </a:r>
            <a:endParaRPr lang="de-DE" sz="2800" i="1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331177" y="427984"/>
            <a:ext cx="980946" cy="52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i="1" dirty="0" smtClean="0">
                <a:solidFill>
                  <a:schemeClr val="tx1"/>
                </a:solidFill>
              </a:rPr>
              <a:t>PAM</a:t>
            </a:r>
            <a:endParaRPr lang="de-DE" sz="2800" i="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1565148" y="2874905"/>
            <a:ext cx="0" cy="468000"/>
          </a:xfrm>
          <a:prstGeom prst="straightConnector1">
            <a:avLst/>
          </a:prstGeom>
          <a:ln w="60325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1734801" y="2889281"/>
            <a:ext cx="0" cy="468000"/>
          </a:xfrm>
          <a:prstGeom prst="straightConnector1">
            <a:avLst/>
          </a:prstGeom>
          <a:ln w="6032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31321" y="3371657"/>
            <a:ext cx="3329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BuTiS</a:t>
            </a:r>
            <a:r>
              <a:rPr lang="de-DE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C2 T0</a:t>
            </a:r>
            <a:endParaRPr lang="de-DE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1821650" y="983411"/>
            <a:ext cx="0" cy="56282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3052779" y="4573059"/>
            <a:ext cx="5640946" cy="13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3052779" y="4573059"/>
            <a:ext cx="1182706" cy="132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B2B</a:t>
            </a:r>
          </a:p>
          <a:p>
            <a:pPr algn="ctr"/>
            <a:r>
              <a:rPr lang="de-DE" sz="2800" dirty="0" err="1" smtClean="0"/>
              <a:t>source</a:t>
            </a:r>
            <a:r>
              <a:rPr lang="de-DE" sz="2800" dirty="0" smtClean="0"/>
              <a:t> SCU</a:t>
            </a:r>
            <a:endParaRPr lang="de-DE" sz="2800" dirty="0"/>
          </a:p>
        </p:txBody>
      </p:sp>
      <p:sp>
        <p:nvSpPr>
          <p:cNvPr id="22" name="Rechteck 21"/>
          <p:cNvSpPr/>
          <p:nvPr/>
        </p:nvSpPr>
        <p:spPr>
          <a:xfrm>
            <a:off x="4235485" y="4570911"/>
            <a:ext cx="980945" cy="13286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i="1" dirty="0" smtClean="0">
                <a:solidFill>
                  <a:schemeClr val="tx1"/>
                </a:solidFill>
              </a:rPr>
              <a:t>PAP</a:t>
            </a:r>
            <a:endParaRPr lang="de-DE" sz="2800" i="1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 flipV="1">
            <a:off x="4469455" y="5899583"/>
            <a:ext cx="0" cy="468000"/>
          </a:xfrm>
          <a:prstGeom prst="straightConnector1">
            <a:avLst/>
          </a:prstGeom>
          <a:ln w="60325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4639108" y="5913959"/>
            <a:ext cx="0" cy="468000"/>
          </a:xfrm>
          <a:prstGeom prst="straightConnector1">
            <a:avLst/>
          </a:prstGeom>
          <a:ln w="6032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216430" y="4568994"/>
            <a:ext cx="980945" cy="1328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i="1" dirty="0" smtClean="0">
                <a:solidFill>
                  <a:schemeClr val="tx1"/>
                </a:solidFill>
              </a:rPr>
              <a:t>PSM</a:t>
            </a:r>
            <a:endParaRPr lang="de-DE" sz="2800" i="1" dirty="0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 flipV="1">
            <a:off x="5697327" y="5928335"/>
            <a:ext cx="0" cy="468000"/>
          </a:xfrm>
          <a:prstGeom prst="straightConnector1">
            <a:avLst/>
          </a:prstGeom>
          <a:ln w="60325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5866980" y="5942711"/>
            <a:ext cx="0" cy="468000"/>
          </a:xfrm>
          <a:prstGeom prst="straightConnector1">
            <a:avLst/>
          </a:prstGeom>
          <a:ln w="6032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8" idx="0"/>
            <a:endCxn id="34" idx="2"/>
          </p:cNvCxnSpPr>
          <p:nvPr/>
        </p:nvCxnSpPr>
        <p:spPr>
          <a:xfrm flipH="1" flipV="1">
            <a:off x="5706902" y="3993713"/>
            <a:ext cx="1" cy="57528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5102277" y="3242444"/>
            <a:ext cx="1209250" cy="751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i="1" dirty="0" smtClean="0">
                <a:solidFill>
                  <a:schemeClr val="tx1"/>
                </a:solidFill>
              </a:rPr>
              <a:t>Group DDS</a:t>
            </a:r>
            <a:endParaRPr lang="de-DE" sz="2800" i="1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6279890" y="1419168"/>
            <a:ext cx="5640946" cy="13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6279890" y="1419168"/>
            <a:ext cx="1182706" cy="132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TriggerSCU</a:t>
            </a:r>
            <a:endParaRPr lang="de-DE" sz="2800" dirty="0"/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7696566" y="2745692"/>
            <a:ext cx="0" cy="468000"/>
          </a:xfrm>
          <a:prstGeom prst="straightConnector1">
            <a:avLst/>
          </a:prstGeom>
          <a:ln w="60325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7866219" y="2760068"/>
            <a:ext cx="0" cy="468000"/>
          </a:xfrm>
          <a:prstGeom prst="straightConnector1">
            <a:avLst/>
          </a:prstGeom>
          <a:ln w="6032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50" idx="0"/>
            <a:endCxn id="49" idx="2"/>
          </p:cNvCxnSpPr>
          <p:nvPr/>
        </p:nvCxnSpPr>
        <p:spPr>
          <a:xfrm flipV="1">
            <a:off x="7953069" y="904396"/>
            <a:ext cx="0" cy="5003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462596" y="417673"/>
            <a:ext cx="980945" cy="486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i="1" dirty="0" smtClean="0">
                <a:solidFill>
                  <a:schemeClr val="tx1"/>
                </a:solidFill>
              </a:rPr>
              <a:t>SR</a:t>
            </a:r>
            <a:endParaRPr lang="de-DE" sz="2800" i="1" dirty="0">
              <a:solidFill>
                <a:schemeClr val="tx1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7462596" y="1404792"/>
            <a:ext cx="980945" cy="1328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i="1" dirty="0" smtClean="0">
                <a:solidFill>
                  <a:schemeClr val="tx1"/>
                </a:solidFill>
              </a:rPr>
              <a:t>PCM</a:t>
            </a:r>
            <a:endParaRPr lang="de-DE" sz="2800" i="1" dirty="0">
              <a:solidFill>
                <a:schemeClr val="tx1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3644132" y="6367583"/>
            <a:ext cx="3329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BuTiS</a:t>
            </a:r>
            <a:r>
              <a:rPr lang="de-DE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C2 T0</a:t>
            </a:r>
            <a:endParaRPr lang="de-DE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6871243" y="3261777"/>
            <a:ext cx="3329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BuTiS</a:t>
            </a:r>
            <a:r>
              <a:rPr lang="de-DE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C2 T0</a:t>
            </a:r>
            <a:endParaRPr lang="de-DE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5866979" y="4117839"/>
            <a:ext cx="4047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</a:t>
            </a:r>
            <a:r>
              <a:rPr lang="de-DE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r>
              <a:rPr lang="de-DE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r>
              <a:rPr lang="de-DE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∆</a:t>
            </a:r>
            <a:r>
              <a:rPr lang="el-G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Φ</a:t>
            </a:r>
            <a:r>
              <a:rPr lang="de-DE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endParaRPr lang="de-DE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1821648" y="1020687"/>
            <a:ext cx="281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</a:t>
            </a:r>
            <a:r>
              <a:rPr lang="de-DE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∆</a:t>
            </a:r>
            <a:r>
              <a:rPr lang="el-G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ϕ</a:t>
            </a:r>
            <a:r>
              <a:rPr lang="de-DE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de-DE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7953067" y="954659"/>
            <a:ext cx="3477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466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867663" y="3722609"/>
            <a:ext cx="5650710" cy="1362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867662" y="3722609"/>
            <a:ext cx="1184753" cy="1362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TriggerSCU</a:t>
            </a:r>
            <a:endParaRPr lang="de-DE" sz="2800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3284339" y="5517134"/>
            <a:ext cx="0" cy="12731"/>
          </a:xfrm>
          <a:prstGeom prst="straightConnector1">
            <a:avLst/>
          </a:prstGeom>
          <a:ln w="60325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3453992" y="5531510"/>
            <a:ext cx="0" cy="12731"/>
          </a:xfrm>
          <a:prstGeom prst="straightConnector1">
            <a:avLst/>
          </a:prstGeom>
          <a:ln w="6032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3050369" y="3708233"/>
            <a:ext cx="982643" cy="13648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i="1" dirty="0" smtClean="0">
                <a:solidFill>
                  <a:schemeClr val="tx1"/>
                </a:solidFill>
              </a:rPr>
              <a:t>PCM</a:t>
            </a:r>
            <a:endParaRPr lang="de-DE" sz="2800" i="1" dirty="0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459016" y="5565219"/>
            <a:ext cx="3335560" cy="47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BuTiS</a:t>
            </a:r>
            <a:r>
              <a:rPr lang="de-DE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C2 T0</a:t>
            </a:r>
            <a:endParaRPr lang="de-DE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053307" y="3708233"/>
            <a:ext cx="982643" cy="1364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i="1" dirty="0" smtClean="0">
                <a:solidFill>
                  <a:schemeClr val="tx1"/>
                </a:solidFill>
              </a:rPr>
              <a:t>TD</a:t>
            </a:r>
            <a:endParaRPr lang="de-DE" sz="2800" i="1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527664" y="3720461"/>
            <a:ext cx="982643" cy="1364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i="1" dirty="0" smtClean="0">
                <a:solidFill>
                  <a:schemeClr val="tx1"/>
                </a:solidFill>
              </a:rPr>
              <a:t>TD</a:t>
            </a:r>
            <a:endParaRPr lang="de-DE" sz="2800" i="1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601323" y="839077"/>
            <a:ext cx="1648602" cy="169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i="1" dirty="0" err="1" smtClean="0">
                <a:solidFill>
                  <a:schemeClr val="tx1"/>
                </a:solidFill>
              </a:rPr>
              <a:t>Extraction</a:t>
            </a:r>
            <a:r>
              <a:rPr lang="de-DE" sz="2800" i="1" dirty="0" smtClean="0">
                <a:solidFill>
                  <a:schemeClr val="tx1"/>
                </a:solidFill>
              </a:rPr>
              <a:t> /</a:t>
            </a:r>
            <a:r>
              <a:rPr lang="de-DE" sz="2800" i="1" dirty="0" err="1" smtClean="0">
                <a:solidFill>
                  <a:schemeClr val="tx1"/>
                </a:solidFill>
              </a:rPr>
              <a:t>injection</a:t>
            </a:r>
            <a:r>
              <a:rPr lang="de-DE" sz="2800" i="1" dirty="0" smtClean="0">
                <a:solidFill>
                  <a:schemeClr val="tx1"/>
                </a:solidFill>
              </a:rPr>
              <a:t> </a:t>
            </a:r>
            <a:r>
              <a:rPr lang="de-DE" sz="2800" i="1" dirty="0" err="1" smtClean="0">
                <a:solidFill>
                  <a:schemeClr val="tx1"/>
                </a:solidFill>
              </a:rPr>
              <a:t>kicker</a:t>
            </a:r>
            <a:endParaRPr lang="de-DE" sz="2800" i="1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/>
          <p:cNvCxnSpPr>
            <a:stCxn id="13" idx="0"/>
          </p:cNvCxnSpPr>
          <p:nvPr/>
        </p:nvCxnSpPr>
        <p:spPr>
          <a:xfrm flipV="1">
            <a:off x="4544629" y="2536551"/>
            <a:ext cx="24588" cy="117168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125741" y="839077"/>
            <a:ext cx="1781887" cy="169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i="1" dirty="0" smtClean="0">
                <a:solidFill>
                  <a:schemeClr val="tx1"/>
                </a:solidFill>
              </a:rPr>
              <a:t>Emergency </a:t>
            </a:r>
            <a:r>
              <a:rPr lang="de-DE" sz="2800" i="1" dirty="0" err="1" smtClean="0">
                <a:solidFill>
                  <a:schemeClr val="tx1"/>
                </a:solidFill>
              </a:rPr>
              <a:t>kicker</a:t>
            </a:r>
            <a:endParaRPr lang="de-DE" sz="2800" i="1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/>
          <p:cNvCxnSpPr>
            <a:stCxn id="14" idx="0"/>
            <a:endCxn id="17" idx="2"/>
          </p:cNvCxnSpPr>
          <p:nvPr/>
        </p:nvCxnSpPr>
        <p:spPr>
          <a:xfrm flipH="1" flipV="1">
            <a:off x="7016685" y="2536551"/>
            <a:ext cx="2301" cy="118391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3050369" y="2736704"/>
            <a:ext cx="980945" cy="486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i="1" dirty="0" smtClean="0">
                <a:solidFill>
                  <a:schemeClr val="tx1"/>
                </a:solidFill>
              </a:rPr>
              <a:t>SR</a:t>
            </a:r>
            <a:endParaRPr lang="de-DE" sz="2800" i="1" dirty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5460161" y="2736704"/>
            <a:ext cx="980945" cy="486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i="1" dirty="0" smtClean="0">
                <a:solidFill>
                  <a:schemeClr val="tx1"/>
                </a:solidFill>
              </a:rPr>
              <a:t>SR</a:t>
            </a:r>
            <a:endParaRPr lang="de-DE" sz="2800" i="1" dirty="0">
              <a:solidFill>
                <a:schemeClr val="tx1"/>
              </a:solidFill>
            </a:endParaRPr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3530854" y="3220065"/>
            <a:ext cx="0" cy="5003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2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27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Jiaoni Bai</dc:creator>
  <cp:lastModifiedBy>Jiaoni Bai</cp:lastModifiedBy>
  <cp:revision>10</cp:revision>
  <dcterms:created xsi:type="dcterms:W3CDTF">2016-10-24T22:38:35Z</dcterms:created>
  <dcterms:modified xsi:type="dcterms:W3CDTF">2016-10-25T22:10:40Z</dcterms:modified>
</cp:coreProperties>
</file>