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66395" y="3207512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9914890" y="8074660"/>
            <a:ext cx="279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42720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38455" y="2064197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3044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8132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7209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876" y="2705177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4" name="Rechteck 14"/>
          <p:cNvSpPr/>
          <p:nvPr/>
        </p:nvSpPr>
        <p:spPr>
          <a:xfrm>
            <a:off x="15120788" y="4050872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9" name="Textfeld 10"/>
          <p:cNvSpPr txBox="1"/>
          <p:nvPr/>
        </p:nvSpPr>
        <p:spPr>
          <a:xfrm>
            <a:off x="14319885" y="40121840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feld 62"/>
          <p:cNvSpPr txBox="1"/>
          <p:nvPr/>
        </p:nvSpPr>
        <p:spPr>
          <a:xfrm>
            <a:off x="10050145" y="39401115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8" name="Textfeld 62"/>
          <p:cNvSpPr txBox="1"/>
          <p:nvPr/>
        </p:nvSpPr>
        <p:spPr>
          <a:xfrm>
            <a:off x="485140" y="3940111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6557010" y="40515540"/>
            <a:ext cx="2098040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Extraction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/>
          <p:nvPr/>
        </p:nvCxnSpPr>
        <p:spPr>
          <a:xfrm rot="10800000" flipV="1">
            <a:off x="3453765" y="36786185"/>
            <a:ext cx="4398645" cy="691515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/>
          <p:nvPr/>
        </p:nvCxnSpPr>
        <p:spPr>
          <a:xfrm rot="10800000">
            <a:off x="3348990" y="33007300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631690" y="32047815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TGM_B2B_STATUS</a:t>
            </a:r>
            <a:endParaRPr lang="en-US" altLang="zh-CN" sz="36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299212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205738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00988" y="21232529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22205" y="57150"/>
            <a:ext cx="57785" cy="41981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199" idx="2"/>
          </p:cNvCxnSpPr>
          <p:nvPr/>
        </p:nvCxnSpPr>
        <p:spPr>
          <a:xfrm rot="10800000">
            <a:off x="3437255" y="38970585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9" idx="1"/>
            <a:endCxn id="199" idx="2"/>
          </p:cNvCxnSpPr>
          <p:nvPr/>
        </p:nvCxnSpPr>
        <p:spPr>
          <a:xfrm rot="10800000">
            <a:off x="3437890" y="38970585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>
            <a:off x="12002770" y="38959790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11965305" y="38978840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722485" y="35299015"/>
            <a:ext cx="4445" cy="7753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30840" y="15278735"/>
            <a:ext cx="570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CMD_SYNCH_WIN 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演示</Application>
  <PresentationFormat>宽屏</PresentationFormat>
  <Paragraphs>248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44</cp:revision>
  <dcterms:created xsi:type="dcterms:W3CDTF">2016-10-26T08:17:00Z</dcterms:created>
  <dcterms:modified xsi:type="dcterms:W3CDTF">2017-02-10T12:31:36Z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