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53060" y="32048450"/>
            <a:ext cx="17317085" cy="996315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>
                <a:solidFill>
                  <a:schemeClr val="bg1"/>
                </a:solidFill>
              </a:rPr>
              <a:t>Step 6.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r>
              <a:rPr lang="en-US" altLang="zh-CN" sz="3600">
                <a:solidFill>
                  <a:schemeClr val="bg1"/>
                </a:solidFill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  <a:p>
            <a:pPr algn="l"/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73990" y="24080470"/>
            <a:ext cx="17522190" cy="785368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5.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16" name="圆角矩形 115"/>
          <p:cNvSpPr/>
          <p:nvPr/>
        </p:nvSpPr>
        <p:spPr>
          <a:xfrm>
            <a:off x="135921" y="14595242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4.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r>
              <a:rPr lang="en-US" altLang="zh-CN" sz="3600"/>
              <a:t>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61" name="圆角矩形 60"/>
          <p:cNvSpPr/>
          <p:nvPr/>
        </p:nvSpPr>
        <p:spPr>
          <a:xfrm>
            <a:off x="135890" y="10751820"/>
            <a:ext cx="17316450" cy="3769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3. 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21" name="圆角矩形 20"/>
          <p:cNvSpPr/>
          <p:nvPr/>
        </p:nvSpPr>
        <p:spPr>
          <a:xfrm>
            <a:off x="173990" y="6948805"/>
            <a:ext cx="17316450" cy="37445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2.</a:t>
            </a:r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32" name="Rechteck 4"/>
          <p:cNvSpPr/>
          <p:nvPr/>
        </p:nvSpPr>
        <p:spPr>
          <a:xfrm>
            <a:off x="2805161" y="874116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6" name="圆角矩形 5"/>
          <p:cNvSpPr/>
          <p:nvPr/>
        </p:nvSpPr>
        <p:spPr>
          <a:xfrm>
            <a:off x="252095" y="2183765"/>
            <a:ext cx="17316450" cy="47072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600"/>
              <a:t>Step 1.</a:t>
            </a:r>
            <a:r>
              <a:rPr lang="en-US" altLang="zh-CN" sz="4400"/>
              <a:t> </a:t>
            </a:r>
            <a:endParaRPr lang="en-US" altLang="zh-CN" sz="44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  <a:p>
            <a:pPr algn="l"/>
            <a:endParaRPr lang="en-US" altLang="zh-CN" sz="3600"/>
          </a:p>
        </p:txBody>
      </p:sp>
      <p:sp>
        <p:nvSpPr>
          <p:cNvPr id="14" name="云形 13"/>
          <p:cNvSpPr/>
          <p:nvPr/>
        </p:nvSpPr>
        <p:spPr>
          <a:xfrm>
            <a:off x="8326755" y="3456940"/>
            <a:ext cx="2863850" cy="196659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908425" y="4440555"/>
            <a:ext cx="4427220" cy="42037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074" y="4440553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940" y="3779520"/>
            <a:ext cx="439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8" name="文本框 17"/>
          <p:cNvSpPr txBox="1"/>
          <p:nvPr/>
        </p:nvSpPr>
        <p:spPr>
          <a:xfrm>
            <a:off x="11190605" y="3722370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CMD_START_B2B</a:t>
            </a:r>
            <a:endParaRPr lang="en-US" altLang="zh-CN" sz="3600"/>
          </a:p>
        </p:txBody>
      </p:sp>
      <p:sp>
        <p:nvSpPr>
          <p:cNvPr id="19" name="Rechteck 7"/>
          <p:cNvSpPr/>
          <p:nvPr/>
        </p:nvSpPr>
        <p:spPr>
          <a:xfrm>
            <a:off x="9167940" y="255058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582785" y="3387090"/>
            <a:ext cx="358140" cy="6350"/>
          </a:xfrm>
          <a:prstGeom prst="bentConnector3">
            <a:avLst>
              <a:gd name="adj1" fmla="val 3439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2786380" y="8743315"/>
            <a:ext cx="143764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26" name="Rechteck 8"/>
          <p:cNvSpPr/>
          <p:nvPr/>
        </p:nvSpPr>
        <p:spPr>
          <a:xfrm>
            <a:off x="4224822" y="8741277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081946" y="7126017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>
            <a:endCxn id="26" idx="0"/>
          </p:cNvCxnSpPr>
          <p:nvPr/>
        </p:nvCxnSpPr>
        <p:spPr>
          <a:xfrm>
            <a:off x="4762500" y="7734300"/>
            <a:ext cx="0" cy="10071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715510" y="8074660"/>
            <a:ext cx="454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36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486796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4" name="Rechteck 7"/>
          <p:cNvSpPr/>
          <p:nvPr/>
        </p:nvSpPr>
        <p:spPr>
          <a:xfrm>
            <a:off x="3121660" y="4860925"/>
            <a:ext cx="15728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35" name="Rechteck 4"/>
          <p:cNvSpPr/>
          <p:nvPr/>
        </p:nvSpPr>
        <p:spPr>
          <a:xfrm>
            <a:off x="12331838" y="486796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6" name="Rechteck 7"/>
          <p:cNvSpPr/>
          <p:nvPr/>
        </p:nvSpPr>
        <p:spPr>
          <a:xfrm>
            <a:off x="12312650" y="4870450"/>
            <a:ext cx="165417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endParaRPr lang="en-US" altLang="de-DE" sz="3600" dirty="0" err="1" smtClean="0"/>
          </a:p>
          <a:p>
            <a:pPr algn="ctr"/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7" name="Rechteck 4"/>
          <p:cNvSpPr/>
          <p:nvPr/>
        </p:nvSpPr>
        <p:spPr>
          <a:xfrm>
            <a:off x="11539358" y="8778000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38" name="Rechteck 7"/>
          <p:cNvSpPr/>
          <p:nvPr/>
        </p:nvSpPr>
        <p:spPr>
          <a:xfrm>
            <a:off x="11520170" y="8770620"/>
            <a:ext cx="146748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39" name="Rechteck 8"/>
          <p:cNvSpPr/>
          <p:nvPr/>
        </p:nvSpPr>
        <p:spPr>
          <a:xfrm>
            <a:off x="12987594" y="8778111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PAP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2901868" y="7162851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PAM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>
            <a:stCxn id="40" idx="2"/>
          </p:cNvCxnSpPr>
          <p:nvPr/>
        </p:nvCxnSpPr>
        <p:spPr>
          <a:xfrm flipH="1">
            <a:off x="13358495" y="7740015"/>
            <a:ext cx="52705" cy="10674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3387070" y="7915275"/>
            <a:ext cx="536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3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360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225865" y="8770379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10153650" y="8074660"/>
            <a:ext cx="2560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518347" y="8760218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1442720" y="7915275"/>
            <a:ext cx="2764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336280" y="10751820"/>
            <a:ext cx="2707005" cy="224409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6" idx="0"/>
          </p:cNvCxnSpPr>
          <p:nvPr/>
        </p:nvCxnSpPr>
        <p:spPr>
          <a:xfrm rot="10800000" flipV="1">
            <a:off x="3748405" y="11873230"/>
            <a:ext cx="4595495" cy="88582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526203" y="11388408"/>
            <a:ext cx="885825" cy="185674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518535" y="11169015"/>
            <a:ext cx="424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TGM_PHASE_TIME</a:t>
            </a:r>
            <a:endParaRPr lang="en-US" altLang="zh-CN" sz="3600"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214735" y="11198225"/>
            <a:ext cx="447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TGM_PHASE_TIME </a:t>
            </a:r>
            <a:endParaRPr lang="en-US" altLang="zh-CN" sz="3600"/>
          </a:p>
        </p:txBody>
      </p:sp>
      <p:sp>
        <p:nvSpPr>
          <p:cNvPr id="55" name="Rechteck 4"/>
          <p:cNvSpPr/>
          <p:nvPr/>
        </p:nvSpPr>
        <p:spPr>
          <a:xfrm>
            <a:off x="2993117" y="1275730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6" name="Rechteck 7"/>
          <p:cNvSpPr/>
          <p:nvPr/>
        </p:nvSpPr>
        <p:spPr>
          <a:xfrm>
            <a:off x="2974340" y="12759690"/>
            <a:ext cx="154940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57" name="Rechteck 4"/>
          <p:cNvSpPr/>
          <p:nvPr/>
        </p:nvSpPr>
        <p:spPr>
          <a:xfrm>
            <a:off x="12184515" y="12757301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58" name="Rechteck 7"/>
          <p:cNvSpPr/>
          <p:nvPr/>
        </p:nvSpPr>
        <p:spPr>
          <a:xfrm>
            <a:off x="12165330" y="12759690"/>
            <a:ext cx="146431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en-US" altLang="de-DE" sz="3600" dirty="0" err="1" smtClean="0"/>
              <a:t>target</a:t>
            </a:r>
            <a:r>
              <a:rPr lang="de-DE" sz="3600" dirty="0" smtClean="0"/>
              <a:t>SCU</a:t>
            </a:r>
            <a:endParaRPr lang="de-DE" sz="3600" dirty="0"/>
          </a:p>
        </p:txBody>
      </p:sp>
      <p:sp>
        <p:nvSpPr>
          <p:cNvPr id="60" name="Textfeld 64"/>
          <p:cNvSpPr txBox="1"/>
          <p:nvPr/>
        </p:nvSpPr>
        <p:spPr>
          <a:xfrm>
            <a:off x="13452475" y="11814175"/>
            <a:ext cx="361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36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36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3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15095" y="15841980"/>
            <a:ext cx="3232785" cy="1447800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81120" y="16475003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626485" y="15061565"/>
            <a:ext cx="57080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TGM_SYNCH_WIN </a:t>
            </a:r>
            <a:endParaRPr lang="en-US" altLang="zh-CN" sz="3600"/>
          </a:p>
          <a:p>
            <a:r>
              <a:rPr lang="en-US" altLang="zh-CN" sz="3600"/>
              <a:t>TGM_PHASE_CORRECTION</a:t>
            </a:r>
            <a:endParaRPr lang="en-US" altLang="zh-CN" sz="3600"/>
          </a:p>
        </p:txBody>
      </p:sp>
      <p:sp>
        <p:nvSpPr>
          <p:cNvPr id="68" name="Rechteck 7"/>
          <p:cNvSpPr/>
          <p:nvPr/>
        </p:nvSpPr>
        <p:spPr>
          <a:xfrm>
            <a:off x="9570551" y="1473360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02093" y="15657371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4854575" y="17103090"/>
            <a:ext cx="4982845" cy="4953000"/>
          </a:xfrm>
          <a:prstGeom prst="bentConnector3">
            <a:avLst>
              <a:gd name="adj1" fmla="val 3609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822815" y="18988405"/>
            <a:ext cx="5160010" cy="31496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096555" y="18423933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81" name="Rechteck 20"/>
          <p:cNvSpPr/>
          <p:nvPr/>
        </p:nvSpPr>
        <p:spPr>
          <a:xfrm>
            <a:off x="3035300" y="18395315"/>
            <a:ext cx="149225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smtClean="0"/>
              <a:t>B2B</a:t>
            </a:r>
            <a:endParaRPr lang="de-DE" sz="3600" dirty="0" smtClean="0"/>
          </a:p>
          <a:p>
            <a:pPr algn="ctr"/>
            <a:r>
              <a:rPr lang="de-DE" sz="3600" dirty="0" err="1" smtClean="0"/>
              <a:t>source</a:t>
            </a:r>
            <a:r>
              <a:rPr lang="de-DE" sz="3600" dirty="0" smtClean="0"/>
              <a:t> SCU</a:t>
            </a:r>
            <a:endParaRPr lang="de-DE" sz="3600" dirty="0"/>
          </a:p>
        </p:txBody>
      </p:sp>
      <p:sp>
        <p:nvSpPr>
          <p:cNvPr id="85" name="Rechteck 27"/>
          <p:cNvSpPr/>
          <p:nvPr/>
        </p:nvSpPr>
        <p:spPr>
          <a:xfrm>
            <a:off x="6224905" y="18409920"/>
            <a:ext cx="1395095" cy="1455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PSM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991303" y="17846960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087110" y="16757650"/>
            <a:ext cx="1808480" cy="108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Group DDS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3826510" y="16348710"/>
            <a:ext cx="273050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36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124691" y="220628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05" name="Rechteck 39"/>
          <p:cNvSpPr/>
          <p:nvPr/>
        </p:nvSpPr>
        <p:spPr>
          <a:xfrm>
            <a:off x="4075430" y="22064980"/>
            <a:ext cx="1596390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024100" y="21194213"/>
            <a:ext cx="57785" cy="840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44509" y="2066070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486723" y="22034318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38455" y="2064197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1810152" y="21725630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11" name="Rechteck 39"/>
          <p:cNvSpPr/>
          <p:nvPr/>
        </p:nvSpPr>
        <p:spPr>
          <a:xfrm>
            <a:off x="11760835" y="21725890"/>
            <a:ext cx="1598295" cy="145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30235" y="20298864"/>
            <a:ext cx="28575" cy="13957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21433" y="19765350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492858" y="216945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PCM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2921615" y="20380325"/>
            <a:ext cx="230441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894800" y="18055018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21" name="Rechteck 3"/>
          <p:cNvSpPr/>
          <p:nvPr/>
        </p:nvSpPr>
        <p:spPr>
          <a:xfrm>
            <a:off x="2991907" y="2705177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22" name="Rechteck 4"/>
          <p:cNvSpPr/>
          <p:nvPr/>
        </p:nvSpPr>
        <p:spPr>
          <a:xfrm>
            <a:off x="2992120" y="27051635"/>
            <a:ext cx="1536065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25" name="Rechteck 12"/>
          <p:cNvSpPr/>
          <p:nvPr/>
        </p:nvSpPr>
        <p:spPr>
          <a:xfrm>
            <a:off x="5373281" y="2703602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4693920" y="24289385"/>
            <a:ext cx="2193925" cy="120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600" i="1" dirty="0" smtClean="0">
                <a:solidFill>
                  <a:schemeClr val="tx1"/>
                </a:solidFill>
              </a:rPr>
              <a:t>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/>
          <p:nvPr/>
        </p:nvCxnSpPr>
        <p:spPr>
          <a:xfrm flipH="1" flipV="1">
            <a:off x="5876925" y="25493980"/>
            <a:ext cx="15875" cy="109093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02425" y="25589230"/>
            <a:ext cx="241871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 flipV="1">
            <a:off x="5960110" y="26267410"/>
            <a:ext cx="711835" cy="1270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589887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5941060" y="25525095"/>
            <a:ext cx="761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68132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37" name="Textfeld 62"/>
          <p:cNvSpPr txBox="1"/>
          <p:nvPr/>
        </p:nvSpPr>
        <p:spPr>
          <a:xfrm>
            <a:off x="1622425" y="25857835"/>
            <a:ext cx="414718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70221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377658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3901324" y="2936468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57209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45" name="Textfeld 62"/>
          <p:cNvSpPr txBox="1"/>
          <p:nvPr/>
        </p:nvSpPr>
        <p:spPr>
          <a:xfrm>
            <a:off x="485140" y="28756610"/>
            <a:ext cx="640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134100" y="29685615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3600" i="1" baseline="-250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1331645" y="2705176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50" name="Rechteck 4"/>
          <p:cNvSpPr/>
          <p:nvPr/>
        </p:nvSpPr>
        <p:spPr>
          <a:xfrm>
            <a:off x="11331876" y="2705177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TriggerSCU</a:t>
            </a:r>
            <a:endParaRPr lang="de-DE" sz="3600" dirty="0" err="1" smtClean="0"/>
          </a:p>
        </p:txBody>
      </p:sp>
      <p:sp>
        <p:nvSpPr>
          <p:cNvPr id="151" name="Rechteck 12"/>
          <p:cNvSpPr/>
          <p:nvPr/>
        </p:nvSpPr>
        <p:spPr>
          <a:xfrm>
            <a:off x="13400405" y="27035760"/>
            <a:ext cx="1241425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3274220" y="2428935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4222966" y="2549401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4813915" y="25589230"/>
            <a:ext cx="239903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4242650" y="2628019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4238840" y="2634369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4208760" y="25642570"/>
            <a:ext cx="83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2021294" y="2678123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59" name="Textfeld 62"/>
          <p:cNvSpPr txBox="1"/>
          <p:nvPr/>
        </p:nvSpPr>
        <p:spPr>
          <a:xfrm>
            <a:off x="9915225" y="25858024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1042180" y="2977472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SR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2116550" y="2830722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2155569" y="29421833"/>
            <a:ext cx="443509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1912068" y="2830722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64" name="Textfeld 62"/>
          <p:cNvSpPr txBox="1"/>
          <p:nvPr/>
        </p:nvSpPr>
        <p:spPr>
          <a:xfrm>
            <a:off x="10297160" y="28531185"/>
            <a:ext cx="5469255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delay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183678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82" name="Rechteck 4"/>
          <p:cNvSpPr/>
          <p:nvPr/>
        </p:nvSpPr>
        <p:spPr>
          <a:xfrm>
            <a:off x="11183620" y="37477700"/>
            <a:ext cx="186817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183" name="Rechteck 12"/>
          <p:cNvSpPr/>
          <p:nvPr/>
        </p:nvSpPr>
        <p:spPr>
          <a:xfrm>
            <a:off x="13565284" y="37480701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100218" y="40515706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034895" y="39237920"/>
            <a:ext cx="2268855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074775" y="39776400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255115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084935" y="39668450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070930" y="38976582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1670030" y="38709600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97" name="Textfeld 62"/>
          <p:cNvSpPr txBox="1"/>
          <p:nvPr/>
        </p:nvSpPr>
        <p:spPr>
          <a:xfrm>
            <a:off x="9245600" y="39462710"/>
            <a:ext cx="4728845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2584264" y="374773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199" name="Rechteck 4"/>
          <p:cNvSpPr/>
          <p:nvPr/>
        </p:nvSpPr>
        <p:spPr>
          <a:xfrm>
            <a:off x="2584450" y="37477700"/>
            <a:ext cx="170688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dirty="0" err="1" smtClean="0"/>
              <a:t>Trigger</a:t>
            </a:r>
            <a:endParaRPr lang="de-DE" sz="3600" dirty="0" err="1" smtClean="0"/>
          </a:p>
          <a:p>
            <a:pPr algn="ctr"/>
            <a:r>
              <a:rPr lang="de-DE" sz="3600" dirty="0" err="1" smtClean="0"/>
              <a:t>SCU</a:t>
            </a:r>
            <a:endParaRPr lang="de-DE" sz="3600" dirty="0" err="1" smtClean="0"/>
          </a:p>
        </p:txBody>
      </p:sp>
      <p:sp>
        <p:nvSpPr>
          <p:cNvPr id="200" name="Rechteck 12"/>
          <p:cNvSpPr/>
          <p:nvPr/>
        </p:nvSpPr>
        <p:spPr>
          <a:xfrm>
            <a:off x="4983015" y="37480701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TD</a:t>
            </a:r>
            <a:endParaRPr lang="de-DE" sz="3600" i="1" dirty="0" smtClean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865505" y="39429055"/>
            <a:ext cx="5030470" cy="174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4604553" y="40515706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60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6539230" y="39237920"/>
            <a:ext cx="2453640" cy="1077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600" i="1" dirty="0" smtClean="0">
                <a:solidFill>
                  <a:schemeClr val="tx1"/>
                </a:solidFill>
              </a:rPr>
              <a:t>Emergency </a:t>
            </a:r>
            <a:r>
              <a:rPr lang="de-DE" sz="3600" i="1" dirty="0" err="1" smtClean="0">
                <a:solidFill>
                  <a:schemeClr val="tx1"/>
                </a:solidFill>
              </a:rPr>
              <a:t>kicker</a:t>
            </a:r>
            <a:endParaRPr lang="de-DE" sz="360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5579110" y="39776400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5759450" y="39863395"/>
            <a:ext cx="77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36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5589270" y="39668450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5575265" y="38976582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174365" y="38709600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17" name="云形 216"/>
          <p:cNvSpPr/>
          <p:nvPr/>
        </p:nvSpPr>
        <p:spPr>
          <a:xfrm>
            <a:off x="7828280" y="35903535"/>
            <a:ext cx="2710180" cy="1764665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WR network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437890" y="36786185"/>
            <a:ext cx="4398645" cy="691515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0918825" y="36567110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2458085" y="35998150"/>
            <a:ext cx="5120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TGM_KICKER_TRIGGER_S</a:t>
            </a:r>
            <a:endParaRPr lang="en-US" altLang="zh-CN" sz="3600">
              <a:sym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772140" y="36312475"/>
            <a:ext cx="5524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TGM_KICKER_TRIGGER_T</a:t>
            </a:r>
            <a:endParaRPr lang="en-US" altLang="zh-CN" sz="3600">
              <a:sym typeface="+mn-ea"/>
            </a:endParaRPr>
          </a:p>
        </p:txBody>
      </p:sp>
      <p:sp>
        <p:nvSpPr>
          <p:cNvPr id="224" name="Rechteck 3"/>
          <p:cNvSpPr/>
          <p:nvPr/>
        </p:nvSpPr>
        <p:spPr>
          <a:xfrm>
            <a:off x="2512509" y="33006987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3600"/>
          </a:p>
        </p:txBody>
      </p:sp>
      <p:sp>
        <p:nvSpPr>
          <p:cNvPr id="225" name="Rechteck 4"/>
          <p:cNvSpPr/>
          <p:nvPr/>
        </p:nvSpPr>
        <p:spPr>
          <a:xfrm>
            <a:off x="2512695" y="33007300"/>
            <a:ext cx="1672590" cy="149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dirty="0" err="1" smtClean="0"/>
              <a:t>B2B source SCU</a:t>
            </a:r>
            <a:endParaRPr lang="en-US" altLang="de-DE" sz="360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5514023" y="32335153"/>
            <a:ext cx="1504315" cy="5834380"/>
          </a:xfrm>
          <a:prstGeom prst="bentConnector3">
            <a:avLst>
              <a:gd name="adj1" fmla="val 5337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348990" y="33007300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4631690" y="32047815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TGM_B2B_STATUS</a:t>
            </a:r>
            <a:endParaRPr lang="en-US" altLang="zh-CN" sz="36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186670" y="34523680"/>
            <a:ext cx="1234440" cy="19602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0937685" y="338002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DM</a:t>
            </a:r>
            <a:endParaRPr lang="en-US" altLang="zh-CN" sz="3600">
              <a:solidFill>
                <a:schemeClr val="tx1"/>
              </a:solidFill>
            </a:endParaRPr>
          </a:p>
        </p:txBody>
      </p:sp>
      <p:cxnSp>
        <p:nvCxnSpPr>
          <p:cNvPr id="235" name="直接连接符 234"/>
          <p:cNvCxnSpPr/>
          <p:nvPr/>
        </p:nvCxnSpPr>
        <p:spPr>
          <a:xfrm flipH="1">
            <a:off x="9038590" y="5111115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221980" y="7571740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813165" y="12371705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9765030" y="174637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505065" y="2415095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184390" y="34568130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9168130" y="-814070"/>
            <a:ext cx="2271395" cy="286258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99212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2057381" y="471805"/>
            <a:ext cx="2717800" cy="1316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052060" y="218776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6" name="任意多边形 245"/>
          <p:cNvSpPr/>
          <p:nvPr/>
        </p:nvSpPr>
        <p:spPr>
          <a:xfrm>
            <a:off x="13298805" y="21537930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247" name="Textfeld 65"/>
          <p:cNvSpPr txBox="1"/>
          <p:nvPr/>
        </p:nvSpPr>
        <p:spPr>
          <a:xfrm>
            <a:off x="15110243" y="20380359"/>
            <a:ext cx="3809833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00988" y="21232529"/>
            <a:ext cx="38098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3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080125" y="2854452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3" name="Textfeld 62"/>
          <p:cNvSpPr txBox="1"/>
          <p:nvPr/>
        </p:nvSpPr>
        <p:spPr>
          <a:xfrm rot="600000">
            <a:off x="6306835" y="2891760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236970" y="2854198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035405" y="30397450"/>
            <a:ext cx="294132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360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435455" y="28433395"/>
            <a:ext cx="2225675" cy="234569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4476110" y="29638960"/>
            <a:ext cx="44350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360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559280" y="28401645"/>
            <a:ext cx="2856865" cy="237744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/>
          </a:p>
        </p:txBody>
      </p:sp>
      <p:sp>
        <p:nvSpPr>
          <p:cNvPr id="10" name="Rechteck 48"/>
          <p:cNvSpPr/>
          <p:nvPr/>
        </p:nvSpPr>
        <p:spPr>
          <a:xfrm>
            <a:off x="16347440" y="30530800"/>
            <a:ext cx="1336040" cy="879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8721725" y="29582110"/>
            <a:ext cx="1017270" cy="97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600" i="1" dirty="0">
                <a:solidFill>
                  <a:schemeClr val="tx1"/>
                </a:solidFill>
              </a:rPr>
              <a:t>MPS</a:t>
            </a:r>
            <a:endParaRPr lang="en-US" altLang="de-DE" sz="3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WPS 演示</Application>
  <PresentationFormat>宽屏</PresentationFormat>
  <Paragraphs>250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37</cp:revision>
  <dcterms:created xsi:type="dcterms:W3CDTF">2016-10-26T08:17:00Z</dcterms:created>
  <dcterms:modified xsi:type="dcterms:W3CDTF">2017-01-04T14:06:29Z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