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53060" y="3204845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9914890" y="8074660"/>
            <a:ext cx="279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42720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38455" y="2064197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3044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8132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7209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876" y="2705177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3" name="Rechteck 12"/>
          <p:cNvSpPr/>
          <p:nvPr/>
        </p:nvSpPr>
        <p:spPr>
          <a:xfrm>
            <a:off x="13565284" y="37480701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100218" y="40515706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074775" y="39776400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255115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084935" y="39668450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070930" y="38976582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1670030" y="38709600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97" name="Textfeld 62"/>
          <p:cNvSpPr txBox="1"/>
          <p:nvPr/>
        </p:nvSpPr>
        <p:spPr>
          <a:xfrm>
            <a:off x="9245600" y="39462710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0" name="Rechteck 12"/>
          <p:cNvSpPr/>
          <p:nvPr/>
        </p:nvSpPr>
        <p:spPr>
          <a:xfrm>
            <a:off x="4983015" y="37480701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865505" y="3942905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4604553" y="40515706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5579110" y="39776400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5589270" y="39668450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5575265" y="38976582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174365" y="38709600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437890" y="36786185"/>
            <a:ext cx="4398645" cy="691515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348990" y="33007300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631690" y="32047815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TGM_B2B_STATUS</a:t>
            </a:r>
            <a:endParaRPr lang="en-US" altLang="zh-CN" sz="36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35" name="直接连接符 234"/>
          <p:cNvCxnSpPr/>
          <p:nvPr/>
        </p:nvCxnSpPr>
        <p:spPr>
          <a:xfrm flipH="1">
            <a:off x="9038590" y="5111115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221980" y="7571740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813165" y="12371705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9765030" y="174637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505065" y="2415095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184390" y="34568130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9168130" y="-814070"/>
            <a:ext cx="2271395" cy="286258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99212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205738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00988" y="21232529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宽屏</PresentationFormat>
  <Paragraphs>250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38</cp:revision>
  <dcterms:created xsi:type="dcterms:W3CDTF">2016-10-26T08:17:00Z</dcterms:created>
  <dcterms:modified xsi:type="dcterms:W3CDTF">2017-01-13T11:17:46Z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