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</p:sldIdLst>
  <p:sldSz cx="12419965" cy="1081786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7" Type="http://schemas.openxmlformats.org/officeDocument/2006/relationships/image" Target="../media/image8.wmf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5.wmf"/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657427" y="1143000"/>
            <a:ext cx="3543146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52516" y="1770566"/>
            <a:ext cx="9315094" cy="3766520"/>
          </a:xfrm>
        </p:spPr>
        <p:txBody>
          <a:bodyPr anchor="b"/>
          <a:lstStyle>
            <a:lvl1pPr algn="ctr">
              <a:defRPr sz="815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52516" y="5682338"/>
            <a:ext cx="9315094" cy="2612020"/>
          </a:xfrm>
        </p:spPr>
        <p:txBody>
          <a:bodyPr/>
          <a:lstStyle>
            <a:lvl1pPr marL="0" indent="0" algn="ctr">
              <a:buNone/>
              <a:defRPr sz="3260"/>
            </a:lvl1pPr>
            <a:lvl2pPr marL="621030" indent="0" algn="ctr">
              <a:buNone/>
              <a:defRPr sz="2715"/>
            </a:lvl2pPr>
            <a:lvl3pPr marL="1242060" indent="0" algn="ctr">
              <a:buNone/>
              <a:defRPr sz="2445"/>
            </a:lvl3pPr>
            <a:lvl4pPr marL="1863090" indent="0" algn="ctr">
              <a:buNone/>
              <a:defRPr sz="2170"/>
            </a:lvl4pPr>
            <a:lvl5pPr marL="2484755" indent="0" algn="ctr">
              <a:buNone/>
              <a:defRPr sz="2170"/>
            </a:lvl5pPr>
            <a:lvl6pPr marL="3105150" indent="0" algn="ctr">
              <a:buNone/>
              <a:defRPr sz="2170"/>
            </a:lvl6pPr>
            <a:lvl7pPr marL="3726180" indent="0" algn="ctr">
              <a:buNone/>
              <a:defRPr sz="2170"/>
            </a:lvl7pPr>
            <a:lvl8pPr marL="4347210" indent="0" algn="ctr">
              <a:buNone/>
              <a:defRPr sz="2170"/>
            </a:lvl8pPr>
            <a:lvl9pPr marL="4968240" indent="0" algn="ctr">
              <a:buNone/>
              <a:defRPr sz="217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53884" y="575997"/>
            <a:ext cx="10712358" cy="91683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7415" y="2697170"/>
            <a:ext cx="10712358" cy="4500291"/>
          </a:xfrm>
        </p:spPr>
        <p:txBody>
          <a:bodyPr anchor="b"/>
          <a:lstStyle>
            <a:lvl1pPr>
              <a:defRPr sz="815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7415" y="7240035"/>
            <a:ext cx="10712358" cy="2366596"/>
          </a:xfrm>
        </p:spPr>
        <p:txBody>
          <a:bodyPr/>
          <a:lstStyle>
            <a:lvl1pPr marL="0" indent="0">
              <a:buNone/>
              <a:defRPr sz="3260">
                <a:solidFill>
                  <a:schemeClr val="tx1">
                    <a:tint val="75000"/>
                  </a:schemeClr>
                </a:solidFill>
              </a:defRPr>
            </a:lvl1pPr>
            <a:lvl2pPr marL="621030" indent="0">
              <a:buNone/>
              <a:defRPr sz="2715">
                <a:solidFill>
                  <a:schemeClr val="tx1">
                    <a:tint val="75000"/>
                  </a:schemeClr>
                </a:solidFill>
              </a:defRPr>
            </a:lvl2pPr>
            <a:lvl3pPr marL="1242060" indent="0">
              <a:buNone/>
              <a:defRPr sz="2445">
                <a:solidFill>
                  <a:schemeClr val="tx1">
                    <a:tint val="75000"/>
                  </a:schemeClr>
                </a:solidFill>
              </a:defRPr>
            </a:lvl3pPr>
            <a:lvl4pPr marL="1863090" indent="0">
              <a:buNone/>
              <a:defRPr sz="2170">
                <a:solidFill>
                  <a:schemeClr val="tx1">
                    <a:tint val="75000"/>
                  </a:schemeClr>
                </a:solidFill>
              </a:defRPr>
            </a:lvl4pPr>
            <a:lvl5pPr marL="2484755" indent="0">
              <a:buNone/>
              <a:defRPr sz="2170">
                <a:solidFill>
                  <a:schemeClr val="tx1">
                    <a:tint val="75000"/>
                  </a:schemeClr>
                </a:solidFill>
              </a:defRPr>
            </a:lvl5pPr>
            <a:lvl6pPr marL="3105150" indent="0">
              <a:buNone/>
              <a:defRPr sz="2170">
                <a:solidFill>
                  <a:schemeClr val="tx1">
                    <a:tint val="75000"/>
                  </a:schemeClr>
                </a:solidFill>
              </a:defRPr>
            </a:lvl6pPr>
            <a:lvl7pPr marL="3726180" indent="0">
              <a:buNone/>
              <a:defRPr sz="2170">
                <a:solidFill>
                  <a:schemeClr val="tx1">
                    <a:tint val="75000"/>
                  </a:schemeClr>
                </a:solidFill>
              </a:defRPr>
            </a:lvl7pPr>
            <a:lvl8pPr marL="4347210" indent="0">
              <a:buNone/>
              <a:defRPr sz="2170">
                <a:solidFill>
                  <a:schemeClr val="tx1">
                    <a:tint val="75000"/>
                  </a:schemeClr>
                </a:solidFill>
              </a:defRPr>
            </a:lvl8pPr>
            <a:lvl9pPr marL="4968240" indent="0">
              <a:buNone/>
              <a:defRPr sz="217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53884" y="2879986"/>
            <a:ext cx="5278553" cy="686438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87688" y="2879986"/>
            <a:ext cx="5278553" cy="686438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5502" y="575997"/>
            <a:ext cx="10712358" cy="209112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08980" y="2805547"/>
            <a:ext cx="4964763" cy="1299750"/>
          </a:xfrm>
        </p:spPr>
        <p:txBody>
          <a:bodyPr anchor="ctr" anchorCtr="0"/>
          <a:lstStyle>
            <a:lvl1pPr marL="0" indent="0">
              <a:buNone/>
              <a:defRPr sz="3800"/>
            </a:lvl1pPr>
            <a:lvl2pPr marL="621030" indent="0">
              <a:buNone/>
              <a:defRPr sz="3260"/>
            </a:lvl2pPr>
            <a:lvl3pPr marL="1242060" indent="0">
              <a:buNone/>
              <a:defRPr sz="2715"/>
            </a:lvl3pPr>
            <a:lvl4pPr marL="1863090" indent="0">
              <a:buNone/>
              <a:defRPr sz="2445"/>
            </a:lvl4pPr>
            <a:lvl5pPr marL="2484755" indent="0">
              <a:buNone/>
              <a:defRPr sz="2445"/>
            </a:lvl5pPr>
            <a:lvl6pPr marL="3105150" indent="0">
              <a:buNone/>
              <a:defRPr sz="2445"/>
            </a:lvl6pPr>
            <a:lvl7pPr marL="3726180" indent="0">
              <a:buNone/>
              <a:defRPr sz="2445"/>
            </a:lvl7pPr>
            <a:lvl8pPr marL="4347210" indent="0">
              <a:buNone/>
              <a:defRPr sz="2445"/>
            </a:lvl8pPr>
            <a:lvl9pPr marL="4968240" indent="0">
              <a:buNone/>
              <a:defRPr sz="244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08980" y="4204727"/>
            <a:ext cx="4964763" cy="555967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374011" y="2805547"/>
            <a:ext cx="4989214" cy="1299750"/>
          </a:xfrm>
        </p:spPr>
        <p:txBody>
          <a:bodyPr anchor="ctr" anchorCtr="0"/>
          <a:lstStyle>
            <a:lvl1pPr marL="0" indent="0">
              <a:buNone/>
              <a:defRPr sz="3800"/>
            </a:lvl1pPr>
            <a:lvl2pPr marL="621030" indent="0">
              <a:buNone/>
              <a:defRPr sz="3260"/>
            </a:lvl2pPr>
            <a:lvl3pPr marL="1242060" indent="0">
              <a:buNone/>
              <a:defRPr sz="2715"/>
            </a:lvl3pPr>
            <a:lvl4pPr marL="1863090" indent="0">
              <a:buNone/>
              <a:defRPr sz="2445"/>
            </a:lvl4pPr>
            <a:lvl5pPr marL="2484755" indent="0">
              <a:buNone/>
              <a:defRPr sz="2445"/>
            </a:lvl5pPr>
            <a:lvl6pPr marL="3105150" indent="0">
              <a:buNone/>
              <a:defRPr sz="2445"/>
            </a:lvl6pPr>
            <a:lvl7pPr marL="3726180" indent="0">
              <a:buNone/>
              <a:defRPr sz="2445"/>
            </a:lvl7pPr>
            <a:lvl8pPr marL="4347210" indent="0">
              <a:buNone/>
              <a:defRPr sz="2445"/>
            </a:lvl8pPr>
            <a:lvl9pPr marL="4968240" indent="0">
              <a:buNone/>
              <a:defRPr sz="244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374011" y="4204727"/>
            <a:ext cx="4989214" cy="555967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5502" y="721249"/>
            <a:ext cx="4243287" cy="2524370"/>
          </a:xfrm>
        </p:spPr>
        <p:txBody>
          <a:bodyPr anchor="b"/>
          <a:lstStyle>
            <a:lvl1pPr>
              <a:defRPr sz="435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280171" y="721251"/>
            <a:ext cx="6287688" cy="8524758"/>
          </a:xfrm>
        </p:spPr>
        <p:txBody>
          <a:bodyPr/>
          <a:lstStyle>
            <a:lvl1pPr marL="0" indent="0">
              <a:buNone/>
              <a:defRPr sz="4350"/>
            </a:lvl1pPr>
            <a:lvl2pPr marL="621030" indent="0">
              <a:buNone/>
              <a:defRPr sz="3800"/>
            </a:lvl2pPr>
            <a:lvl3pPr marL="1242060" indent="0">
              <a:buNone/>
              <a:defRPr sz="3260"/>
            </a:lvl3pPr>
            <a:lvl4pPr marL="1863090" indent="0">
              <a:buNone/>
              <a:defRPr sz="2715"/>
            </a:lvl4pPr>
            <a:lvl5pPr marL="2484755" indent="0">
              <a:buNone/>
              <a:defRPr sz="2715"/>
            </a:lvl5pPr>
            <a:lvl6pPr marL="3105150" indent="0">
              <a:buNone/>
              <a:defRPr sz="2715"/>
            </a:lvl6pPr>
            <a:lvl7pPr marL="3726180" indent="0">
              <a:buNone/>
              <a:defRPr sz="2715"/>
            </a:lvl7pPr>
            <a:lvl8pPr marL="4347210" indent="0">
              <a:buNone/>
              <a:defRPr sz="2715"/>
            </a:lvl8pPr>
            <a:lvl9pPr marL="4968240" indent="0">
              <a:buNone/>
              <a:defRPr sz="2715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55502" y="3245619"/>
            <a:ext cx="4243287" cy="6012910"/>
          </a:xfrm>
        </p:spPr>
        <p:txBody>
          <a:bodyPr/>
          <a:lstStyle>
            <a:lvl1pPr marL="0" indent="0">
              <a:buNone/>
              <a:defRPr sz="2715"/>
            </a:lvl1pPr>
            <a:lvl2pPr marL="621030" indent="0">
              <a:buNone/>
              <a:defRPr sz="2445"/>
            </a:lvl2pPr>
            <a:lvl3pPr marL="1242060" indent="0">
              <a:buNone/>
              <a:defRPr sz="2170"/>
            </a:lvl3pPr>
            <a:lvl4pPr marL="1863090" indent="0">
              <a:buNone/>
              <a:defRPr sz="1900"/>
            </a:lvl4pPr>
            <a:lvl5pPr marL="2484755" indent="0">
              <a:buNone/>
              <a:defRPr sz="1900"/>
            </a:lvl5pPr>
            <a:lvl6pPr marL="3105150" indent="0">
              <a:buNone/>
              <a:defRPr sz="1900"/>
            </a:lvl6pPr>
            <a:lvl7pPr marL="3726180" indent="0">
              <a:buNone/>
              <a:defRPr sz="1900"/>
            </a:lvl7pPr>
            <a:lvl8pPr marL="4347210" indent="0">
              <a:buNone/>
              <a:defRPr sz="1900"/>
            </a:lvl8pPr>
            <a:lvl9pPr marL="4968240" indent="0">
              <a:buNone/>
              <a:defRPr sz="1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88152" y="575997"/>
            <a:ext cx="2678089" cy="916837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53884" y="575997"/>
            <a:ext cx="7879017" cy="916837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53884" y="575997"/>
            <a:ext cx="10712358" cy="20911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53884" y="2879986"/>
            <a:ext cx="10712358" cy="68643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53884" y="10027359"/>
            <a:ext cx="2794528" cy="57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14167" y="10027359"/>
            <a:ext cx="4191792" cy="57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71714" y="10027359"/>
            <a:ext cx="2794528" cy="57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1242060" rtl="0" eaLnBrk="1" latinLnBrk="0" hangingPunct="1">
        <a:lnSpc>
          <a:spcPct val="90000"/>
        </a:lnSpc>
        <a:spcBef>
          <a:spcPct val="0"/>
        </a:spcBef>
        <a:buNone/>
        <a:defRPr sz="59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0515" indent="-309245" algn="l" defTabSz="1242060" rtl="0" eaLnBrk="1" latinLnBrk="0" hangingPunct="1">
        <a:lnSpc>
          <a:spcPct val="90000"/>
        </a:lnSpc>
        <a:spcBef>
          <a:spcPct val="272000"/>
        </a:spcBef>
        <a:buFont typeface="Arial" panose="020B0604020202020204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1pPr>
      <a:lvl2pPr marL="931545" indent="-309245" algn="l" defTabSz="1242060" rtl="0" eaLnBrk="1" latinLnBrk="0" hangingPunct="1">
        <a:lnSpc>
          <a:spcPct val="90000"/>
        </a:lnSpc>
        <a:spcBef>
          <a:spcPct val="136000"/>
        </a:spcBef>
        <a:buFont typeface="Arial" panose="020B0604020202020204" pitchFamily="34" charset="0"/>
        <a:buChar char="•"/>
        <a:defRPr sz="3260" kern="1200">
          <a:solidFill>
            <a:schemeClr val="tx1"/>
          </a:solidFill>
          <a:latin typeface="+mn-lt"/>
          <a:ea typeface="+mn-ea"/>
          <a:cs typeface="+mn-cs"/>
        </a:defRPr>
      </a:lvl2pPr>
      <a:lvl3pPr marL="1551940" indent="-309245" algn="l" defTabSz="1242060" rtl="0" eaLnBrk="1" latinLnBrk="0" hangingPunct="1">
        <a:lnSpc>
          <a:spcPct val="90000"/>
        </a:lnSpc>
        <a:spcBef>
          <a:spcPct val="136000"/>
        </a:spcBef>
        <a:buFont typeface="Arial" panose="020B0604020202020204" pitchFamily="34" charset="0"/>
        <a:buChar char="•"/>
        <a:defRPr sz="2715" kern="1200">
          <a:solidFill>
            <a:schemeClr val="tx1"/>
          </a:solidFill>
          <a:latin typeface="+mn-lt"/>
          <a:ea typeface="+mn-ea"/>
          <a:cs typeface="+mn-cs"/>
        </a:defRPr>
      </a:lvl3pPr>
      <a:lvl4pPr marL="2173605" indent="-309245" algn="l" defTabSz="1242060" rtl="0" eaLnBrk="1" latinLnBrk="0" hangingPunct="1">
        <a:lnSpc>
          <a:spcPct val="90000"/>
        </a:lnSpc>
        <a:spcBef>
          <a:spcPct val="136000"/>
        </a:spcBef>
        <a:buFont typeface="Arial" panose="020B0604020202020204" pitchFamily="34" charset="0"/>
        <a:buChar char="•"/>
        <a:defRPr sz="2445" kern="1200">
          <a:solidFill>
            <a:schemeClr val="tx1"/>
          </a:solidFill>
          <a:latin typeface="+mn-lt"/>
          <a:ea typeface="+mn-ea"/>
          <a:cs typeface="+mn-cs"/>
        </a:defRPr>
      </a:lvl4pPr>
      <a:lvl5pPr marL="2794635" indent="-309245" algn="l" defTabSz="1242060" rtl="0" eaLnBrk="1" latinLnBrk="0" hangingPunct="1">
        <a:lnSpc>
          <a:spcPct val="90000"/>
        </a:lnSpc>
        <a:spcBef>
          <a:spcPct val="136000"/>
        </a:spcBef>
        <a:buFont typeface="Arial" panose="020B0604020202020204" pitchFamily="34" charset="0"/>
        <a:buChar char="•"/>
        <a:defRPr sz="2445" kern="1200">
          <a:solidFill>
            <a:schemeClr val="tx1"/>
          </a:solidFill>
          <a:latin typeface="+mn-lt"/>
          <a:ea typeface="+mn-ea"/>
          <a:cs typeface="+mn-cs"/>
        </a:defRPr>
      </a:lvl5pPr>
      <a:lvl6pPr marL="3416300" indent="-309245" algn="l" defTabSz="1242060" rtl="0" eaLnBrk="1" latinLnBrk="0" hangingPunct="1">
        <a:lnSpc>
          <a:spcPct val="90000"/>
        </a:lnSpc>
        <a:spcBef>
          <a:spcPct val="136000"/>
        </a:spcBef>
        <a:buFont typeface="Arial" panose="020B0604020202020204" pitchFamily="34" charset="0"/>
        <a:buChar char="•"/>
        <a:defRPr sz="2445" kern="1200">
          <a:solidFill>
            <a:schemeClr val="tx1"/>
          </a:solidFill>
          <a:latin typeface="+mn-lt"/>
          <a:ea typeface="+mn-ea"/>
          <a:cs typeface="+mn-cs"/>
        </a:defRPr>
      </a:lvl6pPr>
      <a:lvl7pPr marL="4036695" indent="-309245" algn="l" defTabSz="1242060" rtl="0" eaLnBrk="1" latinLnBrk="0" hangingPunct="1">
        <a:lnSpc>
          <a:spcPct val="90000"/>
        </a:lnSpc>
        <a:spcBef>
          <a:spcPct val="136000"/>
        </a:spcBef>
        <a:buFont typeface="Arial" panose="020B0604020202020204" pitchFamily="34" charset="0"/>
        <a:buChar char="•"/>
        <a:defRPr sz="2445" kern="1200">
          <a:solidFill>
            <a:schemeClr val="tx1"/>
          </a:solidFill>
          <a:latin typeface="+mn-lt"/>
          <a:ea typeface="+mn-ea"/>
          <a:cs typeface="+mn-cs"/>
        </a:defRPr>
      </a:lvl7pPr>
      <a:lvl8pPr marL="4657725" indent="-309245" algn="l" defTabSz="1242060" rtl="0" eaLnBrk="1" latinLnBrk="0" hangingPunct="1">
        <a:lnSpc>
          <a:spcPct val="90000"/>
        </a:lnSpc>
        <a:spcBef>
          <a:spcPct val="136000"/>
        </a:spcBef>
        <a:buFont typeface="Arial" panose="020B0604020202020204" pitchFamily="34" charset="0"/>
        <a:buChar char="•"/>
        <a:defRPr sz="2445" kern="1200">
          <a:solidFill>
            <a:schemeClr val="tx1"/>
          </a:solidFill>
          <a:latin typeface="+mn-lt"/>
          <a:ea typeface="+mn-ea"/>
          <a:cs typeface="+mn-cs"/>
        </a:defRPr>
      </a:lvl8pPr>
      <a:lvl9pPr marL="5278755" indent="-309245" algn="l" defTabSz="1242060" rtl="0" eaLnBrk="1" latinLnBrk="0" hangingPunct="1">
        <a:lnSpc>
          <a:spcPct val="90000"/>
        </a:lnSpc>
        <a:spcBef>
          <a:spcPct val="136000"/>
        </a:spcBef>
        <a:buFont typeface="Arial" panose="020B0604020202020204" pitchFamily="34" charset="0"/>
        <a:buChar char="•"/>
        <a:defRPr sz="244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42060" rtl="0" eaLnBrk="1" latinLnBrk="0" hangingPunct="1">
        <a:defRPr sz="2445" kern="1200">
          <a:solidFill>
            <a:schemeClr val="tx1"/>
          </a:solidFill>
          <a:latin typeface="+mn-lt"/>
          <a:ea typeface="+mn-ea"/>
          <a:cs typeface="+mn-cs"/>
        </a:defRPr>
      </a:lvl1pPr>
      <a:lvl2pPr marL="621030" algn="l" defTabSz="1242060" rtl="0" eaLnBrk="1" latinLnBrk="0" hangingPunct="1">
        <a:defRPr sz="2445" kern="1200">
          <a:solidFill>
            <a:schemeClr val="tx1"/>
          </a:solidFill>
          <a:latin typeface="+mn-lt"/>
          <a:ea typeface="+mn-ea"/>
          <a:cs typeface="+mn-cs"/>
        </a:defRPr>
      </a:lvl2pPr>
      <a:lvl3pPr marL="1242060" algn="l" defTabSz="1242060" rtl="0" eaLnBrk="1" latinLnBrk="0" hangingPunct="1">
        <a:defRPr sz="2445" kern="1200">
          <a:solidFill>
            <a:schemeClr val="tx1"/>
          </a:solidFill>
          <a:latin typeface="+mn-lt"/>
          <a:ea typeface="+mn-ea"/>
          <a:cs typeface="+mn-cs"/>
        </a:defRPr>
      </a:lvl3pPr>
      <a:lvl4pPr marL="1863090" algn="l" defTabSz="1242060" rtl="0" eaLnBrk="1" latinLnBrk="0" hangingPunct="1">
        <a:defRPr sz="2445" kern="1200">
          <a:solidFill>
            <a:schemeClr val="tx1"/>
          </a:solidFill>
          <a:latin typeface="+mn-lt"/>
          <a:ea typeface="+mn-ea"/>
          <a:cs typeface="+mn-cs"/>
        </a:defRPr>
      </a:lvl4pPr>
      <a:lvl5pPr marL="2484755" algn="l" defTabSz="1242060" rtl="0" eaLnBrk="1" latinLnBrk="0" hangingPunct="1">
        <a:defRPr sz="2445" kern="1200">
          <a:solidFill>
            <a:schemeClr val="tx1"/>
          </a:solidFill>
          <a:latin typeface="+mn-lt"/>
          <a:ea typeface="+mn-ea"/>
          <a:cs typeface="+mn-cs"/>
        </a:defRPr>
      </a:lvl5pPr>
      <a:lvl6pPr marL="3105150" algn="l" defTabSz="1242060" rtl="0" eaLnBrk="1" latinLnBrk="0" hangingPunct="1">
        <a:defRPr sz="2445" kern="1200">
          <a:solidFill>
            <a:schemeClr val="tx1"/>
          </a:solidFill>
          <a:latin typeface="+mn-lt"/>
          <a:ea typeface="+mn-ea"/>
          <a:cs typeface="+mn-cs"/>
        </a:defRPr>
      </a:lvl6pPr>
      <a:lvl7pPr marL="3726180" algn="l" defTabSz="1242060" rtl="0" eaLnBrk="1" latinLnBrk="0" hangingPunct="1">
        <a:defRPr sz="2445" kern="1200">
          <a:solidFill>
            <a:schemeClr val="tx1"/>
          </a:solidFill>
          <a:latin typeface="+mn-lt"/>
          <a:ea typeface="+mn-ea"/>
          <a:cs typeface="+mn-cs"/>
        </a:defRPr>
      </a:lvl7pPr>
      <a:lvl8pPr marL="4347210" algn="l" defTabSz="1242060" rtl="0" eaLnBrk="1" latinLnBrk="0" hangingPunct="1">
        <a:defRPr sz="2445" kern="1200">
          <a:solidFill>
            <a:schemeClr val="tx1"/>
          </a:solidFill>
          <a:latin typeface="+mn-lt"/>
          <a:ea typeface="+mn-ea"/>
          <a:cs typeface="+mn-cs"/>
        </a:defRPr>
      </a:lvl8pPr>
      <a:lvl9pPr marL="4968240" algn="l" defTabSz="1242060" rtl="0" eaLnBrk="1" latinLnBrk="0" hangingPunct="1">
        <a:defRPr sz="244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5.wmf"/><Relationship Id="rId8" Type="http://schemas.openxmlformats.org/officeDocument/2006/relationships/oleObject" Target="../embeddings/oleObject4.bin"/><Relationship Id="rId7" Type="http://schemas.openxmlformats.org/officeDocument/2006/relationships/image" Target="../media/image4.wmf"/><Relationship Id="rId6" Type="http://schemas.openxmlformats.org/officeDocument/2006/relationships/oleObject" Target="../embeddings/oleObject3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2.bin"/><Relationship Id="rId3" Type="http://schemas.openxmlformats.org/officeDocument/2006/relationships/image" Target="../media/image2.wmf"/><Relationship Id="rId2" Type="http://schemas.openxmlformats.org/officeDocument/2006/relationships/oleObject" Target="../embeddings/oleObject1.bin"/><Relationship Id="rId19" Type="http://schemas.openxmlformats.org/officeDocument/2006/relationships/notesSlide" Target="../notesSlides/notesSlide1.xml"/><Relationship Id="rId18" Type="http://schemas.openxmlformats.org/officeDocument/2006/relationships/vmlDrawing" Target="../drawings/vmlDrawing1.vml"/><Relationship Id="rId17" Type="http://schemas.openxmlformats.org/officeDocument/2006/relationships/slideLayout" Target="../slideLayouts/slideLayout1.xml"/><Relationship Id="rId16" Type="http://schemas.openxmlformats.org/officeDocument/2006/relationships/image" Target="../media/image8.wmf"/><Relationship Id="rId15" Type="http://schemas.openxmlformats.org/officeDocument/2006/relationships/oleObject" Target="../embeddings/oleObject8.bin"/><Relationship Id="rId14" Type="http://schemas.openxmlformats.org/officeDocument/2006/relationships/oleObject" Target="../embeddings/oleObject7.bin"/><Relationship Id="rId13" Type="http://schemas.openxmlformats.org/officeDocument/2006/relationships/image" Target="../media/image7.wmf"/><Relationship Id="rId12" Type="http://schemas.openxmlformats.org/officeDocument/2006/relationships/oleObject" Target="../embeddings/oleObject6.bin"/><Relationship Id="rId11" Type="http://schemas.openxmlformats.org/officeDocument/2006/relationships/image" Target="../media/image6.wmf"/><Relationship Id="rId10" Type="http://schemas.openxmlformats.org/officeDocument/2006/relationships/oleObject" Target="../embeddings/oleObject5.bin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2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.wmf"/><Relationship Id="rId2" Type="http://schemas.openxmlformats.org/officeDocument/2006/relationships/oleObject" Target="../embeddings/oleObject9.bin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4.emf"/><Relationship Id="rId4" Type="http://schemas.openxmlformats.org/officeDocument/2006/relationships/image" Target="../media/image13.emf"/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image" Target="../media/image1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" name="矩形 11"/>
          <p:cNvSpPr/>
          <p:nvPr/>
        </p:nvSpPr>
        <p:spPr>
          <a:xfrm>
            <a:off x="7545070" y="1428750"/>
            <a:ext cx="1304925" cy="844550"/>
          </a:xfrm>
          <a:prstGeom prst="rect">
            <a:avLst/>
          </a:prstGeom>
          <a:solidFill>
            <a:srgbClr val="5B9BD5">
              <a:alpha val="20000"/>
            </a:srgbClr>
          </a:solidFill>
          <a:ln>
            <a:solidFill>
              <a:schemeClr val="accent1">
                <a:shade val="50000"/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2000" strike="noStrike" noProof="1">
                <a:solidFill>
                  <a:schemeClr val="tx1"/>
                </a:solidFill>
              </a:rPr>
              <a:t>1</a:t>
            </a:r>
            <a:r>
              <a:rPr lang="en-US" altLang="zh-CN" sz="2000" strike="noStrike" baseline="30000" noProof="1">
                <a:solidFill>
                  <a:schemeClr val="tx1"/>
                </a:solidFill>
              </a:rPr>
              <a:t>st</a:t>
            </a:r>
            <a:r>
              <a:rPr lang="en-US" altLang="zh-CN" sz="2000" strike="noStrike" noProof="1">
                <a:solidFill>
                  <a:schemeClr val="tx1"/>
                </a:solidFill>
              </a:rPr>
              <a:t> crate</a:t>
            </a:r>
            <a:endParaRPr lang="en-US" altLang="zh-CN" sz="2000" strike="noStrike" noProof="1">
              <a:solidFill>
                <a:schemeClr val="tx1"/>
              </a:solidFill>
            </a:endParaRPr>
          </a:p>
          <a:p>
            <a:pPr algn="ctr" fontAlgn="base"/>
            <a:endParaRPr lang="en-US" altLang="zh-CN" sz="2000" strike="noStrike" noProof="1">
              <a:solidFill>
                <a:schemeClr val="tx1"/>
              </a:solidFill>
            </a:endParaRPr>
          </a:p>
          <a:p>
            <a:pPr algn="ctr" fontAlgn="base"/>
            <a:endParaRPr lang="en-US" altLang="zh-CN" sz="2000" strike="noStrike" noProof="1">
              <a:solidFill>
                <a:schemeClr val="tx1"/>
              </a:solidFill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8869680" y="2579370"/>
            <a:ext cx="758825" cy="28765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 fontAlgn="base"/>
            <a:r>
              <a:rPr lang="en-US" altLang="zh-CN" sz="2400" strike="noStrike" noProof="1">
                <a:solidFill>
                  <a:schemeClr val="tx1"/>
                </a:solidFill>
              </a:rPr>
              <a:t>1</a:t>
            </a:r>
            <a:endParaRPr lang="en-US" altLang="zh-CN" sz="2400" strike="noStrike" noProof="1">
              <a:solidFill>
                <a:schemeClr val="tx1"/>
              </a:solidFill>
            </a:endParaRPr>
          </a:p>
        </p:txBody>
      </p:sp>
      <p:cxnSp>
        <p:nvCxnSpPr>
          <p:cNvPr id="29" name="直接连接符 28"/>
          <p:cNvCxnSpPr>
            <a:stCxn id="12" idx="3"/>
          </p:cNvCxnSpPr>
          <p:nvPr/>
        </p:nvCxnSpPr>
        <p:spPr>
          <a:xfrm>
            <a:off x="8849995" y="1851025"/>
            <a:ext cx="1270" cy="1483995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椭圆 33"/>
          <p:cNvSpPr/>
          <p:nvPr/>
        </p:nvSpPr>
        <p:spPr>
          <a:xfrm>
            <a:off x="10834370" y="2883535"/>
            <a:ext cx="762000" cy="285750"/>
          </a:xfrm>
          <a:prstGeom prst="ellipse">
            <a:avLst/>
          </a:prstGeom>
          <a:solidFill>
            <a:srgbClr val="FF000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 fontAlgn="base"/>
            <a:r>
              <a:rPr lang="en-US" altLang="zh-CN" sz="2400" strike="noStrike" noProof="1">
                <a:solidFill>
                  <a:schemeClr val="tx1"/>
                </a:solidFill>
              </a:rPr>
              <a:t>1</a:t>
            </a:r>
            <a:endParaRPr lang="en-US" altLang="zh-CN" sz="2400" strike="noStrike" noProof="1">
              <a:solidFill>
                <a:schemeClr val="tx1"/>
              </a:solidFill>
            </a:endParaRPr>
          </a:p>
        </p:txBody>
      </p:sp>
      <p:cxnSp>
        <p:nvCxnSpPr>
          <p:cNvPr id="36" name="直接箭头连接符 35"/>
          <p:cNvCxnSpPr/>
          <p:nvPr/>
        </p:nvCxnSpPr>
        <p:spPr>
          <a:xfrm>
            <a:off x="8884046" y="1110925"/>
            <a:ext cx="1964709" cy="8890"/>
          </a:xfrm>
          <a:prstGeom prst="straightConnector1">
            <a:avLst/>
          </a:prstGeom>
          <a:pattFill prst="ltDnDiag">
            <a:fgClr>
              <a:schemeClr val="tx1"/>
            </a:fgClr>
            <a:bgClr>
              <a:srgbClr val="FFFFFF"/>
            </a:bgClr>
          </a:pattFill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5392420" y="2580005"/>
            <a:ext cx="688975" cy="28575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 fontAlgn="base"/>
            <a:r>
              <a:rPr lang="en-US" altLang="zh-CN" sz="2400" strike="noStrike" noProof="1">
                <a:solidFill>
                  <a:schemeClr val="tx1"/>
                </a:solidFill>
              </a:rPr>
              <a:t>2</a:t>
            </a:r>
            <a:endParaRPr lang="en-US" altLang="zh-CN" sz="2400" strike="noStrike" noProof="1">
              <a:solidFill>
                <a:schemeClr val="tx1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7285990" y="2865120"/>
            <a:ext cx="840105" cy="301625"/>
          </a:xfrm>
          <a:prstGeom prst="ellipse">
            <a:avLst/>
          </a:prstGeom>
          <a:solidFill>
            <a:srgbClr val="FF000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 fontAlgn="base"/>
            <a:r>
              <a:rPr lang="en-US" altLang="zh-CN" sz="2400" strike="noStrike" noProof="1">
                <a:solidFill>
                  <a:schemeClr val="tx1"/>
                </a:solidFill>
              </a:rPr>
              <a:t>2</a:t>
            </a:r>
            <a:endParaRPr lang="en-US" altLang="zh-CN" sz="2400" strike="noStrike" noProof="1">
              <a:solidFill>
                <a:schemeClr val="tx1"/>
              </a:solidFill>
            </a:endParaRPr>
          </a:p>
        </p:txBody>
      </p:sp>
      <p:cxnSp>
        <p:nvCxnSpPr>
          <p:cNvPr id="35" name="直接连接符 34"/>
          <p:cNvCxnSpPr/>
          <p:nvPr/>
        </p:nvCxnSpPr>
        <p:spPr>
          <a:xfrm>
            <a:off x="10850880" y="2085340"/>
            <a:ext cx="11430" cy="14236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8" name="直接连接符 107"/>
          <p:cNvCxnSpPr/>
          <p:nvPr/>
        </p:nvCxnSpPr>
        <p:spPr>
          <a:xfrm flipH="1">
            <a:off x="3835765" y="4738704"/>
            <a:ext cx="1270" cy="1517031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连接符 110"/>
          <p:cNvCxnSpPr/>
          <p:nvPr/>
        </p:nvCxnSpPr>
        <p:spPr>
          <a:xfrm>
            <a:off x="4781290" y="4819351"/>
            <a:ext cx="5715" cy="1093481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/>
          <p:cNvCxnSpPr/>
          <p:nvPr/>
        </p:nvCxnSpPr>
        <p:spPr>
          <a:xfrm>
            <a:off x="4324720" y="5270205"/>
            <a:ext cx="6350" cy="628657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箭头连接符 114"/>
          <p:cNvCxnSpPr/>
          <p:nvPr/>
        </p:nvCxnSpPr>
        <p:spPr>
          <a:xfrm>
            <a:off x="4287255" y="5764875"/>
            <a:ext cx="539755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连接符 118"/>
          <p:cNvCxnSpPr/>
          <p:nvPr/>
        </p:nvCxnSpPr>
        <p:spPr>
          <a:xfrm>
            <a:off x="7159393" y="4941589"/>
            <a:ext cx="0" cy="1395427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箭头连接符 119"/>
          <p:cNvCxnSpPr/>
          <p:nvPr/>
        </p:nvCxnSpPr>
        <p:spPr>
          <a:xfrm flipV="1">
            <a:off x="3850640" y="6124575"/>
            <a:ext cx="3296285" cy="4445"/>
          </a:xfrm>
          <a:prstGeom prst="straightConnector1">
            <a:avLst/>
          </a:prstGeom>
          <a:ln w="15875">
            <a:solidFill>
              <a:schemeClr val="tx1"/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连接符 128"/>
          <p:cNvCxnSpPr/>
          <p:nvPr/>
        </p:nvCxnSpPr>
        <p:spPr>
          <a:xfrm flipH="1">
            <a:off x="10835005" y="511810"/>
            <a:ext cx="6985" cy="1521460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连接符 129"/>
          <p:cNvCxnSpPr/>
          <p:nvPr/>
        </p:nvCxnSpPr>
        <p:spPr>
          <a:xfrm flipH="1">
            <a:off x="8876665" y="930275"/>
            <a:ext cx="1905" cy="1080770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连接符 130"/>
          <p:cNvCxnSpPr/>
          <p:nvPr/>
        </p:nvCxnSpPr>
        <p:spPr>
          <a:xfrm flipH="1">
            <a:off x="7531100" y="627380"/>
            <a:ext cx="6985" cy="1272540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箭头连接符 131"/>
          <p:cNvCxnSpPr/>
          <p:nvPr/>
        </p:nvCxnSpPr>
        <p:spPr>
          <a:xfrm flipV="1">
            <a:off x="7545070" y="694055"/>
            <a:ext cx="3326765" cy="5715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箭头连接符 134"/>
          <p:cNvCxnSpPr/>
          <p:nvPr/>
        </p:nvCxnSpPr>
        <p:spPr>
          <a:xfrm>
            <a:off x="8877062" y="1869118"/>
            <a:ext cx="930284" cy="635"/>
          </a:xfrm>
          <a:prstGeom prst="straightConnector1">
            <a:avLst/>
          </a:prstGeom>
          <a:pattFill prst="ltDnDiag">
            <a:fgClr>
              <a:schemeClr val="tx1"/>
            </a:fgClr>
            <a:bgClr>
              <a:srgbClr val="FFFFFF"/>
            </a:bgClr>
          </a:pattFill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椭圆 1"/>
          <p:cNvSpPr/>
          <p:nvPr/>
        </p:nvSpPr>
        <p:spPr>
          <a:xfrm rot="1380000">
            <a:off x="1696092" y="358211"/>
            <a:ext cx="850904" cy="282576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 fontAlgn="base"/>
            <a:endParaRPr lang="en-US" altLang="zh-CN" sz="2400" strike="noStrike" noProof="1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cxnSp>
        <p:nvCxnSpPr>
          <p:cNvPr id="3" name="直接箭头连接符 2"/>
          <p:cNvCxnSpPr>
            <a:stCxn id="24" idx="4"/>
          </p:cNvCxnSpPr>
          <p:nvPr/>
        </p:nvCxnSpPr>
        <p:spPr>
          <a:xfrm>
            <a:off x="1669415" y="2611120"/>
            <a:ext cx="2654935" cy="34036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/>
          <p:cNvSpPr/>
          <p:nvPr/>
        </p:nvSpPr>
        <p:spPr>
          <a:xfrm rot="1140000">
            <a:off x="800111" y="2353383"/>
            <a:ext cx="850904" cy="282576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 fontAlgn="base"/>
            <a:endParaRPr lang="en-US" altLang="zh-CN" sz="2400" strike="noStrike" noProof="1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pic>
        <p:nvPicPr>
          <p:cNvPr id="23" name="图片 22" descr="magnifie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99554" y="2176853"/>
            <a:ext cx="1091570" cy="1091570"/>
          </a:xfrm>
          <a:prstGeom prst="rect">
            <a:avLst/>
          </a:prstGeom>
        </p:spPr>
      </p:pic>
      <p:sp>
        <p:nvSpPr>
          <p:cNvPr id="24" name="椭圆 23"/>
          <p:cNvSpPr/>
          <p:nvPr/>
        </p:nvSpPr>
        <p:spPr>
          <a:xfrm>
            <a:off x="545465" y="363220"/>
            <a:ext cx="2247900" cy="224790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400">
              <a:latin typeface="Arial" panose="020B0604020202020204" pitchFamily="34" charset="0"/>
            </a:endParaRPr>
          </a:p>
        </p:txBody>
      </p:sp>
      <p:sp>
        <p:nvSpPr>
          <p:cNvPr id="19" name="左箭头 18"/>
          <p:cNvSpPr/>
          <p:nvPr/>
        </p:nvSpPr>
        <p:spPr>
          <a:xfrm rot="480000" flipH="1">
            <a:off x="2907030" y="2303780"/>
            <a:ext cx="585470" cy="381000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1210958" y="1647260"/>
            <a:ext cx="2082809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latin typeface="Arial" panose="020B0604020202020204" pitchFamily="34" charset="0"/>
              </a:rPr>
              <a:t>SIS18</a:t>
            </a:r>
            <a:endParaRPr lang="en-US" altLang="zh-CN" sz="2400">
              <a:latin typeface="Arial" panose="020B0604020202020204" pitchFamily="34" charset="0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7531735" y="1734185"/>
            <a:ext cx="179705" cy="539750"/>
            <a:chOff x="7465" y="5841"/>
            <a:chExt cx="283" cy="850"/>
          </a:xfrm>
        </p:grpSpPr>
        <p:sp>
          <p:nvSpPr>
            <p:cNvPr id="7" name="流程图: 过程 6"/>
            <p:cNvSpPr/>
            <p:nvPr/>
          </p:nvSpPr>
          <p:spPr>
            <a:xfrm>
              <a:off x="7465" y="6477"/>
              <a:ext cx="283" cy="214"/>
            </a:xfrm>
            <a:prstGeom prst="flowChartProcess">
              <a:avLst/>
            </a:prstGeom>
            <a:pattFill prst="ltDnDiag">
              <a:fgClr>
                <a:schemeClr val="tx1"/>
              </a:fgClr>
              <a:bgClr>
                <a:srgbClr val="FFFFFF"/>
              </a:bgClr>
            </a:patt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2400" strike="noStrike" noProof="1"/>
            </a:p>
          </p:txBody>
        </p:sp>
        <p:sp>
          <p:nvSpPr>
            <p:cNvPr id="22" name="流程图: 过程 21"/>
            <p:cNvSpPr/>
            <p:nvPr/>
          </p:nvSpPr>
          <p:spPr>
            <a:xfrm>
              <a:off x="7465" y="5841"/>
              <a:ext cx="283" cy="214"/>
            </a:xfrm>
            <a:prstGeom prst="flowChartProcess">
              <a:avLst/>
            </a:prstGeom>
            <a:pattFill prst="ltDnDiag">
              <a:fgClr>
                <a:schemeClr val="tx1"/>
              </a:fgClr>
              <a:bgClr>
                <a:srgbClr val="FFFFFF"/>
              </a:bgClr>
            </a:patt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2400" strike="noStrike" noProof="1"/>
            </a:p>
          </p:txBody>
        </p:sp>
        <p:sp>
          <p:nvSpPr>
            <p:cNvPr id="25" name="流程图: 过程 24"/>
            <p:cNvSpPr/>
            <p:nvPr/>
          </p:nvSpPr>
          <p:spPr>
            <a:xfrm>
              <a:off x="7465" y="6055"/>
              <a:ext cx="120" cy="423"/>
            </a:xfrm>
            <a:prstGeom prst="flowChartProcess">
              <a:avLst/>
            </a:prstGeom>
            <a:pattFill prst="ltDnDiag">
              <a:fgClr>
                <a:schemeClr val="tx1"/>
              </a:fgClr>
              <a:bgClr>
                <a:srgbClr val="FFFFFF"/>
              </a:bgClr>
            </a:patt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2400" strike="noStrike" noProof="1"/>
            </a:p>
          </p:txBody>
        </p:sp>
        <p:sp>
          <p:nvSpPr>
            <p:cNvPr id="31" name="流程图: 过程 30"/>
            <p:cNvSpPr/>
            <p:nvPr/>
          </p:nvSpPr>
          <p:spPr>
            <a:xfrm>
              <a:off x="7628" y="6054"/>
              <a:ext cx="120" cy="423"/>
            </a:xfrm>
            <a:prstGeom prst="flowChartProcess">
              <a:avLst/>
            </a:prstGeom>
            <a:pattFill prst="ltDnDiag">
              <a:fgClr>
                <a:schemeClr val="tx1"/>
              </a:fgClr>
              <a:bgClr>
                <a:srgbClr val="FFFFFF"/>
              </a:bgClr>
            </a:patt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2400" strike="noStrike" noProof="1"/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7836535" y="1725930"/>
            <a:ext cx="179705" cy="539750"/>
            <a:chOff x="7465" y="5841"/>
            <a:chExt cx="283" cy="850"/>
          </a:xfrm>
        </p:grpSpPr>
        <p:sp>
          <p:nvSpPr>
            <p:cNvPr id="37" name="流程图: 过程 36"/>
            <p:cNvSpPr/>
            <p:nvPr/>
          </p:nvSpPr>
          <p:spPr>
            <a:xfrm>
              <a:off x="7465" y="6477"/>
              <a:ext cx="283" cy="214"/>
            </a:xfrm>
            <a:prstGeom prst="flowChartProcess">
              <a:avLst/>
            </a:prstGeom>
            <a:pattFill prst="ltDnDiag">
              <a:fgClr>
                <a:schemeClr val="tx1"/>
              </a:fgClr>
              <a:bgClr>
                <a:srgbClr val="FFFFFF"/>
              </a:bgClr>
            </a:patt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2400" strike="noStrike" noProof="1"/>
            </a:p>
          </p:txBody>
        </p:sp>
        <p:sp>
          <p:nvSpPr>
            <p:cNvPr id="38" name="流程图: 过程 37"/>
            <p:cNvSpPr/>
            <p:nvPr/>
          </p:nvSpPr>
          <p:spPr>
            <a:xfrm>
              <a:off x="7465" y="5841"/>
              <a:ext cx="283" cy="214"/>
            </a:xfrm>
            <a:prstGeom prst="flowChartProcess">
              <a:avLst/>
            </a:prstGeom>
            <a:pattFill prst="ltDnDiag">
              <a:fgClr>
                <a:schemeClr val="tx1"/>
              </a:fgClr>
              <a:bgClr>
                <a:srgbClr val="FFFFFF"/>
              </a:bgClr>
            </a:patt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2400" strike="noStrike" noProof="1"/>
            </a:p>
          </p:txBody>
        </p:sp>
        <p:sp>
          <p:nvSpPr>
            <p:cNvPr id="39" name="流程图: 过程 38"/>
            <p:cNvSpPr/>
            <p:nvPr/>
          </p:nvSpPr>
          <p:spPr>
            <a:xfrm>
              <a:off x="7465" y="6055"/>
              <a:ext cx="120" cy="423"/>
            </a:xfrm>
            <a:prstGeom prst="flowChartProcess">
              <a:avLst/>
            </a:prstGeom>
            <a:pattFill prst="ltDnDiag">
              <a:fgClr>
                <a:schemeClr val="tx1"/>
              </a:fgClr>
              <a:bgClr>
                <a:srgbClr val="FFFFFF"/>
              </a:bgClr>
            </a:patt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2400" strike="noStrike" noProof="1"/>
            </a:p>
          </p:txBody>
        </p:sp>
        <p:sp>
          <p:nvSpPr>
            <p:cNvPr id="40" name="流程图: 过程 39"/>
            <p:cNvSpPr/>
            <p:nvPr/>
          </p:nvSpPr>
          <p:spPr>
            <a:xfrm>
              <a:off x="7628" y="6054"/>
              <a:ext cx="120" cy="423"/>
            </a:xfrm>
            <a:prstGeom prst="flowChartProcess">
              <a:avLst/>
            </a:prstGeom>
            <a:pattFill prst="ltDnDiag">
              <a:fgClr>
                <a:schemeClr val="tx1"/>
              </a:fgClr>
              <a:bgClr>
                <a:srgbClr val="FFFFFF"/>
              </a:bgClr>
            </a:patt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2400" strike="noStrike" noProof="1"/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8133715" y="1725295"/>
            <a:ext cx="179705" cy="539750"/>
            <a:chOff x="7465" y="5841"/>
            <a:chExt cx="283" cy="850"/>
          </a:xfrm>
        </p:grpSpPr>
        <p:sp>
          <p:nvSpPr>
            <p:cNvPr id="42" name="流程图: 过程 41"/>
            <p:cNvSpPr/>
            <p:nvPr/>
          </p:nvSpPr>
          <p:spPr>
            <a:xfrm>
              <a:off x="7465" y="6477"/>
              <a:ext cx="283" cy="214"/>
            </a:xfrm>
            <a:prstGeom prst="flowChartProcess">
              <a:avLst/>
            </a:prstGeom>
            <a:pattFill prst="ltDnDiag">
              <a:fgClr>
                <a:schemeClr val="tx1"/>
              </a:fgClr>
              <a:bgClr>
                <a:srgbClr val="FFFFFF"/>
              </a:bgClr>
            </a:patt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2400" strike="noStrike" noProof="1"/>
            </a:p>
          </p:txBody>
        </p:sp>
        <p:sp>
          <p:nvSpPr>
            <p:cNvPr id="43" name="流程图: 过程 42"/>
            <p:cNvSpPr/>
            <p:nvPr/>
          </p:nvSpPr>
          <p:spPr>
            <a:xfrm>
              <a:off x="7465" y="5841"/>
              <a:ext cx="283" cy="214"/>
            </a:xfrm>
            <a:prstGeom prst="flowChartProcess">
              <a:avLst/>
            </a:prstGeom>
            <a:pattFill prst="ltDnDiag">
              <a:fgClr>
                <a:schemeClr val="tx1"/>
              </a:fgClr>
              <a:bgClr>
                <a:srgbClr val="FFFFFF"/>
              </a:bgClr>
            </a:patt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2400" strike="noStrike" noProof="1"/>
            </a:p>
          </p:txBody>
        </p:sp>
        <p:sp>
          <p:nvSpPr>
            <p:cNvPr id="44" name="流程图: 过程 43"/>
            <p:cNvSpPr/>
            <p:nvPr/>
          </p:nvSpPr>
          <p:spPr>
            <a:xfrm>
              <a:off x="7465" y="6055"/>
              <a:ext cx="120" cy="423"/>
            </a:xfrm>
            <a:prstGeom prst="flowChartProcess">
              <a:avLst/>
            </a:prstGeom>
            <a:pattFill prst="ltDnDiag">
              <a:fgClr>
                <a:schemeClr val="tx1"/>
              </a:fgClr>
              <a:bgClr>
                <a:srgbClr val="FFFFFF"/>
              </a:bgClr>
            </a:patt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2400" strike="noStrike" noProof="1"/>
            </a:p>
          </p:txBody>
        </p:sp>
        <p:sp>
          <p:nvSpPr>
            <p:cNvPr id="45" name="流程图: 过程 44"/>
            <p:cNvSpPr/>
            <p:nvPr/>
          </p:nvSpPr>
          <p:spPr>
            <a:xfrm>
              <a:off x="7628" y="6054"/>
              <a:ext cx="120" cy="423"/>
            </a:xfrm>
            <a:prstGeom prst="flowChartProcess">
              <a:avLst/>
            </a:prstGeom>
            <a:pattFill prst="ltDnDiag">
              <a:fgClr>
                <a:schemeClr val="tx1"/>
              </a:fgClr>
              <a:bgClr>
                <a:srgbClr val="FFFFFF"/>
              </a:bgClr>
            </a:patt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2400" strike="noStrike" noProof="1"/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8405495" y="1725930"/>
            <a:ext cx="179705" cy="539750"/>
            <a:chOff x="7465" y="5841"/>
            <a:chExt cx="283" cy="850"/>
          </a:xfrm>
        </p:grpSpPr>
        <p:sp>
          <p:nvSpPr>
            <p:cNvPr id="59" name="流程图: 过程 58"/>
            <p:cNvSpPr/>
            <p:nvPr/>
          </p:nvSpPr>
          <p:spPr>
            <a:xfrm>
              <a:off x="7465" y="6477"/>
              <a:ext cx="283" cy="214"/>
            </a:xfrm>
            <a:prstGeom prst="flowChartProcess">
              <a:avLst/>
            </a:prstGeom>
            <a:pattFill prst="ltDnDiag">
              <a:fgClr>
                <a:schemeClr val="tx1"/>
              </a:fgClr>
              <a:bgClr>
                <a:srgbClr val="FFFFFF"/>
              </a:bgClr>
            </a:patt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2400" strike="noStrike" noProof="1"/>
            </a:p>
          </p:txBody>
        </p:sp>
        <p:sp>
          <p:nvSpPr>
            <p:cNvPr id="60" name="流程图: 过程 59"/>
            <p:cNvSpPr/>
            <p:nvPr/>
          </p:nvSpPr>
          <p:spPr>
            <a:xfrm>
              <a:off x="7465" y="5841"/>
              <a:ext cx="283" cy="214"/>
            </a:xfrm>
            <a:prstGeom prst="flowChartProcess">
              <a:avLst/>
            </a:prstGeom>
            <a:pattFill prst="ltDnDiag">
              <a:fgClr>
                <a:schemeClr val="tx1"/>
              </a:fgClr>
              <a:bgClr>
                <a:srgbClr val="FFFFFF"/>
              </a:bgClr>
            </a:patt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2400" strike="noStrike" noProof="1"/>
            </a:p>
          </p:txBody>
        </p:sp>
        <p:sp>
          <p:nvSpPr>
            <p:cNvPr id="63" name="流程图: 过程 62"/>
            <p:cNvSpPr/>
            <p:nvPr/>
          </p:nvSpPr>
          <p:spPr>
            <a:xfrm>
              <a:off x="7465" y="6055"/>
              <a:ext cx="120" cy="423"/>
            </a:xfrm>
            <a:prstGeom prst="flowChartProcess">
              <a:avLst/>
            </a:prstGeom>
            <a:pattFill prst="ltDnDiag">
              <a:fgClr>
                <a:schemeClr val="tx1"/>
              </a:fgClr>
              <a:bgClr>
                <a:srgbClr val="FFFFFF"/>
              </a:bgClr>
            </a:patt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2400" strike="noStrike" noProof="1"/>
            </a:p>
          </p:txBody>
        </p:sp>
        <p:sp>
          <p:nvSpPr>
            <p:cNvPr id="64" name="流程图: 过程 63"/>
            <p:cNvSpPr/>
            <p:nvPr/>
          </p:nvSpPr>
          <p:spPr>
            <a:xfrm>
              <a:off x="7628" y="6054"/>
              <a:ext cx="120" cy="423"/>
            </a:xfrm>
            <a:prstGeom prst="flowChartProcess">
              <a:avLst/>
            </a:prstGeom>
            <a:pattFill prst="ltDnDiag">
              <a:fgClr>
                <a:schemeClr val="tx1"/>
              </a:fgClr>
              <a:bgClr>
                <a:srgbClr val="FFFFFF"/>
              </a:bgClr>
            </a:patt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2400" strike="noStrike" noProof="1"/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8689975" y="1731645"/>
            <a:ext cx="179705" cy="539750"/>
            <a:chOff x="7465" y="5841"/>
            <a:chExt cx="283" cy="850"/>
          </a:xfrm>
        </p:grpSpPr>
        <p:sp>
          <p:nvSpPr>
            <p:cNvPr id="70" name="流程图: 过程 69"/>
            <p:cNvSpPr/>
            <p:nvPr/>
          </p:nvSpPr>
          <p:spPr>
            <a:xfrm>
              <a:off x="7465" y="6477"/>
              <a:ext cx="283" cy="214"/>
            </a:xfrm>
            <a:prstGeom prst="flowChartProcess">
              <a:avLst/>
            </a:prstGeom>
            <a:pattFill prst="ltDnDiag">
              <a:fgClr>
                <a:schemeClr val="tx1"/>
              </a:fgClr>
              <a:bgClr>
                <a:srgbClr val="FFFFFF"/>
              </a:bgClr>
            </a:patt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2400" strike="noStrike" noProof="1"/>
            </a:p>
          </p:txBody>
        </p:sp>
        <p:sp>
          <p:nvSpPr>
            <p:cNvPr id="71" name="流程图: 过程 70"/>
            <p:cNvSpPr/>
            <p:nvPr/>
          </p:nvSpPr>
          <p:spPr>
            <a:xfrm>
              <a:off x="7465" y="5841"/>
              <a:ext cx="283" cy="214"/>
            </a:xfrm>
            <a:prstGeom prst="flowChartProcess">
              <a:avLst/>
            </a:prstGeom>
            <a:pattFill prst="ltDnDiag">
              <a:fgClr>
                <a:schemeClr val="tx1"/>
              </a:fgClr>
              <a:bgClr>
                <a:srgbClr val="FFFFFF"/>
              </a:bgClr>
            </a:patt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2400" strike="noStrike" noProof="1"/>
            </a:p>
          </p:txBody>
        </p:sp>
        <p:sp>
          <p:nvSpPr>
            <p:cNvPr id="72" name="流程图: 过程 71"/>
            <p:cNvSpPr/>
            <p:nvPr/>
          </p:nvSpPr>
          <p:spPr>
            <a:xfrm>
              <a:off x="7465" y="6055"/>
              <a:ext cx="120" cy="423"/>
            </a:xfrm>
            <a:prstGeom prst="flowChartProcess">
              <a:avLst/>
            </a:prstGeom>
            <a:pattFill prst="ltDnDiag">
              <a:fgClr>
                <a:schemeClr val="tx1"/>
              </a:fgClr>
              <a:bgClr>
                <a:srgbClr val="FFFFFF"/>
              </a:bgClr>
            </a:patt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2400" strike="noStrike" noProof="1"/>
            </a:p>
          </p:txBody>
        </p:sp>
        <p:sp>
          <p:nvSpPr>
            <p:cNvPr id="73" name="流程图: 过程 72"/>
            <p:cNvSpPr/>
            <p:nvPr/>
          </p:nvSpPr>
          <p:spPr>
            <a:xfrm>
              <a:off x="7628" y="6054"/>
              <a:ext cx="120" cy="423"/>
            </a:xfrm>
            <a:prstGeom prst="flowChartProcess">
              <a:avLst/>
            </a:prstGeom>
            <a:pattFill prst="ltDnDiag">
              <a:fgClr>
                <a:schemeClr val="tx1"/>
              </a:fgClr>
              <a:bgClr>
                <a:srgbClr val="FFFFFF"/>
              </a:bgClr>
            </a:patt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2400" strike="noStrike" noProof="1"/>
            </a:p>
          </p:txBody>
        </p:sp>
      </p:grpSp>
      <p:grpSp>
        <p:nvGrpSpPr>
          <p:cNvPr id="74" name="组合 73"/>
          <p:cNvGrpSpPr/>
          <p:nvPr/>
        </p:nvGrpSpPr>
        <p:grpSpPr>
          <a:xfrm>
            <a:off x="9823450" y="1732280"/>
            <a:ext cx="179705" cy="539750"/>
            <a:chOff x="7465" y="5841"/>
            <a:chExt cx="283" cy="850"/>
          </a:xfrm>
        </p:grpSpPr>
        <p:sp>
          <p:nvSpPr>
            <p:cNvPr id="75" name="流程图: 过程 74"/>
            <p:cNvSpPr/>
            <p:nvPr/>
          </p:nvSpPr>
          <p:spPr>
            <a:xfrm>
              <a:off x="7465" y="6477"/>
              <a:ext cx="283" cy="214"/>
            </a:xfrm>
            <a:prstGeom prst="flowChartProcess">
              <a:avLst/>
            </a:prstGeom>
            <a:pattFill prst="ltDnDiag">
              <a:fgClr>
                <a:schemeClr val="tx1"/>
              </a:fgClr>
              <a:bgClr>
                <a:srgbClr val="FFFFFF"/>
              </a:bgClr>
            </a:patt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2400" strike="noStrike" noProof="1"/>
            </a:p>
          </p:txBody>
        </p:sp>
        <p:sp>
          <p:nvSpPr>
            <p:cNvPr id="76" name="流程图: 过程 75"/>
            <p:cNvSpPr/>
            <p:nvPr/>
          </p:nvSpPr>
          <p:spPr>
            <a:xfrm>
              <a:off x="7465" y="5841"/>
              <a:ext cx="283" cy="214"/>
            </a:xfrm>
            <a:prstGeom prst="flowChartProcess">
              <a:avLst/>
            </a:prstGeom>
            <a:pattFill prst="ltDnDiag">
              <a:fgClr>
                <a:schemeClr val="tx1"/>
              </a:fgClr>
              <a:bgClr>
                <a:srgbClr val="FFFFFF"/>
              </a:bgClr>
            </a:patt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2400" strike="noStrike" noProof="1"/>
            </a:p>
          </p:txBody>
        </p:sp>
        <p:sp>
          <p:nvSpPr>
            <p:cNvPr id="77" name="流程图: 过程 76"/>
            <p:cNvSpPr/>
            <p:nvPr/>
          </p:nvSpPr>
          <p:spPr>
            <a:xfrm>
              <a:off x="7465" y="6055"/>
              <a:ext cx="120" cy="423"/>
            </a:xfrm>
            <a:prstGeom prst="flowChartProcess">
              <a:avLst/>
            </a:prstGeom>
            <a:pattFill prst="ltDnDiag">
              <a:fgClr>
                <a:schemeClr val="tx1"/>
              </a:fgClr>
              <a:bgClr>
                <a:srgbClr val="FFFFFF"/>
              </a:bgClr>
            </a:patt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2400" strike="noStrike" noProof="1"/>
            </a:p>
          </p:txBody>
        </p:sp>
        <p:sp>
          <p:nvSpPr>
            <p:cNvPr id="78" name="流程图: 过程 77"/>
            <p:cNvSpPr/>
            <p:nvPr/>
          </p:nvSpPr>
          <p:spPr>
            <a:xfrm>
              <a:off x="7628" y="6054"/>
              <a:ext cx="120" cy="423"/>
            </a:xfrm>
            <a:prstGeom prst="flowChartProcess">
              <a:avLst/>
            </a:prstGeom>
            <a:pattFill prst="ltDnDiag">
              <a:fgClr>
                <a:schemeClr val="tx1"/>
              </a:fgClr>
              <a:bgClr>
                <a:srgbClr val="FFFFFF"/>
              </a:bgClr>
            </a:patt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2400" strike="noStrike" noProof="1"/>
            </a:p>
          </p:txBody>
        </p:sp>
      </p:grpSp>
      <p:grpSp>
        <p:nvGrpSpPr>
          <p:cNvPr id="79" name="组合 78"/>
          <p:cNvGrpSpPr/>
          <p:nvPr/>
        </p:nvGrpSpPr>
        <p:grpSpPr>
          <a:xfrm>
            <a:off x="10099040" y="1734185"/>
            <a:ext cx="179705" cy="539750"/>
            <a:chOff x="7465" y="5841"/>
            <a:chExt cx="283" cy="850"/>
          </a:xfrm>
        </p:grpSpPr>
        <p:sp>
          <p:nvSpPr>
            <p:cNvPr id="80" name="流程图: 过程 79"/>
            <p:cNvSpPr/>
            <p:nvPr/>
          </p:nvSpPr>
          <p:spPr>
            <a:xfrm>
              <a:off x="7465" y="6477"/>
              <a:ext cx="283" cy="214"/>
            </a:xfrm>
            <a:prstGeom prst="flowChartProcess">
              <a:avLst/>
            </a:prstGeom>
            <a:pattFill prst="ltDnDiag">
              <a:fgClr>
                <a:schemeClr val="tx1"/>
              </a:fgClr>
              <a:bgClr>
                <a:srgbClr val="FFFFFF"/>
              </a:bgClr>
            </a:patt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2400" strike="noStrike" noProof="1"/>
            </a:p>
          </p:txBody>
        </p:sp>
        <p:sp>
          <p:nvSpPr>
            <p:cNvPr id="81" name="流程图: 过程 80"/>
            <p:cNvSpPr/>
            <p:nvPr/>
          </p:nvSpPr>
          <p:spPr>
            <a:xfrm>
              <a:off x="7465" y="5841"/>
              <a:ext cx="283" cy="214"/>
            </a:xfrm>
            <a:prstGeom prst="flowChartProcess">
              <a:avLst/>
            </a:prstGeom>
            <a:pattFill prst="ltDnDiag">
              <a:fgClr>
                <a:schemeClr val="tx1"/>
              </a:fgClr>
              <a:bgClr>
                <a:srgbClr val="FFFFFF"/>
              </a:bgClr>
            </a:patt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2400" strike="noStrike" noProof="1"/>
            </a:p>
          </p:txBody>
        </p:sp>
        <p:sp>
          <p:nvSpPr>
            <p:cNvPr id="82" name="流程图: 过程 81"/>
            <p:cNvSpPr/>
            <p:nvPr/>
          </p:nvSpPr>
          <p:spPr>
            <a:xfrm>
              <a:off x="7465" y="6055"/>
              <a:ext cx="120" cy="423"/>
            </a:xfrm>
            <a:prstGeom prst="flowChartProcess">
              <a:avLst/>
            </a:prstGeom>
            <a:pattFill prst="ltDnDiag">
              <a:fgClr>
                <a:schemeClr val="tx1"/>
              </a:fgClr>
              <a:bgClr>
                <a:srgbClr val="FFFFFF"/>
              </a:bgClr>
            </a:patt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2400" strike="noStrike" noProof="1"/>
            </a:p>
          </p:txBody>
        </p:sp>
        <p:sp>
          <p:nvSpPr>
            <p:cNvPr id="83" name="流程图: 过程 82"/>
            <p:cNvSpPr/>
            <p:nvPr/>
          </p:nvSpPr>
          <p:spPr>
            <a:xfrm>
              <a:off x="7628" y="6054"/>
              <a:ext cx="120" cy="423"/>
            </a:xfrm>
            <a:prstGeom prst="flowChartProcess">
              <a:avLst/>
            </a:prstGeom>
            <a:pattFill prst="ltDnDiag">
              <a:fgClr>
                <a:schemeClr val="tx1"/>
              </a:fgClr>
              <a:bgClr>
                <a:srgbClr val="FFFFFF"/>
              </a:bgClr>
            </a:patt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2400" strike="noStrike" noProof="1"/>
            </a:p>
          </p:txBody>
        </p:sp>
      </p:grpSp>
      <p:grpSp>
        <p:nvGrpSpPr>
          <p:cNvPr id="84" name="组合 83"/>
          <p:cNvGrpSpPr/>
          <p:nvPr/>
        </p:nvGrpSpPr>
        <p:grpSpPr>
          <a:xfrm>
            <a:off x="10392410" y="1732280"/>
            <a:ext cx="179705" cy="539750"/>
            <a:chOff x="7465" y="5841"/>
            <a:chExt cx="283" cy="850"/>
          </a:xfrm>
        </p:grpSpPr>
        <p:sp>
          <p:nvSpPr>
            <p:cNvPr id="85" name="流程图: 过程 84"/>
            <p:cNvSpPr/>
            <p:nvPr/>
          </p:nvSpPr>
          <p:spPr>
            <a:xfrm>
              <a:off x="7465" y="6477"/>
              <a:ext cx="283" cy="214"/>
            </a:xfrm>
            <a:prstGeom prst="flowChartProcess">
              <a:avLst/>
            </a:prstGeom>
            <a:pattFill prst="ltDnDiag">
              <a:fgClr>
                <a:schemeClr val="tx1"/>
              </a:fgClr>
              <a:bgClr>
                <a:srgbClr val="FFFFFF"/>
              </a:bgClr>
            </a:patt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2400" strike="noStrike" noProof="1"/>
            </a:p>
          </p:txBody>
        </p:sp>
        <p:sp>
          <p:nvSpPr>
            <p:cNvPr id="86" name="流程图: 过程 85"/>
            <p:cNvSpPr/>
            <p:nvPr/>
          </p:nvSpPr>
          <p:spPr>
            <a:xfrm>
              <a:off x="7465" y="5841"/>
              <a:ext cx="283" cy="214"/>
            </a:xfrm>
            <a:prstGeom prst="flowChartProcess">
              <a:avLst/>
            </a:prstGeom>
            <a:pattFill prst="ltDnDiag">
              <a:fgClr>
                <a:schemeClr val="tx1"/>
              </a:fgClr>
              <a:bgClr>
                <a:srgbClr val="FFFFFF"/>
              </a:bgClr>
            </a:patt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2400" strike="noStrike" noProof="1"/>
            </a:p>
          </p:txBody>
        </p:sp>
        <p:sp>
          <p:nvSpPr>
            <p:cNvPr id="87" name="流程图: 过程 86"/>
            <p:cNvSpPr/>
            <p:nvPr/>
          </p:nvSpPr>
          <p:spPr>
            <a:xfrm>
              <a:off x="7465" y="6055"/>
              <a:ext cx="120" cy="423"/>
            </a:xfrm>
            <a:prstGeom prst="flowChartProcess">
              <a:avLst/>
            </a:prstGeom>
            <a:pattFill prst="ltDnDiag">
              <a:fgClr>
                <a:schemeClr val="tx1"/>
              </a:fgClr>
              <a:bgClr>
                <a:srgbClr val="FFFFFF"/>
              </a:bgClr>
            </a:patt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2400" strike="noStrike" noProof="1"/>
            </a:p>
          </p:txBody>
        </p:sp>
        <p:sp>
          <p:nvSpPr>
            <p:cNvPr id="88" name="流程图: 过程 87"/>
            <p:cNvSpPr/>
            <p:nvPr/>
          </p:nvSpPr>
          <p:spPr>
            <a:xfrm>
              <a:off x="7628" y="6054"/>
              <a:ext cx="120" cy="423"/>
            </a:xfrm>
            <a:prstGeom prst="flowChartProcess">
              <a:avLst/>
            </a:prstGeom>
            <a:pattFill prst="ltDnDiag">
              <a:fgClr>
                <a:schemeClr val="tx1"/>
              </a:fgClr>
              <a:bgClr>
                <a:srgbClr val="FFFFFF"/>
              </a:bgClr>
            </a:patt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2400" strike="noStrike" noProof="1"/>
            </a:p>
          </p:txBody>
        </p:sp>
      </p:grpSp>
      <p:grpSp>
        <p:nvGrpSpPr>
          <p:cNvPr id="89" name="组合 88"/>
          <p:cNvGrpSpPr/>
          <p:nvPr/>
        </p:nvGrpSpPr>
        <p:grpSpPr>
          <a:xfrm>
            <a:off x="10664190" y="1732915"/>
            <a:ext cx="179705" cy="539750"/>
            <a:chOff x="7465" y="5841"/>
            <a:chExt cx="283" cy="850"/>
          </a:xfrm>
        </p:grpSpPr>
        <p:sp>
          <p:nvSpPr>
            <p:cNvPr id="90" name="流程图: 过程 89"/>
            <p:cNvSpPr/>
            <p:nvPr/>
          </p:nvSpPr>
          <p:spPr>
            <a:xfrm>
              <a:off x="7465" y="6477"/>
              <a:ext cx="283" cy="214"/>
            </a:xfrm>
            <a:prstGeom prst="flowChartProcess">
              <a:avLst/>
            </a:prstGeom>
            <a:pattFill prst="ltDnDiag">
              <a:fgClr>
                <a:schemeClr val="tx1"/>
              </a:fgClr>
              <a:bgClr>
                <a:srgbClr val="FFFFFF"/>
              </a:bgClr>
            </a:patt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2400" strike="noStrike" noProof="1"/>
            </a:p>
          </p:txBody>
        </p:sp>
        <p:sp>
          <p:nvSpPr>
            <p:cNvPr id="91" name="流程图: 过程 90"/>
            <p:cNvSpPr/>
            <p:nvPr/>
          </p:nvSpPr>
          <p:spPr>
            <a:xfrm>
              <a:off x="7465" y="5841"/>
              <a:ext cx="283" cy="214"/>
            </a:xfrm>
            <a:prstGeom prst="flowChartProcess">
              <a:avLst/>
            </a:prstGeom>
            <a:pattFill prst="ltDnDiag">
              <a:fgClr>
                <a:schemeClr val="tx1"/>
              </a:fgClr>
              <a:bgClr>
                <a:srgbClr val="FFFFFF"/>
              </a:bgClr>
            </a:patt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2400" strike="noStrike" noProof="1"/>
            </a:p>
          </p:txBody>
        </p:sp>
        <p:sp>
          <p:nvSpPr>
            <p:cNvPr id="92" name="流程图: 过程 91"/>
            <p:cNvSpPr/>
            <p:nvPr/>
          </p:nvSpPr>
          <p:spPr>
            <a:xfrm>
              <a:off x="7465" y="6055"/>
              <a:ext cx="120" cy="423"/>
            </a:xfrm>
            <a:prstGeom prst="flowChartProcess">
              <a:avLst/>
            </a:prstGeom>
            <a:pattFill prst="ltDnDiag">
              <a:fgClr>
                <a:schemeClr val="tx1"/>
              </a:fgClr>
              <a:bgClr>
                <a:srgbClr val="FFFFFF"/>
              </a:bgClr>
            </a:patt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2400" strike="noStrike" noProof="1"/>
            </a:p>
          </p:txBody>
        </p:sp>
        <p:sp>
          <p:nvSpPr>
            <p:cNvPr id="93" name="流程图: 过程 92"/>
            <p:cNvSpPr/>
            <p:nvPr/>
          </p:nvSpPr>
          <p:spPr>
            <a:xfrm>
              <a:off x="7628" y="6054"/>
              <a:ext cx="120" cy="423"/>
            </a:xfrm>
            <a:prstGeom prst="flowChartProcess">
              <a:avLst/>
            </a:prstGeom>
            <a:pattFill prst="ltDnDiag">
              <a:fgClr>
                <a:schemeClr val="tx1"/>
              </a:fgClr>
              <a:bgClr>
                <a:srgbClr val="FFFFFF"/>
              </a:bgClr>
            </a:patt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2400" strike="noStrike" noProof="1"/>
            </a:p>
          </p:txBody>
        </p:sp>
      </p:grpSp>
      <p:graphicFrame>
        <p:nvGraphicFramePr>
          <p:cNvPr id="174" name="对象 17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749665" y="285115"/>
          <a:ext cx="1464310" cy="477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2" imgW="584200" imgH="190500" progId="Equation.KSEE3">
                  <p:embed/>
                </p:oleObj>
              </mc:Choice>
              <mc:Fallback>
                <p:oleObj name="" r:id="rId2" imgW="584200" imgH="1905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749665" y="285115"/>
                        <a:ext cx="1464310" cy="4775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5" name="对象 17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075103" y="699770"/>
          <a:ext cx="1496695" cy="477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4" imgW="596900" imgH="190500" progId="Equation.KSEE3">
                  <p:embed/>
                </p:oleObj>
              </mc:Choice>
              <mc:Fallback>
                <p:oleObj name="" r:id="rId4" imgW="596900" imgH="1905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075103" y="699770"/>
                        <a:ext cx="1496695" cy="4775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6" name="对象 17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953818" y="1062990"/>
          <a:ext cx="1464945" cy="477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" name="" r:id="rId6" imgW="584200" imgH="190500" progId="Equation.KSEE3">
                  <p:embed/>
                </p:oleObj>
              </mc:Choice>
              <mc:Fallback>
                <p:oleObj name="" r:id="rId6" imgW="584200" imgH="1905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953818" y="1062990"/>
                        <a:ext cx="1464945" cy="4775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80" name="直接箭头连接符 179"/>
          <p:cNvCxnSpPr/>
          <p:nvPr/>
        </p:nvCxnSpPr>
        <p:spPr>
          <a:xfrm>
            <a:off x="6062714" y="2721932"/>
            <a:ext cx="2788313" cy="635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接箭头连接符 180"/>
          <p:cNvCxnSpPr/>
          <p:nvPr/>
        </p:nvCxnSpPr>
        <p:spPr>
          <a:xfrm>
            <a:off x="8878966" y="3322630"/>
            <a:ext cx="1964709" cy="8890"/>
          </a:xfrm>
          <a:prstGeom prst="straightConnector1">
            <a:avLst/>
          </a:prstGeom>
          <a:pattFill prst="ltDnDiag">
            <a:fgClr>
              <a:schemeClr val="tx1"/>
            </a:fgClr>
            <a:bgClr>
              <a:srgbClr val="FFFFFF"/>
            </a:bgClr>
          </a:pattFill>
          <a:ln w="12700">
            <a:solidFill>
              <a:schemeClr val="tx1">
                <a:alpha val="93000"/>
              </a:schemeClr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2" name="对象 18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092883" y="3334703"/>
          <a:ext cx="1590675" cy="7943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3" name="" r:id="rId8" imgW="634365" imgH="316865" progId="Equation.KSEE3">
                  <p:embed/>
                </p:oleObj>
              </mc:Choice>
              <mc:Fallback>
                <p:oleObj name="" r:id="rId8" imgW="634365" imgH="316865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9092883" y="3334703"/>
                        <a:ext cx="1590675" cy="7943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" name="矩形 183"/>
          <p:cNvSpPr/>
          <p:nvPr/>
        </p:nvSpPr>
        <p:spPr>
          <a:xfrm>
            <a:off x="9830435" y="1426845"/>
            <a:ext cx="1042035" cy="847090"/>
          </a:xfrm>
          <a:prstGeom prst="rect">
            <a:avLst/>
          </a:prstGeom>
          <a:solidFill>
            <a:srgbClr val="5B9BD5">
              <a:alpha val="20000"/>
            </a:srgbClr>
          </a:solidFill>
          <a:ln>
            <a:solidFill>
              <a:schemeClr val="accent1">
                <a:shade val="50000"/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2000" strike="noStrike" noProof="1">
                <a:solidFill>
                  <a:schemeClr val="tx1"/>
                </a:solidFill>
              </a:rPr>
              <a:t>2</a:t>
            </a:r>
            <a:r>
              <a:rPr lang="en-US" altLang="zh-CN" sz="2000" strike="noStrike" baseline="30000" noProof="1">
                <a:solidFill>
                  <a:schemeClr val="tx1"/>
                </a:solidFill>
              </a:rPr>
              <a:t>nd </a:t>
            </a:r>
            <a:r>
              <a:rPr lang="en-US" altLang="zh-CN" sz="2000" strike="noStrike" noProof="1">
                <a:solidFill>
                  <a:schemeClr val="tx1"/>
                </a:solidFill>
              </a:rPr>
              <a:t>crate</a:t>
            </a:r>
            <a:endParaRPr lang="en-US" altLang="zh-CN" sz="2000" strike="noStrike" noProof="1">
              <a:solidFill>
                <a:schemeClr val="tx1"/>
              </a:solidFill>
            </a:endParaRPr>
          </a:p>
          <a:p>
            <a:pPr algn="ctr" fontAlgn="base"/>
            <a:endParaRPr lang="en-US" altLang="zh-CN" sz="2000" strike="noStrike" noProof="1">
              <a:solidFill>
                <a:schemeClr val="tx1"/>
              </a:solidFill>
            </a:endParaRPr>
          </a:p>
          <a:p>
            <a:pPr algn="ctr" fontAlgn="base"/>
            <a:endParaRPr lang="en-US" altLang="zh-CN" sz="2000" strike="noStrike" noProof="1">
              <a:solidFill>
                <a:schemeClr val="tx1"/>
              </a:solidFill>
            </a:endParaRPr>
          </a:p>
        </p:txBody>
      </p:sp>
      <p:sp>
        <p:nvSpPr>
          <p:cNvPr id="185" name="矩形 184"/>
          <p:cNvSpPr/>
          <p:nvPr/>
        </p:nvSpPr>
        <p:spPr>
          <a:xfrm>
            <a:off x="2504440" y="4105275"/>
            <a:ext cx="1304925" cy="844550"/>
          </a:xfrm>
          <a:prstGeom prst="rect">
            <a:avLst/>
          </a:prstGeom>
          <a:solidFill>
            <a:srgbClr val="5B9BD5">
              <a:alpha val="20000"/>
            </a:srgbClr>
          </a:solidFill>
          <a:ln>
            <a:solidFill>
              <a:schemeClr val="accent1">
                <a:shade val="50000"/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2000" strike="noStrike" noProof="1">
                <a:solidFill>
                  <a:schemeClr val="tx1"/>
                </a:solidFill>
              </a:rPr>
              <a:t>1</a:t>
            </a:r>
            <a:r>
              <a:rPr lang="en-US" altLang="zh-CN" sz="2000" strike="noStrike" baseline="30000" noProof="1">
                <a:solidFill>
                  <a:schemeClr val="tx1"/>
                </a:solidFill>
              </a:rPr>
              <a:t>st</a:t>
            </a:r>
            <a:r>
              <a:rPr lang="en-US" altLang="zh-CN" sz="2000" strike="noStrike" noProof="1">
                <a:solidFill>
                  <a:schemeClr val="tx1"/>
                </a:solidFill>
              </a:rPr>
              <a:t> crate</a:t>
            </a:r>
            <a:endParaRPr lang="en-US" altLang="zh-CN" sz="2000" strike="noStrike" noProof="1">
              <a:solidFill>
                <a:schemeClr val="tx1"/>
              </a:solidFill>
            </a:endParaRPr>
          </a:p>
          <a:p>
            <a:pPr algn="ctr" fontAlgn="base"/>
            <a:endParaRPr lang="en-US" altLang="zh-CN" sz="2000" strike="noStrike" noProof="1">
              <a:solidFill>
                <a:schemeClr val="tx1"/>
              </a:solidFill>
            </a:endParaRPr>
          </a:p>
          <a:p>
            <a:pPr algn="ctr" fontAlgn="base"/>
            <a:endParaRPr lang="en-US" altLang="zh-CN" sz="2000" strike="noStrike" noProof="1">
              <a:solidFill>
                <a:schemeClr val="tx1"/>
              </a:solidFill>
            </a:endParaRPr>
          </a:p>
        </p:txBody>
      </p:sp>
      <p:grpSp>
        <p:nvGrpSpPr>
          <p:cNvPr id="187" name="组合 186"/>
          <p:cNvGrpSpPr/>
          <p:nvPr/>
        </p:nvGrpSpPr>
        <p:grpSpPr>
          <a:xfrm>
            <a:off x="2491105" y="4410710"/>
            <a:ext cx="179705" cy="539750"/>
            <a:chOff x="7465" y="5841"/>
            <a:chExt cx="283" cy="850"/>
          </a:xfrm>
        </p:grpSpPr>
        <p:sp>
          <p:nvSpPr>
            <p:cNvPr id="188" name="流程图: 过程 187"/>
            <p:cNvSpPr/>
            <p:nvPr/>
          </p:nvSpPr>
          <p:spPr>
            <a:xfrm>
              <a:off x="7465" y="6477"/>
              <a:ext cx="283" cy="214"/>
            </a:xfrm>
            <a:prstGeom prst="flowChartProcess">
              <a:avLst/>
            </a:prstGeom>
            <a:pattFill prst="ltDnDiag">
              <a:fgClr>
                <a:schemeClr val="tx1"/>
              </a:fgClr>
              <a:bgClr>
                <a:srgbClr val="FFFFFF"/>
              </a:bgClr>
            </a:patt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2400" strike="noStrike" noProof="1"/>
            </a:p>
          </p:txBody>
        </p:sp>
        <p:sp>
          <p:nvSpPr>
            <p:cNvPr id="189" name="流程图: 过程 188"/>
            <p:cNvSpPr/>
            <p:nvPr/>
          </p:nvSpPr>
          <p:spPr>
            <a:xfrm>
              <a:off x="7465" y="5841"/>
              <a:ext cx="283" cy="214"/>
            </a:xfrm>
            <a:prstGeom prst="flowChartProcess">
              <a:avLst/>
            </a:prstGeom>
            <a:pattFill prst="ltDnDiag">
              <a:fgClr>
                <a:schemeClr val="tx1"/>
              </a:fgClr>
              <a:bgClr>
                <a:srgbClr val="FFFFFF"/>
              </a:bgClr>
            </a:patt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2400" strike="noStrike" noProof="1"/>
            </a:p>
          </p:txBody>
        </p:sp>
        <p:sp>
          <p:nvSpPr>
            <p:cNvPr id="190" name="流程图: 过程 189"/>
            <p:cNvSpPr/>
            <p:nvPr/>
          </p:nvSpPr>
          <p:spPr>
            <a:xfrm>
              <a:off x="7465" y="6055"/>
              <a:ext cx="120" cy="423"/>
            </a:xfrm>
            <a:prstGeom prst="flowChartProcess">
              <a:avLst/>
            </a:prstGeom>
            <a:pattFill prst="ltDnDiag">
              <a:fgClr>
                <a:schemeClr val="tx1"/>
              </a:fgClr>
              <a:bgClr>
                <a:srgbClr val="FFFFFF"/>
              </a:bgClr>
            </a:patt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2400" strike="noStrike" noProof="1"/>
            </a:p>
          </p:txBody>
        </p:sp>
        <p:sp>
          <p:nvSpPr>
            <p:cNvPr id="191" name="流程图: 过程 190"/>
            <p:cNvSpPr/>
            <p:nvPr/>
          </p:nvSpPr>
          <p:spPr>
            <a:xfrm>
              <a:off x="7628" y="6054"/>
              <a:ext cx="120" cy="423"/>
            </a:xfrm>
            <a:prstGeom prst="flowChartProcess">
              <a:avLst/>
            </a:prstGeom>
            <a:pattFill prst="ltDnDiag">
              <a:fgClr>
                <a:schemeClr val="tx1"/>
              </a:fgClr>
              <a:bgClr>
                <a:srgbClr val="FFFFFF"/>
              </a:bgClr>
            </a:patt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2400" strike="noStrike" noProof="1"/>
            </a:p>
          </p:txBody>
        </p:sp>
      </p:grpSp>
      <p:grpSp>
        <p:nvGrpSpPr>
          <p:cNvPr id="192" name="组合 191"/>
          <p:cNvGrpSpPr/>
          <p:nvPr/>
        </p:nvGrpSpPr>
        <p:grpSpPr>
          <a:xfrm>
            <a:off x="2795905" y="4402455"/>
            <a:ext cx="179705" cy="539750"/>
            <a:chOff x="7465" y="5841"/>
            <a:chExt cx="283" cy="850"/>
          </a:xfrm>
        </p:grpSpPr>
        <p:sp>
          <p:nvSpPr>
            <p:cNvPr id="193" name="流程图: 过程 192"/>
            <p:cNvSpPr/>
            <p:nvPr/>
          </p:nvSpPr>
          <p:spPr>
            <a:xfrm>
              <a:off x="7465" y="6477"/>
              <a:ext cx="283" cy="214"/>
            </a:xfrm>
            <a:prstGeom prst="flowChartProcess">
              <a:avLst/>
            </a:prstGeom>
            <a:pattFill prst="ltDnDiag">
              <a:fgClr>
                <a:schemeClr val="tx1"/>
              </a:fgClr>
              <a:bgClr>
                <a:srgbClr val="FFFFFF"/>
              </a:bgClr>
            </a:patt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2400" strike="noStrike" noProof="1"/>
            </a:p>
          </p:txBody>
        </p:sp>
        <p:sp>
          <p:nvSpPr>
            <p:cNvPr id="194" name="流程图: 过程 193"/>
            <p:cNvSpPr/>
            <p:nvPr/>
          </p:nvSpPr>
          <p:spPr>
            <a:xfrm>
              <a:off x="7465" y="5841"/>
              <a:ext cx="283" cy="214"/>
            </a:xfrm>
            <a:prstGeom prst="flowChartProcess">
              <a:avLst/>
            </a:prstGeom>
            <a:pattFill prst="ltDnDiag">
              <a:fgClr>
                <a:schemeClr val="tx1"/>
              </a:fgClr>
              <a:bgClr>
                <a:srgbClr val="FFFFFF"/>
              </a:bgClr>
            </a:patt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2400" strike="noStrike" noProof="1"/>
            </a:p>
          </p:txBody>
        </p:sp>
        <p:sp>
          <p:nvSpPr>
            <p:cNvPr id="195" name="流程图: 过程 194"/>
            <p:cNvSpPr/>
            <p:nvPr/>
          </p:nvSpPr>
          <p:spPr>
            <a:xfrm>
              <a:off x="7465" y="6055"/>
              <a:ext cx="120" cy="423"/>
            </a:xfrm>
            <a:prstGeom prst="flowChartProcess">
              <a:avLst/>
            </a:prstGeom>
            <a:pattFill prst="ltDnDiag">
              <a:fgClr>
                <a:schemeClr val="tx1"/>
              </a:fgClr>
              <a:bgClr>
                <a:srgbClr val="FFFFFF"/>
              </a:bgClr>
            </a:patt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2400" strike="noStrike" noProof="1"/>
            </a:p>
          </p:txBody>
        </p:sp>
        <p:sp>
          <p:nvSpPr>
            <p:cNvPr id="196" name="流程图: 过程 195"/>
            <p:cNvSpPr/>
            <p:nvPr/>
          </p:nvSpPr>
          <p:spPr>
            <a:xfrm>
              <a:off x="7628" y="6054"/>
              <a:ext cx="120" cy="423"/>
            </a:xfrm>
            <a:prstGeom prst="flowChartProcess">
              <a:avLst/>
            </a:prstGeom>
            <a:pattFill prst="ltDnDiag">
              <a:fgClr>
                <a:schemeClr val="tx1"/>
              </a:fgClr>
              <a:bgClr>
                <a:srgbClr val="FFFFFF"/>
              </a:bgClr>
            </a:patt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2400" strike="noStrike" noProof="1"/>
            </a:p>
          </p:txBody>
        </p:sp>
      </p:grpSp>
      <p:grpSp>
        <p:nvGrpSpPr>
          <p:cNvPr id="197" name="组合 196"/>
          <p:cNvGrpSpPr/>
          <p:nvPr/>
        </p:nvGrpSpPr>
        <p:grpSpPr>
          <a:xfrm>
            <a:off x="3093085" y="4401820"/>
            <a:ext cx="179705" cy="539750"/>
            <a:chOff x="7465" y="5841"/>
            <a:chExt cx="283" cy="850"/>
          </a:xfrm>
        </p:grpSpPr>
        <p:sp>
          <p:nvSpPr>
            <p:cNvPr id="198" name="流程图: 过程 197"/>
            <p:cNvSpPr/>
            <p:nvPr/>
          </p:nvSpPr>
          <p:spPr>
            <a:xfrm>
              <a:off x="7465" y="6477"/>
              <a:ext cx="283" cy="214"/>
            </a:xfrm>
            <a:prstGeom prst="flowChartProcess">
              <a:avLst/>
            </a:prstGeom>
            <a:pattFill prst="ltDnDiag">
              <a:fgClr>
                <a:schemeClr val="tx1"/>
              </a:fgClr>
              <a:bgClr>
                <a:srgbClr val="FFFFFF"/>
              </a:bgClr>
            </a:patt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2400" strike="noStrike" noProof="1"/>
            </a:p>
          </p:txBody>
        </p:sp>
        <p:sp>
          <p:nvSpPr>
            <p:cNvPr id="199" name="流程图: 过程 198"/>
            <p:cNvSpPr/>
            <p:nvPr/>
          </p:nvSpPr>
          <p:spPr>
            <a:xfrm>
              <a:off x="7465" y="5841"/>
              <a:ext cx="283" cy="214"/>
            </a:xfrm>
            <a:prstGeom prst="flowChartProcess">
              <a:avLst/>
            </a:prstGeom>
            <a:pattFill prst="ltDnDiag">
              <a:fgClr>
                <a:schemeClr val="tx1"/>
              </a:fgClr>
              <a:bgClr>
                <a:srgbClr val="FFFFFF"/>
              </a:bgClr>
            </a:patt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2400" strike="noStrike" noProof="1"/>
            </a:p>
          </p:txBody>
        </p:sp>
        <p:sp>
          <p:nvSpPr>
            <p:cNvPr id="200" name="流程图: 过程 199"/>
            <p:cNvSpPr/>
            <p:nvPr/>
          </p:nvSpPr>
          <p:spPr>
            <a:xfrm>
              <a:off x="7465" y="6055"/>
              <a:ext cx="120" cy="423"/>
            </a:xfrm>
            <a:prstGeom prst="flowChartProcess">
              <a:avLst/>
            </a:prstGeom>
            <a:pattFill prst="ltDnDiag">
              <a:fgClr>
                <a:schemeClr val="tx1"/>
              </a:fgClr>
              <a:bgClr>
                <a:srgbClr val="FFFFFF"/>
              </a:bgClr>
            </a:patt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2400" strike="noStrike" noProof="1"/>
            </a:p>
          </p:txBody>
        </p:sp>
        <p:sp>
          <p:nvSpPr>
            <p:cNvPr id="201" name="流程图: 过程 200"/>
            <p:cNvSpPr/>
            <p:nvPr/>
          </p:nvSpPr>
          <p:spPr>
            <a:xfrm>
              <a:off x="7628" y="6054"/>
              <a:ext cx="120" cy="423"/>
            </a:xfrm>
            <a:prstGeom prst="flowChartProcess">
              <a:avLst/>
            </a:prstGeom>
            <a:pattFill prst="ltDnDiag">
              <a:fgClr>
                <a:schemeClr val="tx1"/>
              </a:fgClr>
              <a:bgClr>
                <a:srgbClr val="FFFFFF"/>
              </a:bgClr>
            </a:patt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2400" strike="noStrike" noProof="1"/>
            </a:p>
          </p:txBody>
        </p:sp>
      </p:grpSp>
      <p:grpSp>
        <p:nvGrpSpPr>
          <p:cNvPr id="202" name="组合 201"/>
          <p:cNvGrpSpPr/>
          <p:nvPr/>
        </p:nvGrpSpPr>
        <p:grpSpPr>
          <a:xfrm>
            <a:off x="3364865" y="4402455"/>
            <a:ext cx="179705" cy="539750"/>
            <a:chOff x="7465" y="5841"/>
            <a:chExt cx="283" cy="850"/>
          </a:xfrm>
        </p:grpSpPr>
        <p:sp>
          <p:nvSpPr>
            <p:cNvPr id="203" name="流程图: 过程 202"/>
            <p:cNvSpPr/>
            <p:nvPr/>
          </p:nvSpPr>
          <p:spPr>
            <a:xfrm>
              <a:off x="7465" y="6477"/>
              <a:ext cx="283" cy="214"/>
            </a:xfrm>
            <a:prstGeom prst="flowChartProcess">
              <a:avLst/>
            </a:prstGeom>
            <a:pattFill prst="ltDnDiag">
              <a:fgClr>
                <a:schemeClr val="tx1"/>
              </a:fgClr>
              <a:bgClr>
                <a:srgbClr val="FFFFFF"/>
              </a:bgClr>
            </a:patt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2400" strike="noStrike" noProof="1"/>
            </a:p>
          </p:txBody>
        </p:sp>
        <p:sp>
          <p:nvSpPr>
            <p:cNvPr id="204" name="流程图: 过程 203"/>
            <p:cNvSpPr/>
            <p:nvPr/>
          </p:nvSpPr>
          <p:spPr>
            <a:xfrm>
              <a:off x="7465" y="5841"/>
              <a:ext cx="283" cy="214"/>
            </a:xfrm>
            <a:prstGeom prst="flowChartProcess">
              <a:avLst/>
            </a:prstGeom>
            <a:pattFill prst="ltDnDiag">
              <a:fgClr>
                <a:schemeClr val="tx1"/>
              </a:fgClr>
              <a:bgClr>
                <a:srgbClr val="FFFFFF"/>
              </a:bgClr>
            </a:patt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2400" strike="noStrike" noProof="1"/>
            </a:p>
          </p:txBody>
        </p:sp>
        <p:sp>
          <p:nvSpPr>
            <p:cNvPr id="205" name="流程图: 过程 204"/>
            <p:cNvSpPr/>
            <p:nvPr/>
          </p:nvSpPr>
          <p:spPr>
            <a:xfrm>
              <a:off x="7465" y="6055"/>
              <a:ext cx="120" cy="423"/>
            </a:xfrm>
            <a:prstGeom prst="flowChartProcess">
              <a:avLst/>
            </a:prstGeom>
            <a:pattFill prst="ltDnDiag">
              <a:fgClr>
                <a:schemeClr val="tx1"/>
              </a:fgClr>
              <a:bgClr>
                <a:srgbClr val="FFFFFF"/>
              </a:bgClr>
            </a:patt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2400" strike="noStrike" noProof="1"/>
            </a:p>
          </p:txBody>
        </p:sp>
        <p:sp>
          <p:nvSpPr>
            <p:cNvPr id="206" name="流程图: 过程 205"/>
            <p:cNvSpPr/>
            <p:nvPr/>
          </p:nvSpPr>
          <p:spPr>
            <a:xfrm>
              <a:off x="7628" y="6054"/>
              <a:ext cx="120" cy="423"/>
            </a:xfrm>
            <a:prstGeom prst="flowChartProcess">
              <a:avLst/>
            </a:prstGeom>
            <a:pattFill prst="ltDnDiag">
              <a:fgClr>
                <a:schemeClr val="tx1"/>
              </a:fgClr>
              <a:bgClr>
                <a:srgbClr val="FFFFFF"/>
              </a:bgClr>
            </a:patt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2400" strike="noStrike" noProof="1"/>
            </a:p>
          </p:txBody>
        </p:sp>
      </p:grpSp>
      <p:grpSp>
        <p:nvGrpSpPr>
          <p:cNvPr id="207" name="组合 206"/>
          <p:cNvGrpSpPr/>
          <p:nvPr/>
        </p:nvGrpSpPr>
        <p:grpSpPr>
          <a:xfrm>
            <a:off x="3649345" y="4408170"/>
            <a:ext cx="179705" cy="539750"/>
            <a:chOff x="7465" y="5841"/>
            <a:chExt cx="283" cy="850"/>
          </a:xfrm>
        </p:grpSpPr>
        <p:sp>
          <p:nvSpPr>
            <p:cNvPr id="208" name="流程图: 过程 207"/>
            <p:cNvSpPr/>
            <p:nvPr/>
          </p:nvSpPr>
          <p:spPr>
            <a:xfrm>
              <a:off x="7465" y="6477"/>
              <a:ext cx="283" cy="214"/>
            </a:xfrm>
            <a:prstGeom prst="flowChartProcess">
              <a:avLst/>
            </a:prstGeom>
            <a:pattFill prst="ltDnDiag">
              <a:fgClr>
                <a:schemeClr val="tx1"/>
              </a:fgClr>
              <a:bgClr>
                <a:srgbClr val="FFFFFF"/>
              </a:bgClr>
            </a:patt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2400" strike="noStrike" noProof="1"/>
            </a:p>
          </p:txBody>
        </p:sp>
        <p:sp>
          <p:nvSpPr>
            <p:cNvPr id="209" name="流程图: 过程 208"/>
            <p:cNvSpPr/>
            <p:nvPr/>
          </p:nvSpPr>
          <p:spPr>
            <a:xfrm>
              <a:off x="7465" y="5841"/>
              <a:ext cx="283" cy="214"/>
            </a:xfrm>
            <a:prstGeom prst="flowChartProcess">
              <a:avLst/>
            </a:prstGeom>
            <a:pattFill prst="ltDnDiag">
              <a:fgClr>
                <a:schemeClr val="tx1"/>
              </a:fgClr>
              <a:bgClr>
                <a:srgbClr val="FFFFFF"/>
              </a:bgClr>
            </a:patt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2400" strike="noStrike" noProof="1"/>
            </a:p>
          </p:txBody>
        </p:sp>
        <p:sp>
          <p:nvSpPr>
            <p:cNvPr id="210" name="流程图: 过程 209"/>
            <p:cNvSpPr/>
            <p:nvPr/>
          </p:nvSpPr>
          <p:spPr>
            <a:xfrm>
              <a:off x="7465" y="6055"/>
              <a:ext cx="120" cy="423"/>
            </a:xfrm>
            <a:prstGeom prst="flowChartProcess">
              <a:avLst/>
            </a:prstGeom>
            <a:pattFill prst="ltDnDiag">
              <a:fgClr>
                <a:schemeClr val="tx1"/>
              </a:fgClr>
              <a:bgClr>
                <a:srgbClr val="FFFFFF"/>
              </a:bgClr>
            </a:patt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2400" strike="noStrike" noProof="1"/>
            </a:p>
          </p:txBody>
        </p:sp>
        <p:sp>
          <p:nvSpPr>
            <p:cNvPr id="211" name="流程图: 过程 210"/>
            <p:cNvSpPr/>
            <p:nvPr/>
          </p:nvSpPr>
          <p:spPr>
            <a:xfrm>
              <a:off x="7628" y="6054"/>
              <a:ext cx="120" cy="423"/>
            </a:xfrm>
            <a:prstGeom prst="flowChartProcess">
              <a:avLst/>
            </a:prstGeom>
            <a:pattFill prst="ltDnDiag">
              <a:fgClr>
                <a:schemeClr val="tx1"/>
              </a:fgClr>
              <a:bgClr>
                <a:srgbClr val="FFFFFF"/>
              </a:bgClr>
            </a:patt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2400" strike="noStrike" noProof="1"/>
            </a:p>
          </p:txBody>
        </p:sp>
      </p:grpSp>
      <p:grpSp>
        <p:nvGrpSpPr>
          <p:cNvPr id="212" name="组合 211"/>
          <p:cNvGrpSpPr/>
          <p:nvPr/>
        </p:nvGrpSpPr>
        <p:grpSpPr>
          <a:xfrm>
            <a:off x="4782820" y="4408805"/>
            <a:ext cx="179705" cy="539750"/>
            <a:chOff x="7465" y="5841"/>
            <a:chExt cx="283" cy="850"/>
          </a:xfrm>
        </p:grpSpPr>
        <p:sp>
          <p:nvSpPr>
            <p:cNvPr id="213" name="流程图: 过程 212"/>
            <p:cNvSpPr/>
            <p:nvPr/>
          </p:nvSpPr>
          <p:spPr>
            <a:xfrm>
              <a:off x="7465" y="6477"/>
              <a:ext cx="283" cy="214"/>
            </a:xfrm>
            <a:prstGeom prst="flowChartProcess">
              <a:avLst/>
            </a:prstGeom>
            <a:pattFill prst="ltDnDiag">
              <a:fgClr>
                <a:schemeClr val="tx1"/>
              </a:fgClr>
              <a:bgClr>
                <a:srgbClr val="FFFFFF"/>
              </a:bgClr>
            </a:patt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2400" strike="noStrike" noProof="1"/>
            </a:p>
          </p:txBody>
        </p:sp>
        <p:sp>
          <p:nvSpPr>
            <p:cNvPr id="214" name="流程图: 过程 213"/>
            <p:cNvSpPr/>
            <p:nvPr/>
          </p:nvSpPr>
          <p:spPr>
            <a:xfrm>
              <a:off x="7465" y="5841"/>
              <a:ext cx="283" cy="214"/>
            </a:xfrm>
            <a:prstGeom prst="flowChartProcess">
              <a:avLst/>
            </a:prstGeom>
            <a:pattFill prst="ltDnDiag">
              <a:fgClr>
                <a:schemeClr val="tx1"/>
              </a:fgClr>
              <a:bgClr>
                <a:srgbClr val="FFFFFF"/>
              </a:bgClr>
            </a:patt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2400" strike="noStrike" noProof="1"/>
            </a:p>
          </p:txBody>
        </p:sp>
        <p:sp>
          <p:nvSpPr>
            <p:cNvPr id="215" name="流程图: 过程 214"/>
            <p:cNvSpPr/>
            <p:nvPr/>
          </p:nvSpPr>
          <p:spPr>
            <a:xfrm>
              <a:off x="7465" y="6055"/>
              <a:ext cx="120" cy="423"/>
            </a:xfrm>
            <a:prstGeom prst="flowChartProcess">
              <a:avLst/>
            </a:prstGeom>
            <a:pattFill prst="ltDnDiag">
              <a:fgClr>
                <a:schemeClr val="tx1"/>
              </a:fgClr>
              <a:bgClr>
                <a:srgbClr val="FFFFFF"/>
              </a:bgClr>
            </a:patt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2400" strike="noStrike" noProof="1"/>
            </a:p>
          </p:txBody>
        </p:sp>
        <p:sp>
          <p:nvSpPr>
            <p:cNvPr id="216" name="流程图: 过程 215"/>
            <p:cNvSpPr/>
            <p:nvPr/>
          </p:nvSpPr>
          <p:spPr>
            <a:xfrm>
              <a:off x="7628" y="6054"/>
              <a:ext cx="120" cy="423"/>
            </a:xfrm>
            <a:prstGeom prst="flowChartProcess">
              <a:avLst/>
            </a:prstGeom>
            <a:pattFill prst="ltDnDiag">
              <a:fgClr>
                <a:schemeClr val="tx1"/>
              </a:fgClr>
              <a:bgClr>
                <a:srgbClr val="FFFFFF"/>
              </a:bgClr>
            </a:patt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2400" strike="noStrike" noProof="1"/>
            </a:p>
          </p:txBody>
        </p:sp>
      </p:grpSp>
      <p:grpSp>
        <p:nvGrpSpPr>
          <p:cNvPr id="217" name="组合 216"/>
          <p:cNvGrpSpPr/>
          <p:nvPr/>
        </p:nvGrpSpPr>
        <p:grpSpPr>
          <a:xfrm>
            <a:off x="5058410" y="4410710"/>
            <a:ext cx="179705" cy="539750"/>
            <a:chOff x="7465" y="5841"/>
            <a:chExt cx="283" cy="850"/>
          </a:xfrm>
        </p:grpSpPr>
        <p:sp>
          <p:nvSpPr>
            <p:cNvPr id="218" name="流程图: 过程 217"/>
            <p:cNvSpPr/>
            <p:nvPr/>
          </p:nvSpPr>
          <p:spPr>
            <a:xfrm>
              <a:off x="7465" y="6477"/>
              <a:ext cx="283" cy="214"/>
            </a:xfrm>
            <a:prstGeom prst="flowChartProcess">
              <a:avLst/>
            </a:prstGeom>
            <a:pattFill prst="ltDnDiag">
              <a:fgClr>
                <a:schemeClr val="tx1"/>
              </a:fgClr>
              <a:bgClr>
                <a:srgbClr val="FFFFFF"/>
              </a:bgClr>
            </a:patt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2400" strike="noStrike" noProof="1"/>
            </a:p>
          </p:txBody>
        </p:sp>
        <p:sp>
          <p:nvSpPr>
            <p:cNvPr id="219" name="流程图: 过程 218"/>
            <p:cNvSpPr/>
            <p:nvPr/>
          </p:nvSpPr>
          <p:spPr>
            <a:xfrm>
              <a:off x="7465" y="5841"/>
              <a:ext cx="283" cy="214"/>
            </a:xfrm>
            <a:prstGeom prst="flowChartProcess">
              <a:avLst/>
            </a:prstGeom>
            <a:pattFill prst="ltDnDiag">
              <a:fgClr>
                <a:schemeClr val="tx1"/>
              </a:fgClr>
              <a:bgClr>
                <a:srgbClr val="FFFFFF"/>
              </a:bgClr>
            </a:patt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2400" strike="noStrike" noProof="1"/>
            </a:p>
          </p:txBody>
        </p:sp>
        <p:sp>
          <p:nvSpPr>
            <p:cNvPr id="220" name="流程图: 过程 219"/>
            <p:cNvSpPr/>
            <p:nvPr/>
          </p:nvSpPr>
          <p:spPr>
            <a:xfrm>
              <a:off x="7465" y="6055"/>
              <a:ext cx="120" cy="423"/>
            </a:xfrm>
            <a:prstGeom prst="flowChartProcess">
              <a:avLst/>
            </a:prstGeom>
            <a:pattFill prst="ltDnDiag">
              <a:fgClr>
                <a:schemeClr val="tx1"/>
              </a:fgClr>
              <a:bgClr>
                <a:srgbClr val="FFFFFF"/>
              </a:bgClr>
            </a:patt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2400" strike="noStrike" noProof="1"/>
            </a:p>
          </p:txBody>
        </p:sp>
        <p:sp>
          <p:nvSpPr>
            <p:cNvPr id="221" name="流程图: 过程 220"/>
            <p:cNvSpPr/>
            <p:nvPr/>
          </p:nvSpPr>
          <p:spPr>
            <a:xfrm>
              <a:off x="7628" y="6054"/>
              <a:ext cx="120" cy="423"/>
            </a:xfrm>
            <a:prstGeom prst="flowChartProcess">
              <a:avLst/>
            </a:prstGeom>
            <a:pattFill prst="ltDnDiag">
              <a:fgClr>
                <a:schemeClr val="tx1"/>
              </a:fgClr>
              <a:bgClr>
                <a:srgbClr val="FFFFFF"/>
              </a:bgClr>
            </a:patt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2400" strike="noStrike" noProof="1"/>
            </a:p>
          </p:txBody>
        </p:sp>
      </p:grpSp>
      <p:grpSp>
        <p:nvGrpSpPr>
          <p:cNvPr id="222" name="组合 221"/>
          <p:cNvGrpSpPr/>
          <p:nvPr/>
        </p:nvGrpSpPr>
        <p:grpSpPr>
          <a:xfrm>
            <a:off x="5351780" y="4408805"/>
            <a:ext cx="179705" cy="539750"/>
            <a:chOff x="7465" y="5841"/>
            <a:chExt cx="283" cy="850"/>
          </a:xfrm>
        </p:grpSpPr>
        <p:sp>
          <p:nvSpPr>
            <p:cNvPr id="223" name="流程图: 过程 222"/>
            <p:cNvSpPr/>
            <p:nvPr/>
          </p:nvSpPr>
          <p:spPr>
            <a:xfrm>
              <a:off x="7465" y="6477"/>
              <a:ext cx="283" cy="214"/>
            </a:xfrm>
            <a:prstGeom prst="flowChartProcess">
              <a:avLst/>
            </a:prstGeom>
            <a:pattFill prst="ltDnDiag">
              <a:fgClr>
                <a:schemeClr val="tx1"/>
              </a:fgClr>
              <a:bgClr>
                <a:srgbClr val="FFFFFF"/>
              </a:bgClr>
            </a:patt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2400" strike="noStrike" noProof="1"/>
            </a:p>
          </p:txBody>
        </p:sp>
        <p:sp>
          <p:nvSpPr>
            <p:cNvPr id="224" name="流程图: 过程 223"/>
            <p:cNvSpPr/>
            <p:nvPr/>
          </p:nvSpPr>
          <p:spPr>
            <a:xfrm>
              <a:off x="7465" y="5841"/>
              <a:ext cx="283" cy="214"/>
            </a:xfrm>
            <a:prstGeom prst="flowChartProcess">
              <a:avLst/>
            </a:prstGeom>
            <a:pattFill prst="ltDnDiag">
              <a:fgClr>
                <a:schemeClr val="tx1"/>
              </a:fgClr>
              <a:bgClr>
                <a:srgbClr val="FFFFFF"/>
              </a:bgClr>
            </a:patt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2400" strike="noStrike" noProof="1"/>
            </a:p>
          </p:txBody>
        </p:sp>
        <p:sp>
          <p:nvSpPr>
            <p:cNvPr id="225" name="流程图: 过程 224"/>
            <p:cNvSpPr/>
            <p:nvPr/>
          </p:nvSpPr>
          <p:spPr>
            <a:xfrm>
              <a:off x="7465" y="6055"/>
              <a:ext cx="120" cy="423"/>
            </a:xfrm>
            <a:prstGeom prst="flowChartProcess">
              <a:avLst/>
            </a:prstGeom>
            <a:pattFill prst="ltDnDiag">
              <a:fgClr>
                <a:schemeClr val="tx1"/>
              </a:fgClr>
              <a:bgClr>
                <a:srgbClr val="FFFFFF"/>
              </a:bgClr>
            </a:patt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2400" strike="noStrike" noProof="1"/>
            </a:p>
          </p:txBody>
        </p:sp>
        <p:sp>
          <p:nvSpPr>
            <p:cNvPr id="226" name="流程图: 过程 225"/>
            <p:cNvSpPr/>
            <p:nvPr/>
          </p:nvSpPr>
          <p:spPr>
            <a:xfrm>
              <a:off x="7628" y="6054"/>
              <a:ext cx="120" cy="423"/>
            </a:xfrm>
            <a:prstGeom prst="flowChartProcess">
              <a:avLst/>
            </a:prstGeom>
            <a:pattFill prst="ltDnDiag">
              <a:fgClr>
                <a:schemeClr val="tx1"/>
              </a:fgClr>
              <a:bgClr>
                <a:srgbClr val="FFFFFF"/>
              </a:bgClr>
            </a:patt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2400" strike="noStrike" noProof="1"/>
            </a:p>
          </p:txBody>
        </p:sp>
      </p:grpSp>
      <p:grpSp>
        <p:nvGrpSpPr>
          <p:cNvPr id="227" name="组合 226"/>
          <p:cNvGrpSpPr/>
          <p:nvPr/>
        </p:nvGrpSpPr>
        <p:grpSpPr>
          <a:xfrm>
            <a:off x="5623560" y="4409440"/>
            <a:ext cx="179705" cy="539750"/>
            <a:chOff x="7465" y="5841"/>
            <a:chExt cx="283" cy="850"/>
          </a:xfrm>
        </p:grpSpPr>
        <p:sp>
          <p:nvSpPr>
            <p:cNvPr id="228" name="流程图: 过程 227"/>
            <p:cNvSpPr/>
            <p:nvPr/>
          </p:nvSpPr>
          <p:spPr>
            <a:xfrm>
              <a:off x="7465" y="6477"/>
              <a:ext cx="283" cy="214"/>
            </a:xfrm>
            <a:prstGeom prst="flowChartProcess">
              <a:avLst/>
            </a:prstGeom>
            <a:pattFill prst="ltDnDiag">
              <a:fgClr>
                <a:schemeClr val="tx1"/>
              </a:fgClr>
              <a:bgClr>
                <a:srgbClr val="FFFFFF"/>
              </a:bgClr>
            </a:patt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2400" strike="noStrike" noProof="1"/>
            </a:p>
          </p:txBody>
        </p:sp>
        <p:sp>
          <p:nvSpPr>
            <p:cNvPr id="229" name="流程图: 过程 228"/>
            <p:cNvSpPr/>
            <p:nvPr/>
          </p:nvSpPr>
          <p:spPr>
            <a:xfrm>
              <a:off x="7465" y="5841"/>
              <a:ext cx="283" cy="214"/>
            </a:xfrm>
            <a:prstGeom prst="flowChartProcess">
              <a:avLst/>
            </a:prstGeom>
            <a:pattFill prst="ltDnDiag">
              <a:fgClr>
                <a:schemeClr val="tx1"/>
              </a:fgClr>
              <a:bgClr>
                <a:srgbClr val="FFFFFF"/>
              </a:bgClr>
            </a:patt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2400" strike="noStrike" noProof="1"/>
            </a:p>
          </p:txBody>
        </p:sp>
        <p:sp>
          <p:nvSpPr>
            <p:cNvPr id="230" name="流程图: 过程 229"/>
            <p:cNvSpPr/>
            <p:nvPr/>
          </p:nvSpPr>
          <p:spPr>
            <a:xfrm>
              <a:off x="7465" y="6055"/>
              <a:ext cx="120" cy="423"/>
            </a:xfrm>
            <a:prstGeom prst="flowChartProcess">
              <a:avLst/>
            </a:prstGeom>
            <a:pattFill prst="ltDnDiag">
              <a:fgClr>
                <a:schemeClr val="tx1"/>
              </a:fgClr>
              <a:bgClr>
                <a:srgbClr val="FFFFFF"/>
              </a:bgClr>
            </a:patt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2400" strike="noStrike" noProof="1"/>
            </a:p>
          </p:txBody>
        </p:sp>
        <p:sp>
          <p:nvSpPr>
            <p:cNvPr id="231" name="流程图: 过程 230"/>
            <p:cNvSpPr/>
            <p:nvPr/>
          </p:nvSpPr>
          <p:spPr>
            <a:xfrm>
              <a:off x="7628" y="6054"/>
              <a:ext cx="120" cy="423"/>
            </a:xfrm>
            <a:prstGeom prst="flowChartProcess">
              <a:avLst/>
            </a:prstGeom>
            <a:pattFill prst="ltDnDiag">
              <a:fgClr>
                <a:schemeClr val="tx1"/>
              </a:fgClr>
              <a:bgClr>
                <a:srgbClr val="FFFFFF"/>
              </a:bgClr>
            </a:patt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2400" strike="noStrike" noProof="1"/>
            </a:p>
          </p:txBody>
        </p:sp>
      </p:grpSp>
      <p:sp>
        <p:nvSpPr>
          <p:cNvPr id="232" name="矩形 231"/>
          <p:cNvSpPr/>
          <p:nvPr/>
        </p:nvSpPr>
        <p:spPr>
          <a:xfrm>
            <a:off x="4789805" y="4103370"/>
            <a:ext cx="1042035" cy="847090"/>
          </a:xfrm>
          <a:prstGeom prst="rect">
            <a:avLst/>
          </a:prstGeom>
          <a:solidFill>
            <a:srgbClr val="5B9BD5">
              <a:alpha val="20000"/>
            </a:srgbClr>
          </a:solidFill>
          <a:ln>
            <a:solidFill>
              <a:schemeClr val="accent1">
                <a:shade val="50000"/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2000" strike="noStrike" noProof="1">
                <a:solidFill>
                  <a:schemeClr val="tx1"/>
                </a:solidFill>
              </a:rPr>
              <a:t>2</a:t>
            </a:r>
            <a:r>
              <a:rPr lang="en-US" altLang="zh-CN" sz="2000" strike="noStrike" baseline="30000" noProof="1">
                <a:solidFill>
                  <a:schemeClr val="tx1"/>
                </a:solidFill>
              </a:rPr>
              <a:t>nd </a:t>
            </a:r>
            <a:r>
              <a:rPr lang="en-US" altLang="zh-CN" sz="2000" strike="noStrike" noProof="1">
                <a:solidFill>
                  <a:schemeClr val="tx1"/>
                </a:solidFill>
              </a:rPr>
              <a:t>crate</a:t>
            </a:r>
            <a:endParaRPr lang="en-US" altLang="zh-CN" sz="2000" strike="noStrike" noProof="1">
              <a:solidFill>
                <a:schemeClr val="tx1"/>
              </a:solidFill>
            </a:endParaRPr>
          </a:p>
          <a:p>
            <a:pPr algn="ctr" fontAlgn="base"/>
            <a:endParaRPr lang="en-US" altLang="zh-CN" sz="2000" strike="noStrike" noProof="1">
              <a:solidFill>
                <a:schemeClr val="tx1"/>
              </a:solidFill>
            </a:endParaRPr>
          </a:p>
          <a:p>
            <a:pPr algn="ctr" fontAlgn="base"/>
            <a:endParaRPr lang="en-US" altLang="zh-CN" sz="2000" strike="noStrike" noProof="1">
              <a:solidFill>
                <a:schemeClr val="tx1"/>
              </a:solidFill>
            </a:endParaRPr>
          </a:p>
        </p:txBody>
      </p:sp>
      <p:sp>
        <p:nvSpPr>
          <p:cNvPr id="233" name="椭圆 232"/>
          <p:cNvSpPr/>
          <p:nvPr/>
        </p:nvSpPr>
        <p:spPr>
          <a:xfrm>
            <a:off x="3850640" y="5209540"/>
            <a:ext cx="758825" cy="28765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 fontAlgn="base"/>
            <a:r>
              <a:rPr lang="en-US" altLang="zh-CN" sz="2400" strike="noStrike" noProof="1">
                <a:solidFill>
                  <a:schemeClr val="tx1"/>
                </a:solidFill>
              </a:rPr>
              <a:t>1</a:t>
            </a:r>
            <a:endParaRPr lang="en-US" altLang="zh-CN" sz="2400" strike="noStrike" noProof="1">
              <a:solidFill>
                <a:schemeClr val="tx1"/>
              </a:solidFill>
            </a:endParaRPr>
          </a:p>
        </p:txBody>
      </p:sp>
      <p:sp>
        <p:nvSpPr>
          <p:cNvPr id="234" name="椭圆 233"/>
          <p:cNvSpPr/>
          <p:nvPr/>
        </p:nvSpPr>
        <p:spPr>
          <a:xfrm>
            <a:off x="7397750" y="5186045"/>
            <a:ext cx="688975" cy="28575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 fontAlgn="base"/>
            <a:r>
              <a:rPr lang="en-US" altLang="zh-CN" sz="2400" strike="noStrike" noProof="1">
                <a:solidFill>
                  <a:schemeClr val="tx1"/>
                </a:solidFill>
              </a:rPr>
              <a:t>2</a:t>
            </a:r>
            <a:endParaRPr lang="en-US" altLang="zh-CN" sz="2400" strike="noStrike" noProof="1">
              <a:solidFill>
                <a:schemeClr val="tx1"/>
              </a:solidFill>
            </a:endParaRPr>
          </a:p>
        </p:txBody>
      </p:sp>
      <p:sp>
        <p:nvSpPr>
          <p:cNvPr id="236" name="椭圆 235"/>
          <p:cNvSpPr/>
          <p:nvPr/>
        </p:nvSpPr>
        <p:spPr>
          <a:xfrm>
            <a:off x="7159625" y="5627370"/>
            <a:ext cx="762000" cy="285750"/>
          </a:xfrm>
          <a:prstGeom prst="ellipse">
            <a:avLst/>
          </a:prstGeom>
          <a:solidFill>
            <a:srgbClr val="FF000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 fontAlgn="base"/>
            <a:r>
              <a:rPr lang="en-US" altLang="zh-CN" sz="2400" strike="noStrike" noProof="1">
                <a:solidFill>
                  <a:schemeClr val="tx1"/>
                </a:solidFill>
              </a:rPr>
              <a:t>1</a:t>
            </a:r>
            <a:endParaRPr lang="en-US" altLang="zh-CN" sz="2400" strike="noStrike" noProof="1">
              <a:solidFill>
                <a:schemeClr val="tx1"/>
              </a:solidFill>
            </a:endParaRPr>
          </a:p>
        </p:txBody>
      </p:sp>
      <p:sp>
        <p:nvSpPr>
          <p:cNvPr id="237" name="椭圆 236"/>
          <p:cNvSpPr/>
          <p:nvPr/>
        </p:nvSpPr>
        <p:spPr>
          <a:xfrm>
            <a:off x="3484880" y="5611495"/>
            <a:ext cx="840105" cy="301625"/>
          </a:xfrm>
          <a:prstGeom prst="ellipse">
            <a:avLst/>
          </a:prstGeom>
          <a:solidFill>
            <a:srgbClr val="FF000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 fontAlgn="base"/>
            <a:r>
              <a:rPr lang="en-US" altLang="zh-CN" sz="2400" strike="noStrike" noProof="1">
                <a:solidFill>
                  <a:schemeClr val="tx1"/>
                </a:solidFill>
              </a:rPr>
              <a:t>2</a:t>
            </a:r>
            <a:endParaRPr lang="en-US" altLang="zh-CN" sz="2400" strike="noStrike" noProof="1">
              <a:solidFill>
                <a:schemeClr val="tx1"/>
              </a:solidFill>
            </a:endParaRPr>
          </a:p>
        </p:txBody>
      </p:sp>
      <p:graphicFrame>
        <p:nvGraphicFramePr>
          <p:cNvPr id="238" name="对象 23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272598" y="5774055"/>
          <a:ext cx="605155" cy="350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" name="" r:id="rId10" imgW="241300" imgH="139700" progId="Equation.KSEE3">
                  <p:embed/>
                </p:oleObj>
              </mc:Choice>
              <mc:Fallback>
                <p:oleObj name="" r:id="rId10" imgW="241300" imgH="1397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272598" y="5774055"/>
                        <a:ext cx="605155" cy="3505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0" name="对象 23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995738" y="6124258"/>
          <a:ext cx="2994025" cy="7943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" name="" r:id="rId12" imgW="1193800" imgH="316865" progId="Equation.KSEE3">
                  <p:embed/>
                </p:oleObj>
              </mc:Choice>
              <mc:Fallback>
                <p:oleObj name="" r:id="rId12" imgW="1193800" imgH="316865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995738" y="6124258"/>
                        <a:ext cx="2994025" cy="7943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89" name="组合 288"/>
          <p:cNvGrpSpPr/>
          <p:nvPr/>
        </p:nvGrpSpPr>
        <p:grpSpPr>
          <a:xfrm>
            <a:off x="3773805" y="7412355"/>
            <a:ext cx="3942080" cy="1945005"/>
            <a:chOff x="5943" y="11673"/>
            <a:chExt cx="6208" cy="3063"/>
          </a:xfrm>
        </p:grpSpPr>
        <p:cxnSp>
          <p:nvCxnSpPr>
            <p:cNvPr id="58" name="直接连接符 57"/>
            <p:cNvCxnSpPr/>
            <p:nvPr/>
          </p:nvCxnSpPr>
          <p:spPr>
            <a:xfrm>
              <a:off x="10455" y="13358"/>
              <a:ext cx="5" cy="1378"/>
            </a:xfrm>
            <a:prstGeom prst="line">
              <a:avLst/>
            </a:prstGeom>
            <a:ln w="28575" cmpd="sng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箭头连接符 60"/>
            <p:cNvCxnSpPr/>
            <p:nvPr/>
          </p:nvCxnSpPr>
          <p:spPr>
            <a:xfrm flipV="1">
              <a:off x="5943" y="13685"/>
              <a:ext cx="972" cy="9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箭头连接符 64"/>
            <p:cNvCxnSpPr/>
            <p:nvPr/>
          </p:nvCxnSpPr>
          <p:spPr>
            <a:xfrm flipV="1">
              <a:off x="10391" y="14415"/>
              <a:ext cx="1687" cy="1"/>
            </a:xfrm>
            <a:prstGeom prst="straightConnector1">
              <a:avLst/>
            </a:prstGeom>
            <a:ln w="22225">
              <a:solidFill>
                <a:schemeClr val="tx1"/>
              </a:solidFill>
              <a:prstDash val="dash"/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接连接符 124"/>
            <p:cNvCxnSpPr>
              <a:stCxn id="246" idx="1"/>
            </p:cNvCxnSpPr>
            <p:nvPr/>
          </p:nvCxnSpPr>
          <p:spPr>
            <a:xfrm>
              <a:off x="6890" y="12583"/>
              <a:ext cx="11" cy="1335"/>
            </a:xfrm>
            <a:prstGeom prst="line">
              <a:avLst/>
            </a:prstGeom>
            <a:ln w="28575" cmpd="sng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接连接符 125"/>
            <p:cNvCxnSpPr/>
            <p:nvPr/>
          </p:nvCxnSpPr>
          <p:spPr>
            <a:xfrm>
              <a:off x="5968" y="13358"/>
              <a:ext cx="12" cy="838"/>
            </a:xfrm>
            <a:prstGeom prst="line">
              <a:avLst/>
            </a:prstGeom>
            <a:ln w="28575" cmpd="sng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接连接符 126"/>
            <p:cNvCxnSpPr/>
            <p:nvPr/>
          </p:nvCxnSpPr>
          <p:spPr>
            <a:xfrm flipH="1">
              <a:off x="12060" y="13007"/>
              <a:ext cx="18" cy="168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42" name="矩形 241"/>
            <p:cNvSpPr/>
            <p:nvPr/>
          </p:nvSpPr>
          <p:spPr>
            <a:xfrm>
              <a:off x="6911" y="11676"/>
              <a:ext cx="2055" cy="1330"/>
            </a:xfrm>
            <a:prstGeom prst="rect">
              <a:avLst/>
            </a:prstGeom>
            <a:solidFill>
              <a:srgbClr val="5B9BD5">
                <a:alpha val="20000"/>
              </a:srgbClr>
            </a:solidFill>
            <a:ln>
              <a:solidFill>
                <a:schemeClr val="accent1">
                  <a:shade val="50000"/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altLang="zh-CN" sz="2000" strike="noStrike" noProof="1">
                  <a:solidFill>
                    <a:schemeClr val="tx1"/>
                  </a:solidFill>
                </a:rPr>
                <a:t>1</a:t>
              </a:r>
              <a:r>
                <a:rPr lang="en-US" altLang="zh-CN" sz="2000" strike="noStrike" baseline="30000" noProof="1">
                  <a:solidFill>
                    <a:schemeClr val="tx1"/>
                  </a:solidFill>
                </a:rPr>
                <a:t>st</a:t>
              </a:r>
              <a:r>
                <a:rPr lang="en-US" altLang="zh-CN" sz="2000" strike="noStrike" noProof="1">
                  <a:solidFill>
                    <a:schemeClr val="tx1"/>
                  </a:solidFill>
                </a:rPr>
                <a:t> crate</a:t>
              </a:r>
              <a:endParaRPr lang="en-US" altLang="zh-CN" sz="2000" strike="noStrike" noProof="1">
                <a:solidFill>
                  <a:schemeClr val="tx1"/>
                </a:solidFill>
              </a:endParaRPr>
            </a:p>
            <a:p>
              <a:pPr algn="ctr" fontAlgn="base"/>
              <a:endParaRPr lang="en-US" altLang="zh-CN" sz="2000" strike="noStrike" noProof="1">
                <a:solidFill>
                  <a:schemeClr val="tx1"/>
                </a:solidFill>
              </a:endParaRPr>
            </a:p>
            <a:p>
              <a:pPr algn="ctr" fontAlgn="base"/>
              <a:endParaRPr lang="en-US" altLang="zh-CN" sz="2000" strike="noStrike" noProof="1">
                <a:solidFill>
                  <a:schemeClr val="tx1"/>
                </a:solidFill>
              </a:endParaRPr>
            </a:p>
          </p:txBody>
        </p:sp>
        <p:grpSp>
          <p:nvGrpSpPr>
            <p:cNvPr id="243" name="组合 242"/>
            <p:cNvGrpSpPr/>
            <p:nvPr/>
          </p:nvGrpSpPr>
          <p:grpSpPr>
            <a:xfrm>
              <a:off x="6890" y="12157"/>
              <a:ext cx="283" cy="850"/>
              <a:chOff x="7465" y="5841"/>
              <a:chExt cx="283" cy="850"/>
            </a:xfrm>
          </p:grpSpPr>
          <p:sp>
            <p:nvSpPr>
              <p:cNvPr id="244" name="流程图: 过程 243"/>
              <p:cNvSpPr/>
              <p:nvPr/>
            </p:nvSpPr>
            <p:spPr>
              <a:xfrm>
                <a:off x="7465" y="6477"/>
                <a:ext cx="283" cy="214"/>
              </a:xfrm>
              <a:prstGeom prst="flowChartProcess">
                <a:avLst/>
              </a:prstGeom>
              <a:pattFill prst="ltDnDiag">
                <a:fgClr>
                  <a:schemeClr val="tx1"/>
                </a:fgClr>
                <a:bgClr>
                  <a:srgbClr val="FFFFFF"/>
                </a:bgClr>
              </a:patt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endParaRPr lang="zh-CN" altLang="en-US" sz="2400" strike="noStrike" noProof="1"/>
              </a:p>
            </p:txBody>
          </p:sp>
          <p:sp>
            <p:nvSpPr>
              <p:cNvPr id="245" name="流程图: 过程 244"/>
              <p:cNvSpPr/>
              <p:nvPr/>
            </p:nvSpPr>
            <p:spPr>
              <a:xfrm>
                <a:off x="7465" y="5841"/>
                <a:ext cx="283" cy="214"/>
              </a:xfrm>
              <a:prstGeom prst="flowChartProcess">
                <a:avLst/>
              </a:prstGeom>
              <a:pattFill prst="ltDnDiag">
                <a:fgClr>
                  <a:schemeClr val="tx1"/>
                </a:fgClr>
                <a:bgClr>
                  <a:srgbClr val="FFFFFF"/>
                </a:bgClr>
              </a:patt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endParaRPr lang="zh-CN" altLang="en-US" sz="2400" strike="noStrike" noProof="1"/>
              </a:p>
            </p:txBody>
          </p:sp>
          <p:sp>
            <p:nvSpPr>
              <p:cNvPr id="246" name="流程图: 过程 245"/>
              <p:cNvSpPr/>
              <p:nvPr/>
            </p:nvSpPr>
            <p:spPr>
              <a:xfrm>
                <a:off x="7465" y="6055"/>
                <a:ext cx="120" cy="423"/>
              </a:xfrm>
              <a:prstGeom prst="flowChartProcess">
                <a:avLst/>
              </a:prstGeom>
              <a:pattFill prst="ltDnDiag">
                <a:fgClr>
                  <a:schemeClr val="tx1"/>
                </a:fgClr>
                <a:bgClr>
                  <a:srgbClr val="FFFFFF"/>
                </a:bgClr>
              </a:patt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endParaRPr lang="zh-CN" altLang="en-US" sz="2400" strike="noStrike" noProof="1"/>
              </a:p>
            </p:txBody>
          </p:sp>
          <p:sp>
            <p:nvSpPr>
              <p:cNvPr id="247" name="流程图: 过程 246"/>
              <p:cNvSpPr/>
              <p:nvPr/>
            </p:nvSpPr>
            <p:spPr>
              <a:xfrm>
                <a:off x="7628" y="6054"/>
                <a:ext cx="120" cy="423"/>
              </a:xfrm>
              <a:prstGeom prst="flowChartProcess">
                <a:avLst/>
              </a:prstGeom>
              <a:pattFill prst="ltDnDiag">
                <a:fgClr>
                  <a:schemeClr val="tx1"/>
                </a:fgClr>
                <a:bgClr>
                  <a:srgbClr val="FFFFFF"/>
                </a:bgClr>
              </a:patt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endParaRPr lang="zh-CN" altLang="en-US" sz="2400" strike="noStrike" noProof="1"/>
              </a:p>
            </p:txBody>
          </p:sp>
        </p:grpSp>
        <p:grpSp>
          <p:nvGrpSpPr>
            <p:cNvPr id="248" name="组合 247"/>
            <p:cNvGrpSpPr/>
            <p:nvPr/>
          </p:nvGrpSpPr>
          <p:grpSpPr>
            <a:xfrm>
              <a:off x="7370" y="12144"/>
              <a:ext cx="283" cy="850"/>
              <a:chOff x="7465" y="5841"/>
              <a:chExt cx="283" cy="850"/>
            </a:xfrm>
          </p:grpSpPr>
          <p:sp>
            <p:nvSpPr>
              <p:cNvPr id="249" name="流程图: 过程 248"/>
              <p:cNvSpPr/>
              <p:nvPr/>
            </p:nvSpPr>
            <p:spPr>
              <a:xfrm>
                <a:off x="7465" y="6477"/>
                <a:ext cx="283" cy="214"/>
              </a:xfrm>
              <a:prstGeom prst="flowChartProcess">
                <a:avLst/>
              </a:prstGeom>
              <a:pattFill prst="ltDnDiag">
                <a:fgClr>
                  <a:schemeClr val="tx1"/>
                </a:fgClr>
                <a:bgClr>
                  <a:srgbClr val="FFFFFF"/>
                </a:bgClr>
              </a:patt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endParaRPr lang="zh-CN" altLang="en-US" sz="2400" strike="noStrike" noProof="1"/>
              </a:p>
            </p:txBody>
          </p:sp>
          <p:sp>
            <p:nvSpPr>
              <p:cNvPr id="250" name="流程图: 过程 249"/>
              <p:cNvSpPr/>
              <p:nvPr/>
            </p:nvSpPr>
            <p:spPr>
              <a:xfrm>
                <a:off x="7465" y="5841"/>
                <a:ext cx="283" cy="214"/>
              </a:xfrm>
              <a:prstGeom prst="flowChartProcess">
                <a:avLst/>
              </a:prstGeom>
              <a:pattFill prst="ltDnDiag">
                <a:fgClr>
                  <a:schemeClr val="tx1"/>
                </a:fgClr>
                <a:bgClr>
                  <a:srgbClr val="FFFFFF"/>
                </a:bgClr>
              </a:patt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endParaRPr lang="zh-CN" altLang="en-US" sz="2400" strike="noStrike" noProof="1"/>
              </a:p>
            </p:txBody>
          </p:sp>
          <p:sp>
            <p:nvSpPr>
              <p:cNvPr id="251" name="流程图: 过程 250"/>
              <p:cNvSpPr/>
              <p:nvPr/>
            </p:nvSpPr>
            <p:spPr>
              <a:xfrm>
                <a:off x="7465" y="6055"/>
                <a:ext cx="120" cy="423"/>
              </a:xfrm>
              <a:prstGeom prst="flowChartProcess">
                <a:avLst/>
              </a:prstGeom>
              <a:pattFill prst="ltDnDiag">
                <a:fgClr>
                  <a:schemeClr val="tx1"/>
                </a:fgClr>
                <a:bgClr>
                  <a:srgbClr val="FFFFFF"/>
                </a:bgClr>
              </a:patt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endParaRPr lang="zh-CN" altLang="en-US" sz="2400" strike="noStrike" noProof="1"/>
              </a:p>
            </p:txBody>
          </p:sp>
          <p:sp>
            <p:nvSpPr>
              <p:cNvPr id="252" name="流程图: 过程 251"/>
              <p:cNvSpPr/>
              <p:nvPr/>
            </p:nvSpPr>
            <p:spPr>
              <a:xfrm>
                <a:off x="7628" y="6054"/>
                <a:ext cx="120" cy="423"/>
              </a:xfrm>
              <a:prstGeom prst="flowChartProcess">
                <a:avLst/>
              </a:prstGeom>
              <a:pattFill prst="ltDnDiag">
                <a:fgClr>
                  <a:schemeClr val="tx1"/>
                </a:fgClr>
                <a:bgClr>
                  <a:srgbClr val="FFFFFF"/>
                </a:bgClr>
              </a:patt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endParaRPr lang="zh-CN" altLang="en-US" sz="2400" strike="noStrike" noProof="1"/>
              </a:p>
            </p:txBody>
          </p:sp>
        </p:grpSp>
        <p:grpSp>
          <p:nvGrpSpPr>
            <p:cNvPr id="253" name="组合 252"/>
            <p:cNvGrpSpPr/>
            <p:nvPr/>
          </p:nvGrpSpPr>
          <p:grpSpPr>
            <a:xfrm>
              <a:off x="7838" y="12143"/>
              <a:ext cx="283" cy="850"/>
              <a:chOff x="7465" y="5841"/>
              <a:chExt cx="283" cy="850"/>
            </a:xfrm>
          </p:grpSpPr>
          <p:sp>
            <p:nvSpPr>
              <p:cNvPr id="254" name="流程图: 过程 253"/>
              <p:cNvSpPr/>
              <p:nvPr/>
            </p:nvSpPr>
            <p:spPr>
              <a:xfrm>
                <a:off x="7465" y="6477"/>
                <a:ext cx="283" cy="214"/>
              </a:xfrm>
              <a:prstGeom prst="flowChartProcess">
                <a:avLst/>
              </a:prstGeom>
              <a:pattFill prst="ltDnDiag">
                <a:fgClr>
                  <a:schemeClr val="tx1"/>
                </a:fgClr>
                <a:bgClr>
                  <a:srgbClr val="FFFFFF"/>
                </a:bgClr>
              </a:patt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endParaRPr lang="zh-CN" altLang="en-US" sz="2400" strike="noStrike" noProof="1"/>
              </a:p>
            </p:txBody>
          </p:sp>
          <p:sp>
            <p:nvSpPr>
              <p:cNvPr id="255" name="流程图: 过程 254"/>
              <p:cNvSpPr/>
              <p:nvPr/>
            </p:nvSpPr>
            <p:spPr>
              <a:xfrm>
                <a:off x="7465" y="5841"/>
                <a:ext cx="283" cy="214"/>
              </a:xfrm>
              <a:prstGeom prst="flowChartProcess">
                <a:avLst/>
              </a:prstGeom>
              <a:pattFill prst="ltDnDiag">
                <a:fgClr>
                  <a:schemeClr val="tx1"/>
                </a:fgClr>
                <a:bgClr>
                  <a:srgbClr val="FFFFFF"/>
                </a:bgClr>
              </a:patt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endParaRPr lang="zh-CN" altLang="en-US" sz="2400" strike="noStrike" noProof="1"/>
              </a:p>
            </p:txBody>
          </p:sp>
          <p:sp>
            <p:nvSpPr>
              <p:cNvPr id="256" name="流程图: 过程 255"/>
              <p:cNvSpPr/>
              <p:nvPr/>
            </p:nvSpPr>
            <p:spPr>
              <a:xfrm>
                <a:off x="7465" y="6055"/>
                <a:ext cx="120" cy="423"/>
              </a:xfrm>
              <a:prstGeom prst="flowChartProcess">
                <a:avLst/>
              </a:prstGeom>
              <a:pattFill prst="ltDnDiag">
                <a:fgClr>
                  <a:schemeClr val="tx1"/>
                </a:fgClr>
                <a:bgClr>
                  <a:srgbClr val="FFFFFF"/>
                </a:bgClr>
              </a:patt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endParaRPr lang="zh-CN" altLang="en-US" sz="2400" strike="noStrike" noProof="1"/>
              </a:p>
            </p:txBody>
          </p:sp>
          <p:sp>
            <p:nvSpPr>
              <p:cNvPr id="257" name="流程图: 过程 256"/>
              <p:cNvSpPr/>
              <p:nvPr/>
            </p:nvSpPr>
            <p:spPr>
              <a:xfrm>
                <a:off x="7628" y="6054"/>
                <a:ext cx="120" cy="423"/>
              </a:xfrm>
              <a:prstGeom prst="flowChartProcess">
                <a:avLst/>
              </a:prstGeom>
              <a:pattFill prst="ltDnDiag">
                <a:fgClr>
                  <a:schemeClr val="tx1"/>
                </a:fgClr>
                <a:bgClr>
                  <a:srgbClr val="FFFFFF"/>
                </a:bgClr>
              </a:patt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endParaRPr lang="zh-CN" altLang="en-US" sz="2400" strike="noStrike" noProof="1"/>
              </a:p>
            </p:txBody>
          </p:sp>
        </p:grpSp>
        <p:grpSp>
          <p:nvGrpSpPr>
            <p:cNvPr id="258" name="组合 257"/>
            <p:cNvGrpSpPr/>
            <p:nvPr/>
          </p:nvGrpSpPr>
          <p:grpSpPr>
            <a:xfrm>
              <a:off x="8266" y="12144"/>
              <a:ext cx="283" cy="850"/>
              <a:chOff x="7465" y="5841"/>
              <a:chExt cx="283" cy="850"/>
            </a:xfrm>
          </p:grpSpPr>
          <p:sp>
            <p:nvSpPr>
              <p:cNvPr id="259" name="流程图: 过程 258"/>
              <p:cNvSpPr/>
              <p:nvPr/>
            </p:nvSpPr>
            <p:spPr>
              <a:xfrm>
                <a:off x="7465" y="6477"/>
                <a:ext cx="283" cy="214"/>
              </a:xfrm>
              <a:prstGeom prst="flowChartProcess">
                <a:avLst/>
              </a:prstGeom>
              <a:pattFill prst="ltDnDiag">
                <a:fgClr>
                  <a:schemeClr val="tx1"/>
                </a:fgClr>
                <a:bgClr>
                  <a:srgbClr val="FFFFFF"/>
                </a:bgClr>
              </a:patt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endParaRPr lang="zh-CN" altLang="en-US" sz="2400" strike="noStrike" noProof="1"/>
              </a:p>
            </p:txBody>
          </p:sp>
          <p:sp>
            <p:nvSpPr>
              <p:cNvPr id="260" name="流程图: 过程 259"/>
              <p:cNvSpPr/>
              <p:nvPr/>
            </p:nvSpPr>
            <p:spPr>
              <a:xfrm>
                <a:off x="7465" y="5841"/>
                <a:ext cx="283" cy="214"/>
              </a:xfrm>
              <a:prstGeom prst="flowChartProcess">
                <a:avLst/>
              </a:prstGeom>
              <a:pattFill prst="ltDnDiag">
                <a:fgClr>
                  <a:schemeClr val="tx1"/>
                </a:fgClr>
                <a:bgClr>
                  <a:srgbClr val="FFFFFF"/>
                </a:bgClr>
              </a:patt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endParaRPr lang="zh-CN" altLang="en-US" sz="2400" strike="noStrike" noProof="1"/>
              </a:p>
            </p:txBody>
          </p:sp>
          <p:sp>
            <p:nvSpPr>
              <p:cNvPr id="261" name="流程图: 过程 260"/>
              <p:cNvSpPr/>
              <p:nvPr/>
            </p:nvSpPr>
            <p:spPr>
              <a:xfrm>
                <a:off x="7465" y="6055"/>
                <a:ext cx="120" cy="423"/>
              </a:xfrm>
              <a:prstGeom prst="flowChartProcess">
                <a:avLst/>
              </a:prstGeom>
              <a:pattFill prst="ltDnDiag">
                <a:fgClr>
                  <a:schemeClr val="tx1"/>
                </a:fgClr>
                <a:bgClr>
                  <a:srgbClr val="FFFFFF"/>
                </a:bgClr>
              </a:patt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endParaRPr lang="zh-CN" altLang="en-US" sz="2400" strike="noStrike" noProof="1"/>
              </a:p>
            </p:txBody>
          </p:sp>
          <p:sp>
            <p:nvSpPr>
              <p:cNvPr id="262" name="流程图: 过程 261"/>
              <p:cNvSpPr/>
              <p:nvPr/>
            </p:nvSpPr>
            <p:spPr>
              <a:xfrm>
                <a:off x="7628" y="6054"/>
                <a:ext cx="120" cy="423"/>
              </a:xfrm>
              <a:prstGeom prst="flowChartProcess">
                <a:avLst/>
              </a:prstGeom>
              <a:pattFill prst="ltDnDiag">
                <a:fgClr>
                  <a:schemeClr val="tx1"/>
                </a:fgClr>
                <a:bgClr>
                  <a:srgbClr val="FFFFFF"/>
                </a:bgClr>
              </a:patt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endParaRPr lang="zh-CN" altLang="en-US" sz="2400" strike="noStrike" noProof="1"/>
              </a:p>
            </p:txBody>
          </p:sp>
        </p:grpSp>
        <p:grpSp>
          <p:nvGrpSpPr>
            <p:cNvPr id="263" name="组合 262"/>
            <p:cNvGrpSpPr/>
            <p:nvPr/>
          </p:nvGrpSpPr>
          <p:grpSpPr>
            <a:xfrm>
              <a:off x="8714" y="12153"/>
              <a:ext cx="283" cy="850"/>
              <a:chOff x="7465" y="5841"/>
              <a:chExt cx="283" cy="850"/>
            </a:xfrm>
          </p:grpSpPr>
          <p:sp>
            <p:nvSpPr>
              <p:cNvPr id="264" name="流程图: 过程 263"/>
              <p:cNvSpPr/>
              <p:nvPr/>
            </p:nvSpPr>
            <p:spPr>
              <a:xfrm>
                <a:off x="7465" y="6477"/>
                <a:ext cx="283" cy="214"/>
              </a:xfrm>
              <a:prstGeom prst="flowChartProcess">
                <a:avLst/>
              </a:prstGeom>
              <a:pattFill prst="ltDnDiag">
                <a:fgClr>
                  <a:schemeClr val="tx1"/>
                </a:fgClr>
                <a:bgClr>
                  <a:srgbClr val="FFFFFF"/>
                </a:bgClr>
              </a:patt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endParaRPr lang="zh-CN" altLang="en-US" sz="2400" strike="noStrike" noProof="1"/>
              </a:p>
            </p:txBody>
          </p:sp>
          <p:sp>
            <p:nvSpPr>
              <p:cNvPr id="265" name="流程图: 过程 264"/>
              <p:cNvSpPr/>
              <p:nvPr/>
            </p:nvSpPr>
            <p:spPr>
              <a:xfrm>
                <a:off x="7465" y="5841"/>
                <a:ext cx="283" cy="214"/>
              </a:xfrm>
              <a:prstGeom prst="flowChartProcess">
                <a:avLst/>
              </a:prstGeom>
              <a:pattFill prst="ltDnDiag">
                <a:fgClr>
                  <a:schemeClr val="tx1"/>
                </a:fgClr>
                <a:bgClr>
                  <a:srgbClr val="FFFFFF"/>
                </a:bgClr>
              </a:patt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endParaRPr lang="zh-CN" altLang="en-US" sz="2400" strike="noStrike" noProof="1"/>
              </a:p>
            </p:txBody>
          </p:sp>
          <p:sp>
            <p:nvSpPr>
              <p:cNvPr id="266" name="流程图: 过程 265"/>
              <p:cNvSpPr/>
              <p:nvPr/>
            </p:nvSpPr>
            <p:spPr>
              <a:xfrm>
                <a:off x="7465" y="6055"/>
                <a:ext cx="120" cy="423"/>
              </a:xfrm>
              <a:prstGeom prst="flowChartProcess">
                <a:avLst/>
              </a:prstGeom>
              <a:pattFill prst="ltDnDiag">
                <a:fgClr>
                  <a:schemeClr val="tx1"/>
                </a:fgClr>
                <a:bgClr>
                  <a:srgbClr val="FFFFFF"/>
                </a:bgClr>
              </a:patt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endParaRPr lang="zh-CN" altLang="en-US" sz="2400" strike="noStrike" noProof="1"/>
              </a:p>
            </p:txBody>
          </p:sp>
          <p:sp>
            <p:nvSpPr>
              <p:cNvPr id="267" name="流程图: 过程 266"/>
              <p:cNvSpPr/>
              <p:nvPr/>
            </p:nvSpPr>
            <p:spPr>
              <a:xfrm>
                <a:off x="7628" y="6054"/>
                <a:ext cx="120" cy="423"/>
              </a:xfrm>
              <a:prstGeom prst="flowChartProcess">
                <a:avLst/>
              </a:prstGeom>
              <a:pattFill prst="ltDnDiag">
                <a:fgClr>
                  <a:schemeClr val="tx1"/>
                </a:fgClr>
                <a:bgClr>
                  <a:srgbClr val="FFFFFF"/>
                </a:bgClr>
              </a:patt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endParaRPr lang="zh-CN" altLang="en-US" sz="2400" strike="noStrike" noProof="1"/>
              </a:p>
            </p:txBody>
          </p:sp>
        </p:grpSp>
        <p:grpSp>
          <p:nvGrpSpPr>
            <p:cNvPr id="268" name="组合 267"/>
            <p:cNvGrpSpPr/>
            <p:nvPr/>
          </p:nvGrpSpPr>
          <p:grpSpPr>
            <a:xfrm>
              <a:off x="10499" y="12154"/>
              <a:ext cx="283" cy="850"/>
              <a:chOff x="7465" y="5841"/>
              <a:chExt cx="283" cy="850"/>
            </a:xfrm>
          </p:grpSpPr>
          <p:sp>
            <p:nvSpPr>
              <p:cNvPr id="269" name="流程图: 过程 268"/>
              <p:cNvSpPr/>
              <p:nvPr/>
            </p:nvSpPr>
            <p:spPr>
              <a:xfrm>
                <a:off x="7465" y="6477"/>
                <a:ext cx="283" cy="214"/>
              </a:xfrm>
              <a:prstGeom prst="flowChartProcess">
                <a:avLst/>
              </a:prstGeom>
              <a:pattFill prst="ltDnDiag">
                <a:fgClr>
                  <a:schemeClr val="tx1"/>
                </a:fgClr>
                <a:bgClr>
                  <a:srgbClr val="FFFFFF"/>
                </a:bgClr>
              </a:patt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endParaRPr lang="zh-CN" altLang="en-US" sz="2400" strike="noStrike" noProof="1"/>
              </a:p>
            </p:txBody>
          </p:sp>
          <p:sp>
            <p:nvSpPr>
              <p:cNvPr id="270" name="流程图: 过程 269"/>
              <p:cNvSpPr/>
              <p:nvPr/>
            </p:nvSpPr>
            <p:spPr>
              <a:xfrm>
                <a:off x="7465" y="5841"/>
                <a:ext cx="283" cy="214"/>
              </a:xfrm>
              <a:prstGeom prst="flowChartProcess">
                <a:avLst/>
              </a:prstGeom>
              <a:pattFill prst="ltDnDiag">
                <a:fgClr>
                  <a:schemeClr val="tx1"/>
                </a:fgClr>
                <a:bgClr>
                  <a:srgbClr val="FFFFFF"/>
                </a:bgClr>
              </a:patt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endParaRPr lang="zh-CN" altLang="en-US" sz="2400" strike="noStrike" noProof="1"/>
              </a:p>
            </p:txBody>
          </p:sp>
          <p:sp>
            <p:nvSpPr>
              <p:cNvPr id="271" name="流程图: 过程 270"/>
              <p:cNvSpPr/>
              <p:nvPr/>
            </p:nvSpPr>
            <p:spPr>
              <a:xfrm>
                <a:off x="7465" y="6055"/>
                <a:ext cx="120" cy="423"/>
              </a:xfrm>
              <a:prstGeom prst="flowChartProcess">
                <a:avLst/>
              </a:prstGeom>
              <a:pattFill prst="ltDnDiag">
                <a:fgClr>
                  <a:schemeClr val="tx1"/>
                </a:fgClr>
                <a:bgClr>
                  <a:srgbClr val="FFFFFF"/>
                </a:bgClr>
              </a:patt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endParaRPr lang="zh-CN" altLang="en-US" sz="2400" strike="noStrike" noProof="1"/>
              </a:p>
            </p:txBody>
          </p:sp>
          <p:sp>
            <p:nvSpPr>
              <p:cNvPr id="272" name="流程图: 过程 271"/>
              <p:cNvSpPr/>
              <p:nvPr/>
            </p:nvSpPr>
            <p:spPr>
              <a:xfrm>
                <a:off x="7628" y="6054"/>
                <a:ext cx="120" cy="423"/>
              </a:xfrm>
              <a:prstGeom prst="flowChartProcess">
                <a:avLst/>
              </a:prstGeom>
              <a:pattFill prst="ltDnDiag">
                <a:fgClr>
                  <a:schemeClr val="tx1"/>
                </a:fgClr>
                <a:bgClr>
                  <a:srgbClr val="FFFFFF"/>
                </a:bgClr>
              </a:patt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endParaRPr lang="zh-CN" altLang="en-US" sz="2400" strike="noStrike" noProof="1"/>
              </a:p>
            </p:txBody>
          </p:sp>
        </p:grpSp>
        <p:grpSp>
          <p:nvGrpSpPr>
            <p:cNvPr id="273" name="组合 272"/>
            <p:cNvGrpSpPr/>
            <p:nvPr/>
          </p:nvGrpSpPr>
          <p:grpSpPr>
            <a:xfrm>
              <a:off x="10933" y="12157"/>
              <a:ext cx="283" cy="850"/>
              <a:chOff x="7465" y="5841"/>
              <a:chExt cx="283" cy="850"/>
            </a:xfrm>
          </p:grpSpPr>
          <p:sp>
            <p:nvSpPr>
              <p:cNvPr id="274" name="流程图: 过程 273"/>
              <p:cNvSpPr/>
              <p:nvPr/>
            </p:nvSpPr>
            <p:spPr>
              <a:xfrm>
                <a:off x="7465" y="6477"/>
                <a:ext cx="283" cy="214"/>
              </a:xfrm>
              <a:prstGeom prst="flowChartProcess">
                <a:avLst/>
              </a:prstGeom>
              <a:pattFill prst="ltDnDiag">
                <a:fgClr>
                  <a:schemeClr val="tx1"/>
                </a:fgClr>
                <a:bgClr>
                  <a:srgbClr val="FFFFFF"/>
                </a:bgClr>
              </a:patt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endParaRPr lang="zh-CN" altLang="en-US" sz="2400" strike="noStrike" noProof="1"/>
              </a:p>
            </p:txBody>
          </p:sp>
          <p:sp>
            <p:nvSpPr>
              <p:cNvPr id="275" name="流程图: 过程 274"/>
              <p:cNvSpPr/>
              <p:nvPr/>
            </p:nvSpPr>
            <p:spPr>
              <a:xfrm>
                <a:off x="7465" y="5841"/>
                <a:ext cx="283" cy="214"/>
              </a:xfrm>
              <a:prstGeom prst="flowChartProcess">
                <a:avLst/>
              </a:prstGeom>
              <a:pattFill prst="ltDnDiag">
                <a:fgClr>
                  <a:schemeClr val="tx1"/>
                </a:fgClr>
                <a:bgClr>
                  <a:srgbClr val="FFFFFF"/>
                </a:bgClr>
              </a:patt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endParaRPr lang="zh-CN" altLang="en-US" sz="2400" strike="noStrike" noProof="1"/>
              </a:p>
            </p:txBody>
          </p:sp>
          <p:sp>
            <p:nvSpPr>
              <p:cNvPr id="276" name="流程图: 过程 275"/>
              <p:cNvSpPr/>
              <p:nvPr/>
            </p:nvSpPr>
            <p:spPr>
              <a:xfrm>
                <a:off x="7465" y="6055"/>
                <a:ext cx="120" cy="423"/>
              </a:xfrm>
              <a:prstGeom prst="flowChartProcess">
                <a:avLst/>
              </a:prstGeom>
              <a:pattFill prst="ltDnDiag">
                <a:fgClr>
                  <a:schemeClr val="tx1"/>
                </a:fgClr>
                <a:bgClr>
                  <a:srgbClr val="FFFFFF"/>
                </a:bgClr>
              </a:patt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endParaRPr lang="zh-CN" altLang="en-US" sz="2400" strike="noStrike" noProof="1"/>
              </a:p>
            </p:txBody>
          </p:sp>
          <p:sp>
            <p:nvSpPr>
              <p:cNvPr id="277" name="流程图: 过程 276"/>
              <p:cNvSpPr/>
              <p:nvPr/>
            </p:nvSpPr>
            <p:spPr>
              <a:xfrm>
                <a:off x="7628" y="6054"/>
                <a:ext cx="120" cy="423"/>
              </a:xfrm>
              <a:prstGeom prst="flowChartProcess">
                <a:avLst/>
              </a:prstGeom>
              <a:pattFill prst="ltDnDiag">
                <a:fgClr>
                  <a:schemeClr val="tx1"/>
                </a:fgClr>
                <a:bgClr>
                  <a:srgbClr val="FFFFFF"/>
                </a:bgClr>
              </a:patt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endParaRPr lang="zh-CN" altLang="en-US" sz="2400" strike="noStrike" noProof="1"/>
              </a:p>
            </p:txBody>
          </p:sp>
        </p:grpSp>
        <p:grpSp>
          <p:nvGrpSpPr>
            <p:cNvPr id="278" name="组合 277"/>
            <p:cNvGrpSpPr/>
            <p:nvPr/>
          </p:nvGrpSpPr>
          <p:grpSpPr>
            <a:xfrm>
              <a:off x="11395" y="12154"/>
              <a:ext cx="283" cy="850"/>
              <a:chOff x="7465" y="5841"/>
              <a:chExt cx="283" cy="850"/>
            </a:xfrm>
          </p:grpSpPr>
          <p:sp>
            <p:nvSpPr>
              <p:cNvPr id="279" name="流程图: 过程 278"/>
              <p:cNvSpPr/>
              <p:nvPr/>
            </p:nvSpPr>
            <p:spPr>
              <a:xfrm>
                <a:off x="7465" y="6477"/>
                <a:ext cx="283" cy="214"/>
              </a:xfrm>
              <a:prstGeom prst="flowChartProcess">
                <a:avLst/>
              </a:prstGeom>
              <a:pattFill prst="ltDnDiag">
                <a:fgClr>
                  <a:schemeClr val="tx1"/>
                </a:fgClr>
                <a:bgClr>
                  <a:srgbClr val="FFFFFF"/>
                </a:bgClr>
              </a:patt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endParaRPr lang="zh-CN" altLang="en-US" sz="2400" strike="noStrike" noProof="1"/>
              </a:p>
            </p:txBody>
          </p:sp>
          <p:sp>
            <p:nvSpPr>
              <p:cNvPr id="280" name="流程图: 过程 279"/>
              <p:cNvSpPr/>
              <p:nvPr/>
            </p:nvSpPr>
            <p:spPr>
              <a:xfrm>
                <a:off x="7465" y="5841"/>
                <a:ext cx="283" cy="214"/>
              </a:xfrm>
              <a:prstGeom prst="flowChartProcess">
                <a:avLst/>
              </a:prstGeom>
              <a:pattFill prst="ltDnDiag">
                <a:fgClr>
                  <a:schemeClr val="tx1"/>
                </a:fgClr>
                <a:bgClr>
                  <a:srgbClr val="FFFFFF"/>
                </a:bgClr>
              </a:patt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endParaRPr lang="zh-CN" altLang="en-US" sz="2400" strike="noStrike" noProof="1"/>
              </a:p>
            </p:txBody>
          </p:sp>
          <p:sp>
            <p:nvSpPr>
              <p:cNvPr id="281" name="流程图: 过程 280"/>
              <p:cNvSpPr/>
              <p:nvPr/>
            </p:nvSpPr>
            <p:spPr>
              <a:xfrm>
                <a:off x="7465" y="6055"/>
                <a:ext cx="120" cy="423"/>
              </a:xfrm>
              <a:prstGeom prst="flowChartProcess">
                <a:avLst/>
              </a:prstGeom>
              <a:pattFill prst="ltDnDiag">
                <a:fgClr>
                  <a:schemeClr val="tx1"/>
                </a:fgClr>
                <a:bgClr>
                  <a:srgbClr val="FFFFFF"/>
                </a:bgClr>
              </a:patt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endParaRPr lang="zh-CN" altLang="en-US" sz="2400" strike="noStrike" noProof="1"/>
              </a:p>
            </p:txBody>
          </p:sp>
          <p:sp>
            <p:nvSpPr>
              <p:cNvPr id="282" name="流程图: 过程 281"/>
              <p:cNvSpPr/>
              <p:nvPr/>
            </p:nvSpPr>
            <p:spPr>
              <a:xfrm>
                <a:off x="7628" y="6054"/>
                <a:ext cx="120" cy="423"/>
              </a:xfrm>
              <a:prstGeom prst="flowChartProcess">
                <a:avLst/>
              </a:prstGeom>
              <a:pattFill prst="ltDnDiag">
                <a:fgClr>
                  <a:schemeClr val="tx1"/>
                </a:fgClr>
                <a:bgClr>
                  <a:srgbClr val="FFFFFF"/>
                </a:bgClr>
              </a:patt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endParaRPr lang="zh-CN" altLang="en-US" sz="2400" strike="noStrike" noProof="1"/>
              </a:p>
            </p:txBody>
          </p:sp>
        </p:grpSp>
        <p:grpSp>
          <p:nvGrpSpPr>
            <p:cNvPr id="283" name="组合 282"/>
            <p:cNvGrpSpPr/>
            <p:nvPr/>
          </p:nvGrpSpPr>
          <p:grpSpPr>
            <a:xfrm>
              <a:off x="11823" y="12155"/>
              <a:ext cx="283" cy="850"/>
              <a:chOff x="7465" y="5841"/>
              <a:chExt cx="283" cy="850"/>
            </a:xfrm>
          </p:grpSpPr>
          <p:sp>
            <p:nvSpPr>
              <p:cNvPr id="284" name="流程图: 过程 283"/>
              <p:cNvSpPr/>
              <p:nvPr/>
            </p:nvSpPr>
            <p:spPr>
              <a:xfrm>
                <a:off x="7465" y="6477"/>
                <a:ext cx="283" cy="214"/>
              </a:xfrm>
              <a:prstGeom prst="flowChartProcess">
                <a:avLst/>
              </a:prstGeom>
              <a:pattFill prst="ltDnDiag">
                <a:fgClr>
                  <a:schemeClr val="tx1"/>
                </a:fgClr>
                <a:bgClr>
                  <a:srgbClr val="FFFFFF"/>
                </a:bgClr>
              </a:patt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endParaRPr lang="zh-CN" altLang="en-US" sz="2400" strike="noStrike" noProof="1"/>
              </a:p>
            </p:txBody>
          </p:sp>
          <p:sp>
            <p:nvSpPr>
              <p:cNvPr id="285" name="流程图: 过程 284"/>
              <p:cNvSpPr/>
              <p:nvPr/>
            </p:nvSpPr>
            <p:spPr>
              <a:xfrm>
                <a:off x="7465" y="5841"/>
                <a:ext cx="283" cy="214"/>
              </a:xfrm>
              <a:prstGeom prst="flowChartProcess">
                <a:avLst/>
              </a:prstGeom>
              <a:pattFill prst="ltDnDiag">
                <a:fgClr>
                  <a:schemeClr val="tx1"/>
                </a:fgClr>
                <a:bgClr>
                  <a:srgbClr val="FFFFFF"/>
                </a:bgClr>
              </a:patt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endParaRPr lang="zh-CN" altLang="en-US" sz="2400" strike="noStrike" noProof="1"/>
              </a:p>
            </p:txBody>
          </p:sp>
          <p:sp>
            <p:nvSpPr>
              <p:cNvPr id="286" name="流程图: 过程 285"/>
              <p:cNvSpPr/>
              <p:nvPr/>
            </p:nvSpPr>
            <p:spPr>
              <a:xfrm>
                <a:off x="7465" y="6055"/>
                <a:ext cx="120" cy="423"/>
              </a:xfrm>
              <a:prstGeom prst="flowChartProcess">
                <a:avLst/>
              </a:prstGeom>
              <a:pattFill prst="ltDnDiag">
                <a:fgClr>
                  <a:schemeClr val="tx1"/>
                </a:fgClr>
                <a:bgClr>
                  <a:srgbClr val="FFFFFF"/>
                </a:bgClr>
              </a:patt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endParaRPr lang="zh-CN" altLang="en-US" sz="2400" strike="noStrike" noProof="1"/>
              </a:p>
            </p:txBody>
          </p:sp>
          <p:sp>
            <p:nvSpPr>
              <p:cNvPr id="287" name="流程图: 过程 286"/>
              <p:cNvSpPr/>
              <p:nvPr/>
            </p:nvSpPr>
            <p:spPr>
              <a:xfrm>
                <a:off x="7628" y="6054"/>
                <a:ext cx="120" cy="423"/>
              </a:xfrm>
              <a:prstGeom prst="flowChartProcess">
                <a:avLst/>
              </a:prstGeom>
              <a:pattFill prst="ltDnDiag">
                <a:fgClr>
                  <a:schemeClr val="tx1"/>
                </a:fgClr>
                <a:bgClr>
                  <a:srgbClr val="FFFFFF"/>
                </a:bgClr>
              </a:patt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endParaRPr lang="zh-CN" altLang="en-US" sz="2400" strike="noStrike" noProof="1"/>
              </a:p>
            </p:txBody>
          </p:sp>
        </p:grpSp>
        <p:sp>
          <p:nvSpPr>
            <p:cNvPr id="288" name="矩形 287"/>
            <p:cNvSpPr/>
            <p:nvPr/>
          </p:nvSpPr>
          <p:spPr>
            <a:xfrm>
              <a:off x="10510" y="11673"/>
              <a:ext cx="1641" cy="1334"/>
            </a:xfrm>
            <a:prstGeom prst="rect">
              <a:avLst/>
            </a:prstGeom>
            <a:solidFill>
              <a:srgbClr val="5B9BD5">
                <a:alpha val="20000"/>
              </a:srgbClr>
            </a:solidFill>
            <a:ln>
              <a:solidFill>
                <a:schemeClr val="accent1">
                  <a:shade val="50000"/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altLang="zh-CN" sz="2000" strike="noStrike" noProof="1">
                  <a:solidFill>
                    <a:schemeClr val="tx1"/>
                  </a:solidFill>
                </a:rPr>
                <a:t>2</a:t>
              </a:r>
              <a:r>
                <a:rPr lang="en-US" altLang="zh-CN" sz="2000" strike="noStrike" baseline="30000" noProof="1">
                  <a:solidFill>
                    <a:schemeClr val="tx1"/>
                  </a:solidFill>
                </a:rPr>
                <a:t>nd </a:t>
              </a:r>
              <a:r>
                <a:rPr lang="en-US" altLang="zh-CN" sz="2000" strike="noStrike" noProof="1">
                  <a:solidFill>
                    <a:schemeClr val="tx1"/>
                  </a:solidFill>
                </a:rPr>
                <a:t>crate</a:t>
              </a:r>
              <a:endParaRPr lang="en-US" altLang="zh-CN" sz="2000" strike="noStrike" noProof="1">
                <a:solidFill>
                  <a:schemeClr val="tx1"/>
                </a:solidFill>
              </a:endParaRPr>
            </a:p>
            <a:p>
              <a:pPr algn="ctr" fontAlgn="base"/>
              <a:endParaRPr lang="en-US" altLang="zh-CN" sz="2000" strike="noStrike" noProof="1">
                <a:solidFill>
                  <a:schemeClr val="tx1"/>
                </a:solidFill>
              </a:endParaRPr>
            </a:p>
            <a:p>
              <a:pPr algn="ctr" fontAlgn="base"/>
              <a:endParaRPr lang="en-US" altLang="zh-CN" sz="2000" strike="noStrike" noProof="1">
                <a:solidFill>
                  <a:schemeClr val="tx1"/>
                </a:solidFill>
              </a:endParaRPr>
            </a:p>
          </p:txBody>
        </p:sp>
      </p:grpSp>
      <p:sp>
        <p:nvSpPr>
          <p:cNvPr id="290" name="椭圆 289"/>
          <p:cNvSpPr/>
          <p:nvPr/>
        </p:nvSpPr>
        <p:spPr>
          <a:xfrm>
            <a:off x="6638925" y="8480425"/>
            <a:ext cx="758825" cy="28765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 fontAlgn="base"/>
            <a:r>
              <a:rPr lang="en-US" altLang="zh-CN" sz="2400" strike="noStrike" noProof="1">
                <a:solidFill>
                  <a:schemeClr val="tx1"/>
                </a:solidFill>
              </a:rPr>
              <a:t>1</a:t>
            </a:r>
            <a:endParaRPr lang="en-US" altLang="zh-CN" sz="2400" strike="noStrike" noProof="1">
              <a:solidFill>
                <a:schemeClr val="tx1"/>
              </a:solidFill>
            </a:endParaRPr>
          </a:p>
        </p:txBody>
      </p:sp>
      <p:sp>
        <p:nvSpPr>
          <p:cNvPr id="291" name="椭圆 290"/>
          <p:cNvSpPr/>
          <p:nvPr/>
        </p:nvSpPr>
        <p:spPr>
          <a:xfrm>
            <a:off x="3094990" y="8482330"/>
            <a:ext cx="688975" cy="28575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 fontAlgn="base"/>
            <a:r>
              <a:rPr lang="en-US" altLang="zh-CN" sz="2400" strike="noStrike" noProof="1">
                <a:solidFill>
                  <a:schemeClr val="tx1"/>
                </a:solidFill>
              </a:rPr>
              <a:t>2</a:t>
            </a:r>
            <a:endParaRPr lang="en-US" altLang="zh-CN" sz="2400" strike="noStrike" noProof="1">
              <a:solidFill>
                <a:schemeClr val="tx1"/>
              </a:solidFill>
            </a:endParaRPr>
          </a:p>
        </p:txBody>
      </p:sp>
      <p:sp>
        <p:nvSpPr>
          <p:cNvPr id="292" name="椭圆 291"/>
          <p:cNvSpPr/>
          <p:nvPr/>
        </p:nvSpPr>
        <p:spPr>
          <a:xfrm>
            <a:off x="7649210" y="9001760"/>
            <a:ext cx="762000" cy="285750"/>
          </a:xfrm>
          <a:prstGeom prst="ellipse">
            <a:avLst/>
          </a:prstGeom>
          <a:solidFill>
            <a:srgbClr val="FF000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 fontAlgn="base"/>
            <a:r>
              <a:rPr lang="en-US" altLang="zh-CN" sz="2400" strike="noStrike" noProof="1">
                <a:solidFill>
                  <a:schemeClr val="tx1"/>
                </a:solidFill>
              </a:rPr>
              <a:t>1</a:t>
            </a:r>
            <a:endParaRPr lang="en-US" altLang="zh-CN" sz="2400" strike="noStrike" noProof="1">
              <a:solidFill>
                <a:schemeClr val="tx1"/>
              </a:solidFill>
            </a:endParaRPr>
          </a:p>
        </p:txBody>
      </p:sp>
      <p:sp>
        <p:nvSpPr>
          <p:cNvPr id="293" name="椭圆 292"/>
          <p:cNvSpPr/>
          <p:nvPr/>
        </p:nvSpPr>
        <p:spPr>
          <a:xfrm>
            <a:off x="3996055" y="9003030"/>
            <a:ext cx="840105" cy="301625"/>
          </a:xfrm>
          <a:prstGeom prst="ellipse">
            <a:avLst/>
          </a:prstGeom>
          <a:solidFill>
            <a:srgbClr val="FF000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 fontAlgn="base"/>
            <a:r>
              <a:rPr lang="en-US" altLang="zh-CN" sz="2400" strike="noStrike" noProof="1">
                <a:solidFill>
                  <a:schemeClr val="tx1"/>
                </a:solidFill>
              </a:rPr>
              <a:t>2</a:t>
            </a:r>
            <a:endParaRPr lang="en-US" altLang="zh-CN" sz="2400" strike="noStrike" noProof="1">
              <a:solidFill>
                <a:schemeClr val="tx1"/>
              </a:solidFill>
            </a:endParaRPr>
          </a:p>
        </p:txBody>
      </p:sp>
      <p:graphicFrame>
        <p:nvGraphicFramePr>
          <p:cNvPr id="294" name="对象 29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789363" y="8662670"/>
          <a:ext cx="605155" cy="350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5" name="" r:id="rId14" imgW="241300" imgH="139700" progId="Equation.KSEE3">
                  <p:embed/>
                </p:oleObj>
              </mc:Choice>
              <mc:Fallback>
                <p:oleObj name="" r:id="rId14" imgW="241300" imgH="1397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789363" y="8662670"/>
                        <a:ext cx="605155" cy="3505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" name="对象 29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953126" y="9331643"/>
          <a:ext cx="3185160" cy="7943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" name="" r:id="rId15" imgW="1270000" imgH="316865" progId="Equation.KSEE3">
                  <p:embed/>
                </p:oleObj>
              </mc:Choice>
              <mc:Fallback>
                <p:oleObj name="" r:id="rId15" imgW="1270000" imgH="316865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953126" y="9331643"/>
                        <a:ext cx="3185160" cy="7943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" name="椭圆 27"/>
          <p:cNvSpPr/>
          <p:nvPr/>
        </p:nvSpPr>
        <p:spPr>
          <a:xfrm rot="9660000">
            <a:off x="6546857" y="3642431"/>
            <a:ext cx="850904" cy="282576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 fontAlgn="base"/>
            <a:endParaRPr lang="en-US" altLang="zh-CN" sz="2400" strike="noStrike" noProof="1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6658" name="文本框 20"/>
          <p:cNvSpPr txBox="1"/>
          <p:nvPr/>
        </p:nvSpPr>
        <p:spPr>
          <a:xfrm>
            <a:off x="1940314" y="7103448"/>
            <a:ext cx="1376377" cy="4572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/>
            <a:r>
              <a:rPr lang="en-US" altLang="zh-CN" sz="2400">
                <a:latin typeface="Arial" panose="020B0604020202020204" pitchFamily="34" charset="0"/>
                <a:ea typeface="AR PL KaitiM GB" charset="0"/>
              </a:rPr>
              <a:t>t</a:t>
            </a:r>
            <a:endParaRPr lang="en-US" altLang="zh-CN" sz="2400">
              <a:latin typeface="Arial" panose="020B0604020202020204" pitchFamily="34" charset="0"/>
              <a:ea typeface="AR PL KaitiM GB" charset="0"/>
            </a:endParaRPr>
          </a:p>
        </p:txBody>
      </p:sp>
      <p:cxnSp>
        <p:nvCxnSpPr>
          <p:cNvPr id="132" name="直接箭头连接符 131"/>
          <p:cNvCxnSpPr>
            <a:endCxn id="24" idx="4"/>
          </p:cNvCxnSpPr>
          <p:nvPr/>
        </p:nvCxnSpPr>
        <p:spPr>
          <a:xfrm flipV="1">
            <a:off x="1240155" y="3909695"/>
            <a:ext cx="5147310" cy="819785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/>
          <p:cNvSpPr/>
          <p:nvPr/>
        </p:nvSpPr>
        <p:spPr>
          <a:xfrm rot="17880000">
            <a:off x="7480815" y="2849953"/>
            <a:ext cx="850904" cy="282576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 fontAlgn="base"/>
            <a:endParaRPr lang="en-US" altLang="zh-CN" sz="2400" strike="noStrike" noProof="1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23" name="椭圆 122"/>
          <p:cNvSpPr/>
          <p:nvPr/>
        </p:nvSpPr>
        <p:spPr>
          <a:xfrm rot="21120000">
            <a:off x="5385451" y="3850714"/>
            <a:ext cx="848999" cy="294006"/>
          </a:xfrm>
          <a:prstGeom prst="ellipse">
            <a:avLst/>
          </a:prstGeom>
          <a:solidFill>
            <a:srgbClr val="FF000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 fontAlgn="base"/>
            <a:endParaRPr lang="en-US" altLang="zh-CN" sz="2400" strike="noStrike" noProof="1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pic>
        <p:nvPicPr>
          <p:cNvPr id="23" name="图片 22" descr="magnifie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42014" y="3632273"/>
            <a:ext cx="1091570" cy="1091570"/>
          </a:xfrm>
          <a:prstGeom prst="rect">
            <a:avLst/>
          </a:prstGeom>
        </p:spPr>
      </p:pic>
      <p:sp>
        <p:nvSpPr>
          <p:cNvPr id="24" name="椭圆 23"/>
          <p:cNvSpPr/>
          <p:nvPr/>
        </p:nvSpPr>
        <p:spPr>
          <a:xfrm>
            <a:off x="4609472" y="353754"/>
            <a:ext cx="3556015" cy="3556015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400">
              <a:latin typeface="Arial" panose="020B0604020202020204" pitchFamily="34" charset="0"/>
            </a:endParaRPr>
          </a:p>
        </p:txBody>
      </p:sp>
      <p:cxnSp>
        <p:nvCxnSpPr>
          <p:cNvPr id="27" name="直接箭头连接符 26"/>
          <p:cNvCxnSpPr/>
          <p:nvPr/>
        </p:nvCxnSpPr>
        <p:spPr>
          <a:xfrm flipV="1">
            <a:off x="2184400" y="7434580"/>
            <a:ext cx="6762750" cy="24765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 flipV="1">
            <a:off x="8826500" y="5592445"/>
            <a:ext cx="12700" cy="238061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 flipH="1">
            <a:off x="6946900" y="5812155"/>
            <a:ext cx="12700" cy="195199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>
            <a:off x="6934200" y="7103745"/>
            <a:ext cx="1888490" cy="2540"/>
          </a:xfrm>
          <a:prstGeom prst="straightConnector1">
            <a:avLst/>
          </a:prstGeom>
          <a:ln>
            <a:prstDash val="dash"/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6598291" y="6382469"/>
            <a:ext cx="2348875" cy="6572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 fontAlgn="auto">
              <a:lnSpc>
                <a:spcPts val="2180"/>
              </a:lnSpc>
            </a:pPr>
            <a:r>
              <a:rPr lang="en-US" altLang="zh-CN" sz="2000">
                <a:latin typeface="Arial" panose="020B0604020202020204" pitchFamily="34" charset="0"/>
              </a:rPr>
              <a:t>kicker passing </a:t>
            </a:r>
            <a:endParaRPr lang="en-US" altLang="zh-CN" sz="2000">
              <a:latin typeface="Arial" panose="020B0604020202020204" pitchFamily="34" charset="0"/>
            </a:endParaRPr>
          </a:p>
          <a:p>
            <a:pPr algn="ctr" fontAlgn="auto">
              <a:lnSpc>
                <a:spcPts val="2180"/>
              </a:lnSpc>
            </a:pPr>
            <a:r>
              <a:rPr lang="en-US" altLang="zh-CN" sz="2000">
                <a:latin typeface="Arial" panose="020B0604020202020204" pitchFamily="34" charset="0"/>
              </a:rPr>
              <a:t>time</a:t>
            </a:r>
            <a:endParaRPr lang="en-US" altLang="zh-CN" sz="2000">
              <a:latin typeface="Arial" panose="020B0604020202020204" pitchFamily="34" charset="0"/>
            </a:endParaRPr>
          </a:p>
        </p:txBody>
      </p:sp>
      <p:cxnSp>
        <p:nvCxnSpPr>
          <p:cNvPr id="38" name="直接连接符 37"/>
          <p:cNvCxnSpPr/>
          <p:nvPr/>
        </p:nvCxnSpPr>
        <p:spPr>
          <a:xfrm>
            <a:off x="5829300" y="6163945"/>
            <a:ext cx="1130300" cy="12706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 flipH="1" flipV="1">
            <a:off x="4127521" y="6139262"/>
            <a:ext cx="1701807" cy="247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6032515" y="5228035"/>
            <a:ext cx="1739907" cy="701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latin typeface="Arial" panose="020B0604020202020204" pitchFamily="34" charset="0"/>
              </a:rPr>
              <a:t>Rise </a:t>
            </a:r>
            <a:endParaRPr lang="en-US" altLang="zh-CN" sz="2000">
              <a:latin typeface="Arial" panose="020B0604020202020204" pitchFamily="34" charset="0"/>
            </a:endParaRPr>
          </a:p>
          <a:p>
            <a:r>
              <a:rPr lang="en-US" altLang="zh-CN" sz="2000">
                <a:latin typeface="Arial" panose="020B0604020202020204" pitchFamily="34" charset="0"/>
              </a:rPr>
              <a:t>time</a:t>
            </a:r>
            <a:endParaRPr lang="en-US" altLang="zh-CN" sz="2000">
              <a:latin typeface="Arial" panose="020B0604020202020204" pitchFamily="34" charset="0"/>
            </a:endParaRPr>
          </a:p>
        </p:txBody>
      </p:sp>
      <p:cxnSp>
        <p:nvCxnSpPr>
          <p:cNvPr id="41" name="直接连接符 40"/>
          <p:cNvCxnSpPr/>
          <p:nvPr/>
        </p:nvCxnSpPr>
        <p:spPr>
          <a:xfrm>
            <a:off x="5842021" y="5461081"/>
            <a:ext cx="0" cy="164529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endCxn id="190" idx="1"/>
          </p:cNvCxnSpPr>
          <p:nvPr/>
        </p:nvCxnSpPr>
        <p:spPr>
          <a:xfrm>
            <a:off x="5852160" y="5928995"/>
            <a:ext cx="1090295" cy="3810"/>
          </a:xfrm>
          <a:prstGeom prst="straightConnector1">
            <a:avLst/>
          </a:prstGeom>
          <a:ln>
            <a:prstDash val="dash"/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文本框 20"/>
          <p:cNvSpPr txBox="1"/>
          <p:nvPr/>
        </p:nvSpPr>
        <p:spPr>
          <a:xfrm>
            <a:off x="8947150" y="5259070"/>
            <a:ext cx="1617980" cy="100584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/>
            <a:r>
              <a:rPr lang="en-US" altLang="zh-CN" sz="2000">
                <a:latin typeface="Arial" panose="020B0604020202020204" pitchFamily="34" charset="0"/>
                <a:ea typeface="AR PL KaitiM GB" charset="0"/>
              </a:rPr>
              <a:t>kicker magnetic field</a:t>
            </a:r>
            <a:endParaRPr lang="en-US" altLang="zh-CN" sz="2000">
              <a:latin typeface="Arial" panose="020B0604020202020204" pitchFamily="34" charset="0"/>
              <a:ea typeface="AR PL KaitiM GB" charset="0"/>
            </a:endParaRPr>
          </a:p>
        </p:txBody>
      </p:sp>
      <p:sp>
        <p:nvSpPr>
          <p:cNvPr id="47" name="左箭头 46"/>
          <p:cNvSpPr/>
          <p:nvPr/>
        </p:nvSpPr>
        <p:spPr>
          <a:xfrm rot="10260000">
            <a:off x="2992782" y="3952949"/>
            <a:ext cx="660403" cy="381002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" name="文本框 47"/>
          <p:cNvSpPr txBox="1"/>
          <p:nvPr/>
        </p:nvSpPr>
        <p:spPr>
          <a:xfrm>
            <a:off x="5689613" y="2449265"/>
            <a:ext cx="2082809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latin typeface="Arial" panose="020B0604020202020204" pitchFamily="34" charset="0"/>
              </a:rPr>
              <a:t>SIS100</a:t>
            </a:r>
            <a:endParaRPr lang="en-US" altLang="zh-CN" sz="2400">
              <a:latin typeface="Arial" panose="020B0604020202020204" pitchFamily="34" charset="0"/>
            </a:endParaRPr>
          </a:p>
        </p:txBody>
      </p:sp>
      <p:sp>
        <p:nvSpPr>
          <p:cNvPr id="2" name="椭圆 1"/>
          <p:cNvSpPr/>
          <p:nvPr/>
        </p:nvSpPr>
        <p:spPr>
          <a:xfrm rot="21120000">
            <a:off x="4166251" y="4031054"/>
            <a:ext cx="848999" cy="294006"/>
          </a:xfrm>
          <a:prstGeom prst="ellipse">
            <a:avLst/>
          </a:prstGeom>
          <a:solidFill>
            <a:srgbClr val="FF000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 fontAlgn="base"/>
            <a:endParaRPr lang="en-US" altLang="zh-CN" sz="2400" strike="noStrike" noProof="1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2029476" y="7574354"/>
            <a:ext cx="848999" cy="294006"/>
          </a:xfrm>
          <a:prstGeom prst="ellipse">
            <a:avLst/>
          </a:prstGeom>
          <a:solidFill>
            <a:srgbClr val="FF000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 fontAlgn="base"/>
            <a:endParaRPr lang="en-US" altLang="zh-CN" sz="2400" strike="noStrike" noProof="1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240" name="对象 23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458778" y="7715568"/>
          <a:ext cx="573405" cy="4781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" name="" r:id="rId2" imgW="228600" imgH="190500" progId="Equation.KSEE3">
                  <p:embed/>
                </p:oleObj>
              </mc:Choice>
              <mc:Fallback>
                <p:oleObj name="" r:id="rId2" imgW="228600" imgH="1905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458778" y="7715568"/>
                        <a:ext cx="573405" cy="4781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9" name="组合 48"/>
          <p:cNvGrpSpPr/>
          <p:nvPr/>
        </p:nvGrpSpPr>
        <p:grpSpPr>
          <a:xfrm>
            <a:off x="6942455" y="5356860"/>
            <a:ext cx="1896745" cy="845185"/>
            <a:chOff x="6514" y="8581"/>
            <a:chExt cx="2987" cy="1331"/>
          </a:xfrm>
        </p:grpSpPr>
        <p:sp>
          <p:nvSpPr>
            <p:cNvPr id="185" name="矩形 184"/>
            <p:cNvSpPr/>
            <p:nvPr/>
          </p:nvSpPr>
          <p:spPr>
            <a:xfrm>
              <a:off x="6535" y="8581"/>
              <a:ext cx="2966" cy="1330"/>
            </a:xfrm>
            <a:prstGeom prst="rect">
              <a:avLst/>
            </a:prstGeom>
            <a:solidFill>
              <a:srgbClr val="5B9BD5">
                <a:alpha val="20000"/>
              </a:srgbClr>
            </a:solidFill>
            <a:ln>
              <a:solidFill>
                <a:schemeClr val="accent1">
                  <a:shade val="50000"/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altLang="zh-CN" sz="2000" strike="noStrike" noProof="1">
                  <a:solidFill>
                    <a:schemeClr val="tx1"/>
                  </a:solidFill>
                </a:rPr>
                <a:t>crate</a:t>
              </a:r>
              <a:endParaRPr lang="en-US" altLang="zh-CN" sz="2000" strike="noStrike" noProof="1">
                <a:solidFill>
                  <a:schemeClr val="tx1"/>
                </a:solidFill>
              </a:endParaRPr>
            </a:p>
            <a:p>
              <a:pPr algn="ctr" fontAlgn="base"/>
              <a:endParaRPr lang="en-US" altLang="zh-CN" sz="2000" strike="noStrike" noProof="1">
                <a:solidFill>
                  <a:schemeClr val="tx1"/>
                </a:solidFill>
              </a:endParaRPr>
            </a:p>
            <a:p>
              <a:pPr algn="ctr" fontAlgn="base"/>
              <a:endParaRPr lang="en-US" altLang="zh-CN" sz="2000" strike="noStrike" noProof="1">
                <a:solidFill>
                  <a:schemeClr val="tx1"/>
                </a:solidFill>
              </a:endParaRPr>
            </a:p>
          </p:txBody>
        </p:sp>
        <p:grpSp>
          <p:nvGrpSpPr>
            <p:cNvPr id="187" name="组合 186"/>
            <p:cNvGrpSpPr/>
            <p:nvPr/>
          </p:nvGrpSpPr>
          <p:grpSpPr>
            <a:xfrm>
              <a:off x="6514" y="9062"/>
              <a:ext cx="283" cy="850"/>
              <a:chOff x="7465" y="5841"/>
              <a:chExt cx="283" cy="850"/>
            </a:xfrm>
          </p:grpSpPr>
          <p:sp>
            <p:nvSpPr>
              <p:cNvPr id="188" name="流程图: 过程 187"/>
              <p:cNvSpPr/>
              <p:nvPr/>
            </p:nvSpPr>
            <p:spPr>
              <a:xfrm>
                <a:off x="7465" y="6477"/>
                <a:ext cx="283" cy="214"/>
              </a:xfrm>
              <a:prstGeom prst="flowChartProcess">
                <a:avLst/>
              </a:prstGeom>
              <a:pattFill prst="ltDnDiag">
                <a:fgClr>
                  <a:schemeClr val="tx1"/>
                </a:fgClr>
                <a:bgClr>
                  <a:srgbClr val="FFFFFF"/>
                </a:bgClr>
              </a:patt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endParaRPr lang="zh-CN" altLang="en-US" sz="2400" strike="noStrike" noProof="1"/>
              </a:p>
            </p:txBody>
          </p:sp>
          <p:sp>
            <p:nvSpPr>
              <p:cNvPr id="189" name="流程图: 过程 188"/>
              <p:cNvSpPr/>
              <p:nvPr/>
            </p:nvSpPr>
            <p:spPr>
              <a:xfrm>
                <a:off x="7465" y="5841"/>
                <a:ext cx="283" cy="214"/>
              </a:xfrm>
              <a:prstGeom prst="flowChartProcess">
                <a:avLst/>
              </a:prstGeom>
              <a:pattFill prst="ltDnDiag">
                <a:fgClr>
                  <a:schemeClr val="tx1"/>
                </a:fgClr>
                <a:bgClr>
                  <a:srgbClr val="FFFFFF"/>
                </a:bgClr>
              </a:patt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endParaRPr lang="zh-CN" altLang="en-US" sz="2400" strike="noStrike" noProof="1"/>
              </a:p>
            </p:txBody>
          </p:sp>
          <p:sp>
            <p:nvSpPr>
              <p:cNvPr id="190" name="流程图: 过程 189"/>
              <p:cNvSpPr/>
              <p:nvPr/>
            </p:nvSpPr>
            <p:spPr>
              <a:xfrm>
                <a:off x="7465" y="6055"/>
                <a:ext cx="120" cy="423"/>
              </a:xfrm>
              <a:prstGeom prst="flowChartProcess">
                <a:avLst/>
              </a:prstGeom>
              <a:pattFill prst="ltDnDiag">
                <a:fgClr>
                  <a:schemeClr val="tx1"/>
                </a:fgClr>
                <a:bgClr>
                  <a:srgbClr val="FFFFFF"/>
                </a:bgClr>
              </a:patt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endParaRPr lang="zh-CN" altLang="en-US" sz="2400" strike="noStrike" noProof="1"/>
              </a:p>
            </p:txBody>
          </p:sp>
          <p:sp>
            <p:nvSpPr>
              <p:cNvPr id="191" name="流程图: 过程 190"/>
              <p:cNvSpPr/>
              <p:nvPr/>
            </p:nvSpPr>
            <p:spPr>
              <a:xfrm>
                <a:off x="7628" y="6054"/>
                <a:ext cx="120" cy="423"/>
              </a:xfrm>
              <a:prstGeom prst="flowChartProcess">
                <a:avLst/>
              </a:prstGeom>
              <a:pattFill prst="ltDnDiag">
                <a:fgClr>
                  <a:schemeClr val="tx1"/>
                </a:fgClr>
                <a:bgClr>
                  <a:srgbClr val="FFFFFF"/>
                </a:bgClr>
              </a:patt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endParaRPr lang="zh-CN" altLang="en-US" sz="2400" strike="noStrike" noProof="1"/>
              </a:p>
            </p:txBody>
          </p:sp>
        </p:grpSp>
        <p:grpSp>
          <p:nvGrpSpPr>
            <p:cNvPr id="192" name="组合 191"/>
            <p:cNvGrpSpPr/>
            <p:nvPr/>
          </p:nvGrpSpPr>
          <p:grpSpPr>
            <a:xfrm>
              <a:off x="6994" y="9049"/>
              <a:ext cx="283" cy="850"/>
              <a:chOff x="7465" y="5841"/>
              <a:chExt cx="283" cy="850"/>
            </a:xfrm>
          </p:grpSpPr>
          <p:sp>
            <p:nvSpPr>
              <p:cNvPr id="193" name="流程图: 过程 192"/>
              <p:cNvSpPr/>
              <p:nvPr/>
            </p:nvSpPr>
            <p:spPr>
              <a:xfrm>
                <a:off x="7465" y="6477"/>
                <a:ext cx="283" cy="214"/>
              </a:xfrm>
              <a:prstGeom prst="flowChartProcess">
                <a:avLst/>
              </a:prstGeom>
              <a:pattFill prst="ltDnDiag">
                <a:fgClr>
                  <a:schemeClr val="tx1"/>
                </a:fgClr>
                <a:bgClr>
                  <a:srgbClr val="FFFFFF"/>
                </a:bgClr>
              </a:patt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endParaRPr lang="zh-CN" altLang="en-US" sz="2400" strike="noStrike" noProof="1"/>
              </a:p>
            </p:txBody>
          </p:sp>
          <p:sp>
            <p:nvSpPr>
              <p:cNvPr id="194" name="流程图: 过程 193"/>
              <p:cNvSpPr/>
              <p:nvPr/>
            </p:nvSpPr>
            <p:spPr>
              <a:xfrm>
                <a:off x="7465" y="5841"/>
                <a:ext cx="283" cy="214"/>
              </a:xfrm>
              <a:prstGeom prst="flowChartProcess">
                <a:avLst/>
              </a:prstGeom>
              <a:pattFill prst="ltDnDiag">
                <a:fgClr>
                  <a:schemeClr val="tx1"/>
                </a:fgClr>
                <a:bgClr>
                  <a:srgbClr val="FFFFFF"/>
                </a:bgClr>
              </a:patt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endParaRPr lang="zh-CN" altLang="en-US" sz="2400" strike="noStrike" noProof="1"/>
              </a:p>
            </p:txBody>
          </p:sp>
          <p:sp>
            <p:nvSpPr>
              <p:cNvPr id="195" name="流程图: 过程 194"/>
              <p:cNvSpPr/>
              <p:nvPr/>
            </p:nvSpPr>
            <p:spPr>
              <a:xfrm>
                <a:off x="7465" y="6055"/>
                <a:ext cx="120" cy="423"/>
              </a:xfrm>
              <a:prstGeom prst="flowChartProcess">
                <a:avLst/>
              </a:prstGeom>
              <a:pattFill prst="ltDnDiag">
                <a:fgClr>
                  <a:schemeClr val="tx1"/>
                </a:fgClr>
                <a:bgClr>
                  <a:srgbClr val="FFFFFF"/>
                </a:bgClr>
              </a:patt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endParaRPr lang="zh-CN" altLang="en-US" sz="2400" strike="noStrike" noProof="1"/>
              </a:p>
            </p:txBody>
          </p:sp>
          <p:sp>
            <p:nvSpPr>
              <p:cNvPr id="196" name="流程图: 过程 195"/>
              <p:cNvSpPr/>
              <p:nvPr/>
            </p:nvSpPr>
            <p:spPr>
              <a:xfrm>
                <a:off x="7628" y="6054"/>
                <a:ext cx="120" cy="423"/>
              </a:xfrm>
              <a:prstGeom prst="flowChartProcess">
                <a:avLst/>
              </a:prstGeom>
              <a:pattFill prst="ltDnDiag">
                <a:fgClr>
                  <a:schemeClr val="tx1"/>
                </a:fgClr>
                <a:bgClr>
                  <a:srgbClr val="FFFFFF"/>
                </a:bgClr>
              </a:patt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endParaRPr lang="zh-CN" altLang="en-US" sz="2400" strike="noStrike" noProof="1"/>
              </a:p>
            </p:txBody>
          </p:sp>
        </p:grpSp>
        <p:grpSp>
          <p:nvGrpSpPr>
            <p:cNvPr id="197" name="组合 196"/>
            <p:cNvGrpSpPr/>
            <p:nvPr/>
          </p:nvGrpSpPr>
          <p:grpSpPr>
            <a:xfrm>
              <a:off x="7462" y="9048"/>
              <a:ext cx="283" cy="850"/>
              <a:chOff x="7465" y="5841"/>
              <a:chExt cx="283" cy="850"/>
            </a:xfrm>
          </p:grpSpPr>
          <p:sp>
            <p:nvSpPr>
              <p:cNvPr id="198" name="流程图: 过程 197"/>
              <p:cNvSpPr/>
              <p:nvPr/>
            </p:nvSpPr>
            <p:spPr>
              <a:xfrm>
                <a:off x="7465" y="6477"/>
                <a:ext cx="283" cy="214"/>
              </a:xfrm>
              <a:prstGeom prst="flowChartProcess">
                <a:avLst/>
              </a:prstGeom>
              <a:pattFill prst="ltDnDiag">
                <a:fgClr>
                  <a:schemeClr val="tx1"/>
                </a:fgClr>
                <a:bgClr>
                  <a:srgbClr val="FFFFFF"/>
                </a:bgClr>
              </a:patt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endParaRPr lang="zh-CN" altLang="en-US" sz="2400" strike="noStrike" noProof="1"/>
              </a:p>
            </p:txBody>
          </p:sp>
          <p:sp>
            <p:nvSpPr>
              <p:cNvPr id="199" name="流程图: 过程 198"/>
              <p:cNvSpPr/>
              <p:nvPr/>
            </p:nvSpPr>
            <p:spPr>
              <a:xfrm>
                <a:off x="7465" y="5841"/>
                <a:ext cx="283" cy="214"/>
              </a:xfrm>
              <a:prstGeom prst="flowChartProcess">
                <a:avLst/>
              </a:prstGeom>
              <a:pattFill prst="ltDnDiag">
                <a:fgClr>
                  <a:schemeClr val="tx1"/>
                </a:fgClr>
                <a:bgClr>
                  <a:srgbClr val="FFFFFF"/>
                </a:bgClr>
              </a:patt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endParaRPr lang="zh-CN" altLang="en-US" sz="2400" strike="noStrike" noProof="1"/>
              </a:p>
            </p:txBody>
          </p:sp>
          <p:sp>
            <p:nvSpPr>
              <p:cNvPr id="200" name="流程图: 过程 199"/>
              <p:cNvSpPr/>
              <p:nvPr/>
            </p:nvSpPr>
            <p:spPr>
              <a:xfrm>
                <a:off x="7465" y="6055"/>
                <a:ext cx="120" cy="423"/>
              </a:xfrm>
              <a:prstGeom prst="flowChartProcess">
                <a:avLst/>
              </a:prstGeom>
              <a:pattFill prst="ltDnDiag">
                <a:fgClr>
                  <a:schemeClr val="tx1"/>
                </a:fgClr>
                <a:bgClr>
                  <a:srgbClr val="FFFFFF"/>
                </a:bgClr>
              </a:patt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endParaRPr lang="zh-CN" altLang="en-US" sz="2400" strike="noStrike" noProof="1"/>
              </a:p>
            </p:txBody>
          </p:sp>
          <p:sp>
            <p:nvSpPr>
              <p:cNvPr id="201" name="流程图: 过程 200"/>
              <p:cNvSpPr/>
              <p:nvPr/>
            </p:nvSpPr>
            <p:spPr>
              <a:xfrm>
                <a:off x="7628" y="6054"/>
                <a:ext cx="120" cy="423"/>
              </a:xfrm>
              <a:prstGeom prst="flowChartProcess">
                <a:avLst/>
              </a:prstGeom>
              <a:pattFill prst="ltDnDiag">
                <a:fgClr>
                  <a:schemeClr val="tx1"/>
                </a:fgClr>
                <a:bgClr>
                  <a:srgbClr val="FFFFFF"/>
                </a:bgClr>
              </a:patt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endParaRPr lang="zh-CN" altLang="en-US" sz="2400" strike="noStrike" noProof="1"/>
              </a:p>
            </p:txBody>
          </p:sp>
        </p:grpSp>
        <p:grpSp>
          <p:nvGrpSpPr>
            <p:cNvPr id="202" name="组合 201"/>
            <p:cNvGrpSpPr/>
            <p:nvPr/>
          </p:nvGrpSpPr>
          <p:grpSpPr>
            <a:xfrm>
              <a:off x="7890" y="9049"/>
              <a:ext cx="283" cy="850"/>
              <a:chOff x="7465" y="5841"/>
              <a:chExt cx="283" cy="850"/>
            </a:xfrm>
          </p:grpSpPr>
          <p:sp>
            <p:nvSpPr>
              <p:cNvPr id="203" name="流程图: 过程 202"/>
              <p:cNvSpPr/>
              <p:nvPr/>
            </p:nvSpPr>
            <p:spPr>
              <a:xfrm>
                <a:off x="7465" y="6477"/>
                <a:ext cx="283" cy="214"/>
              </a:xfrm>
              <a:prstGeom prst="flowChartProcess">
                <a:avLst/>
              </a:prstGeom>
              <a:pattFill prst="ltDnDiag">
                <a:fgClr>
                  <a:schemeClr val="tx1"/>
                </a:fgClr>
                <a:bgClr>
                  <a:srgbClr val="FFFFFF"/>
                </a:bgClr>
              </a:patt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endParaRPr lang="zh-CN" altLang="en-US" sz="2400" strike="noStrike" noProof="1"/>
              </a:p>
            </p:txBody>
          </p:sp>
          <p:sp>
            <p:nvSpPr>
              <p:cNvPr id="204" name="流程图: 过程 203"/>
              <p:cNvSpPr/>
              <p:nvPr/>
            </p:nvSpPr>
            <p:spPr>
              <a:xfrm>
                <a:off x="7465" y="5841"/>
                <a:ext cx="283" cy="214"/>
              </a:xfrm>
              <a:prstGeom prst="flowChartProcess">
                <a:avLst/>
              </a:prstGeom>
              <a:pattFill prst="ltDnDiag">
                <a:fgClr>
                  <a:schemeClr val="tx1"/>
                </a:fgClr>
                <a:bgClr>
                  <a:srgbClr val="FFFFFF"/>
                </a:bgClr>
              </a:patt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endParaRPr lang="zh-CN" altLang="en-US" sz="2400" strike="noStrike" noProof="1"/>
              </a:p>
            </p:txBody>
          </p:sp>
          <p:sp>
            <p:nvSpPr>
              <p:cNvPr id="205" name="流程图: 过程 204"/>
              <p:cNvSpPr/>
              <p:nvPr/>
            </p:nvSpPr>
            <p:spPr>
              <a:xfrm>
                <a:off x="7465" y="6055"/>
                <a:ext cx="120" cy="423"/>
              </a:xfrm>
              <a:prstGeom prst="flowChartProcess">
                <a:avLst/>
              </a:prstGeom>
              <a:pattFill prst="ltDnDiag">
                <a:fgClr>
                  <a:schemeClr val="tx1"/>
                </a:fgClr>
                <a:bgClr>
                  <a:srgbClr val="FFFFFF"/>
                </a:bgClr>
              </a:patt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endParaRPr lang="zh-CN" altLang="en-US" sz="2400" strike="noStrike" noProof="1"/>
              </a:p>
            </p:txBody>
          </p:sp>
          <p:sp>
            <p:nvSpPr>
              <p:cNvPr id="206" name="流程图: 过程 205"/>
              <p:cNvSpPr/>
              <p:nvPr/>
            </p:nvSpPr>
            <p:spPr>
              <a:xfrm>
                <a:off x="7628" y="6054"/>
                <a:ext cx="120" cy="423"/>
              </a:xfrm>
              <a:prstGeom prst="flowChartProcess">
                <a:avLst/>
              </a:prstGeom>
              <a:pattFill prst="ltDnDiag">
                <a:fgClr>
                  <a:schemeClr val="tx1"/>
                </a:fgClr>
                <a:bgClr>
                  <a:srgbClr val="FFFFFF"/>
                </a:bgClr>
              </a:patt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endParaRPr lang="zh-CN" altLang="en-US" sz="2400" strike="noStrike" noProof="1"/>
              </a:p>
            </p:txBody>
          </p:sp>
        </p:grpSp>
        <p:grpSp>
          <p:nvGrpSpPr>
            <p:cNvPr id="207" name="组合 206"/>
            <p:cNvGrpSpPr/>
            <p:nvPr/>
          </p:nvGrpSpPr>
          <p:grpSpPr>
            <a:xfrm>
              <a:off x="8338" y="9058"/>
              <a:ext cx="283" cy="850"/>
              <a:chOff x="7465" y="5841"/>
              <a:chExt cx="283" cy="850"/>
            </a:xfrm>
          </p:grpSpPr>
          <p:sp>
            <p:nvSpPr>
              <p:cNvPr id="208" name="流程图: 过程 207"/>
              <p:cNvSpPr/>
              <p:nvPr/>
            </p:nvSpPr>
            <p:spPr>
              <a:xfrm>
                <a:off x="7465" y="6477"/>
                <a:ext cx="283" cy="214"/>
              </a:xfrm>
              <a:prstGeom prst="flowChartProcess">
                <a:avLst/>
              </a:prstGeom>
              <a:pattFill prst="ltDnDiag">
                <a:fgClr>
                  <a:schemeClr val="tx1"/>
                </a:fgClr>
                <a:bgClr>
                  <a:srgbClr val="FFFFFF"/>
                </a:bgClr>
              </a:patt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endParaRPr lang="zh-CN" altLang="en-US" sz="2400" strike="noStrike" noProof="1"/>
              </a:p>
            </p:txBody>
          </p:sp>
          <p:sp>
            <p:nvSpPr>
              <p:cNvPr id="209" name="流程图: 过程 208"/>
              <p:cNvSpPr/>
              <p:nvPr/>
            </p:nvSpPr>
            <p:spPr>
              <a:xfrm>
                <a:off x="7465" y="5841"/>
                <a:ext cx="283" cy="214"/>
              </a:xfrm>
              <a:prstGeom prst="flowChartProcess">
                <a:avLst/>
              </a:prstGeom>
              <a:pattFill prst="ltDnDiag">
                <a:fgClr>
                  <a:schemeClr val="tx1"/>
                </a:fgClr>
                <a:bgClr>
                  <a:srgbClr val="FFFFFF"/>
                </a:bgClr>
              </a:patt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endParaRPr lang="zh-CN" altLang="en-US" sz="2400" strike="noStrike" noProof="1"/>
              </a:p>
            </p:txBody>
          </p:sp>
          <p:sp>
            <p:nvSpPr>
              <p:cNvPr id="210" name="流程图: 过程 209"/>
              <p:cNvSpPr/>
              <p:nvPr/>
            </p:nvSpPr>
            <p:spPr>
              <a:xfrm>
                <a:off x="7465" y="6055"/>
                <a:ext cx="120" cy="423"/>
              </a:xfrm>
              <a:prstGeom prst="flowChartProcess">
                <a:avLst/>
              </a:prstGeom>
              <a:pattFill prst="ltDnDiag">
                <a:fgClr>
                  <a:schemeClr val="tx1"/>
                </a:fgClr>
                <a:bgClr>
                  <a:srgbClr val="FFFFFF"/>
                </a:bgClr>
              </a:patt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endParaRPr lang="zh-CN" altLang="en-US" sz="2400" strike="noStrike" noProof="1"/>
              </a:p>
            </p:txBody>
          </p:sp>
          <p:sp>
            <p:nvSpPr>
              <p:cNvPr id="211" name="流程图: 过程 210"/>
              <p:cNvSpPr/>
              <p:nvPr/>
            </p:nvSpPr>
            <p:spPr>
              <a:xfrm>
                <a:off x="7628" y="6054"/>
                <a:ext cx="120" cy="423"/>
              </a:xfrm>
              <a:prstGeom prst="flowChartProcess">
                <a:avLst/>
              </a:prstGeom>
              <a:pattFill prst="ltDnDiag">
                <a:fgClr>
                  <a:schemeClr val="tx1"/>
                </a:fgClr>
                <a:bgClr>
                  <a:srgbClr val="FFFFFF"/>
                </a:bgClr>
              </a:patt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endParaRPr lang="zh-CN" altLang="en-US" sz="2400" strike="noStrike" noProof="1"/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>
              <a:off x="8770" y="9049"/>
              <a:ext cx="283" cy="850"/>
              <a:chOff x="7465" y="5841"/>
              <a:chExt cx="283" cy="850"/>
            </a:xfrm>
          </p:grpSpPr>
          <p:sp>
            <p:nvSpPr>
              <p:cNvPr id="15" name="流程图: 过程 14"/>
              <p:cNvSpPr/>
              <p:nvPr/>
            </p:nvSpPr>
            <p:spPr>
              <a:xfrm>
                <a:off x="7465" y="6477"/>
                <a:ext cx="283" cy="214"/>
              </a:xfrm>
              <a:prstGeom prst="flowChartProcess">
                <a:avLst/>
              </a:prstGeom>
              <a:pattFill prst="ltDnDiag">
                <a:fgClr>
                  <a:schemeClr val="tx1"/>
                </a:fgClr>
                <a:bgClr>
                  <a:srgbClr val="FFFFFF"/>
                </a:bgClr>
              </a:patt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endParaRPr lang="zh-CN" altLang="en-US" sz="2400" strike="noStrike" noProof="1"/>
              </a:p>
            </p:txBody>
          </p:sp>
          <p:sp>
            <p:nvSpPr>
              <p:cNvPr id="16" name="流程图: 过程 15"/>
              <p:cNvSpPr/>
              <p:nvPr/>
            </p:nvSpPr>
            <p:spPr>
              <a:xfrm>
                <a:off x="7465" y="5841"/>
                <a:ext cx="283" cy="214"/>
              </a:xfrm>
              <a:prstGeom prst="flowChartProcess">
                <a:avLst/>
              </a:prstGeom>
              <a:pattFill prst="ltDnDiag">
                <a:fgClr>
                  <a:schemeClr val="tx1"/>
                </a:fgClr>
                <a:bgClr>
                  <a:srgbClr val="FFFFFF"/>
                </a:bgClr>
              </a:patt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endParaRPr lang="zh-CN" altLang="en-US" sz="2400" strike="noStrike" noProof="1"/>
              </a:p>
            </p:txBody>
          </p:sp>
          <p:sp>
            <p:nvSpPr>
              <p:cNvPr id="17" name="流程图: 过程 16"/>
              <p:cNvSpPr/>
              <p:nvPr/>
            </p:nvSpPr>
            <p:spPr>
              <a:xfrm>
                <a:off x="7465" y="6055"/>
                <a:ext cx="120" cy="423"/>
              </a:xfrm>
              <a:prstGeom prst="flowChartProcess">
                <a:avLst/>
              </a:prstGeom>
              <a:pattFill prst="ltDnDiag">
                <a:fgClr>
                  <a:schemeClr val="tx1"/>
                </a:fgClr>
                <a:bgClr>
                  <a:srgbClr val="FFFFFF"/>
                </a:bgClr>
              </a:patt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endParaRPr lang="zh-CN" altLang="en-US" sz="2400" strike="noStrike" noProof="1"/>
              </a:p>
            </p:txBody>
          </p:sp>
          <p:sp>
            <p:nvSpPr>
              <p:cNvPr id="19" name="流程图: 过程 18"/>
              <p:cNvSpPr/>
              <p:nvPr/>
            </p:nvSpPr>
            <p:spPr>
              <a:xfrm>
                <a:off x="7628" y="6054"/>
                <a:ext cx="120" cy="423"/>
              </a:xfrm>
              <a:prstGeom prst="flowChartProcess">
                <a:avLst/>
              </a:prstGeom>
              <a:pattFill prst="ltDnDiag">
                <a:fgClr>
                  <a:schemeClr val="tx1"/>
                </a:fgClr>
                <a:bgClr>
                  <a:srgbClr val="FFFFFF"/>
                </a:bgClr>
              </a:patt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endParaRPr lang="zh-CN" altLang="en-US" sz="2400" strike="noStrike" noProof="1"/>
              </a:p>
            </p:txBody>
          </p:sp>
        </p:grpSp>
        <p:grpSp>
          <p:nvGrpSpPr>
            <p:cNvPr id="21" name="组合 20"/>
            <p:cNvGrpSpPr/>
            <p:nvPr/>
          </p:nvGrpSpPr>
          <p:grpSpPr>
            <a:xfrm>
              <a:off x="9218" y="9058"/>
              <a:ext cx="283" cy="850"/>
              <a:chOff x="7465" y="5841"/>
              <a:chExt cx="283" cy="850"/>
            </a:xfrm>
          </p:grpSpPr>
          <p:sp>
            <p:nvSpPr>
              <p:cNvPr id="22" name="流程图: 过程 21"/>
              <p:cNvSpPr/>
              <p:nvPr/>
            </p:nvSpPr>
            <p:spPr>
              <a:xfrm>
                <a:off x="7465" y="6477"/>
                <a:ext cx="283" cy="214"/>
              </a:xfrm>
              <a:prstGeom prst="flowChartProcess">
                <a:avLst/>
              </a:prstGeom>
              <a:pattFill prst="ltDnDiag">
                <a:fgClr>
                  <a:schemeClr val="tx1"/>
                </a:fgClr>
                <a:bgClr>
                  <a:srgbClr val="FFFFFF"/>
                </a:bgClr>
              </a:patt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endParaRPr lang="zh-CN" altLang="en-US" sz="2400" strike="noStrike" noProof="1"/>
              </a:p>
            </p:txBody>
          </p:sp>
          <p:sp>
            <p:nvSpPr>
              <p:cNvPr id="29" name="流程图: 过程 28"/>
              <p:cNvSpPr/>
              <p:nvPr/>
            </p:nvSpPr>
            <p:spPr>
              <a:xfrm>
                <a:off x="7465" y="5841"/>
                <a:ext cx="283" cy="214"/>
              </a:xfrm>
              <a:prstGeom prst="flowChartProcess">
                <a:avLst/>
              </a:prstGeom>
              <a:pattFill prst="ltDnDiag">
                <a:fgClr>
                  <a:schemeClr val="tx1"/>
                </a:fgClr>
                <a:bgClr>
                  <a:srgbClr val="FFFFFF"/>
                </a:bgClr>
              </a:patt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endParaRPr lang="zh-CN" altLang="en-US" sz="2400" strike="noStrike" noProof="1"/>
              </a:p>
            </p:txBody>
          </p:sp>
          <p:sp>
            <p:nvSpPr>
              <p:cNvPr id="33" name="流程图: 过程 32"/>
              <p:cNvSpPr/>
              <p:nvPr/>
            </p:nvSpPr>
            <p:spPr>
              <a:xfrm>
                <a:off x="7465" y="6055"/>
                <a:ext cx="120" cy="423"/>
              </a:xfrm>
              <a:prstGeom prst="flowChartProcess">
                <a:avLst/>
              </a:prstGeom>
              <a:pattFill prst="ltDnDiag">
                <a:fgClr>
                  <a:schemeClr val="tx1"/>
                </a:fgClr>
                <a:bgClr>
                  <a:srgbClr val="FFFFFF"/>
                </a:bgClr>
              </a:patt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endParaRPr lang="zh-CN" altLang="en-US" sz="2400" strike="noStrike" noProof="1"/>
              </a:p>
            </p:txBody>
          </p:sp>
          <p:sp>
            <p:nvSpPr>
              <p:cNvPr id="34" name="流程图: 过程 33"/>
              <p:cNvSpPr/>
              <p:nvPr/>
            </p:nvSpPr>
            <p:spPr>
              <a:xfrm>
                <a:off x="7628" y="6054"/>
                <a:ext cx="120" cy="423"/>
              </a:xfrm>
              <a:prstGeom prst="flowChartProcess">
                <a:avLst/>
              </a:prstGeom>
              <a:pattFill prst="ltDnDiag">
                <a:fgClr>
                  <a:schemeClr val="tx1"/>
                </a:fgClr>
                <a:bgClr>
                  <a:srgbClr val="FFFFFF"/>
                </a:bgClr>
              </a:patt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endParaRPr lang="zh-CN" altLang="en-US" sz="2400" strike="noStrike" noProof="1"/>
              </a:p>
            </p:txBody>
          </p:sp>
        </p:grpSp>
      </p:grpSp>
      <p:sp>
        <p:nvSpPr>
          <p:cNvPr id="36" name="椭圆 35"/>
          <p:cNvSpPr/>
          <p:nvPr/>
        </p:nvSpPr>
        <p:spPr>
          <a:xfrm>
            <a:off x="8839207" y="7574351"/>
            <a:ext cx="850904" cy="282576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 fontAlgn="base"/>
            <a:endParaRPr lang="en-US" altLang="zh-CN" sz="2400" strike="noStrike" noProof="1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cxnSp>
        <p:nvCxnSpPr>
          <p:cNvPr id="51" name="直接箭头连接符 50"/>
          <p:cNvCxnSpPr>
            <a:endCxn id="36" idx="2"/>
          </p:cNvCxnSpPr>
          <p:nvPr/>
        </p:nvCxnSpPr>
        <p:spPr>
          <a:xfrm flipV="1">
            <a:off x="2869565" y="7715885"/>
            <a:ext cx="5969635" cy="4445"/>
          </a:xfrm>
          <a:prstGeom prst="straightConnector1">
            <a:avLst/>
          </a:prstGeom>
          <a:ln>
            <a:prstDash val="dash"/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0" name="图片 3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96890" y="2119630"/>
            <a:ext cx="405765" cy="828040"/>
          </a:xfrm>
          <a:prstGeom prst="rect">
            <a:avLst/>
          </a:prstGeom>
        </p:spPr>
      </p:pic>
      <p:pic>
        <p:nvPicPr>
          <p:cNvPr id="41" name="图片 4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69915" y="2127250"/>
            <a:ext cx="405765" cy="675640"/>
          </a:xfrm>
          <a:prstGeom prst="rect">
            <a:avLst/>
          </a:prstGeom>
        </p:spPr>
      </p:pic>
      <p:pic>
        <p:nvPicPr>
          <p:cNvPr id="42" name="图片 4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41035" y="2058670"/>
            <a:ext cx="448945" cy="747395"/>
          </a:xfrm>
          <a:prstGeom prst="rect">
            <a:avLst/>
          </a:prstGeom>
        </p:spPr>
      </p:pic>
      <p:pic>
        <p:nvPicPr>
          <p:cNvPr id="39" name="图片 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3980" y="2007870"/>
            <a:ext cx="2630170" cy="1899920"/>
          </a:xfrm>
          <a:prstGeom prst="rect">
            <a:avLst/>
          </a:prstGeom>
        </p:spPr>
      </p:pic>
      <p:pic>
        <p:nvPicPr>
          <p:cNvPr id="38" name="图片 3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8440" y="2076450"/>
            <a:ext cx="2630170" cy="1899920"/>
          </a:xfrm>
          <a:prstGeom prst="rect">
            <a:avLst/>
          </a:prstGeom>
        </p:spPr>
      </p:pic>
      <p:pic>
        <p:nvPicPr>
          <p:cNvPr id="37" name="图片 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7020" y="2228850"/>
            <a:ext cx="2630170" cy="1899920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784225" y="3188970"/>
            <a:ext cx="7505700" cy="2438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75310" y="3005455"/>
            <a:ext cx="7505700" cy="2438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90525" y="2762250"/>
            <a:ext cx="7505700" cy="2438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93040" y="2533650"/>
            <a:ext cx="7505700" cy="2438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4" name="矩形 93"/>
          <p:cNvSpPr/>
          <p:nvPr/>
        </p:nvSpPr>
        <p:spPr>
          <a:xfrm>
            <a:off x="8595995" y="2802890"/>
            <a:ext cx="2480945" cy="1241425"/>
          </a:xfrm>
          <a:prstGeom prst="rect">
            <a:avLst/>
          </a:prstGeom>
          <a:solidFill>
            <a:srgbClr val="5B9BD5">
              <a:alpha val="20000"/>
            </a:srgbClr>
          </a:solidFill>
          <a:ln>
            <a:solidFill>
              <a:schemeClr val="accent1">
                <a:shade val="50000"/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en-US" altLang="zh-CN" sz="2400" strike="noStrike" noProof="1">
              <a:solidFill>
                <a:schemeClr val="tx1"/>
              </a:solidFill>
            </a:endParaRPr>
          </a:p>
          <a:p>
            <a:pPr algn="ctr" fontAlgn="base"/>
            <a:endParaRPr lang="en-US" altLang="zh-CN" sz="2400" strike="noStrike" noProof="1">
              <a:solidFill>
                <a:schemeClr val="tx1"/>
              </a:solidFill>
            </a:endParaRPr>
          </a:p>
        </p:txBody>
      </p:sp>
      <p:grpSp>
        <p:nvGrpSpPr>
          <p:cNvPr id="89" name="组合 88"/>
          <p:cNvGrpSpPr/>
          <p:nvPr/>
        </p:nvGrpSpPr>
        <p:grpSpPr>
          <a:xfrm>
            <a:off x="9267825" y="3188970"/>
            <a:ext cx="469265" cy="855345"/>
            <a:chOff x="7465" y="5841"/>
            <a:chExt cx="283" cy="850"/>
          </a:xfrm>
        </p:grpSpPr>
        <p:sp>
          <p:nvSpPr>
            <p:cNvPr id="90" name="流程图: 过程 89"/>
            <p:cNvSpPr/>
            <p:nvPr/>
          </p:nvSpPr>
          <p:spPr>
            <a:xfrm>
              <a:off x="7465" y="6477"/>
              <a:ext cx="283" cy="214"/>
            </a:xfrm>
            <a:prstGeom prst="flowChartProcess">
              <a:avLst/>
            </a:prstGeom>
            <a:pattFill prst="ltDnDiag">
              <a:fgClr>
                <a:schemeClr val="tx1"/>
              </a:fgClr>
              <a:bgClr>
                <a:srgbClr val="FFFFFF"/>
              </a:bgClr>
            </a:patt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2400" strike="noStrike" noProof="1"/>
            </a:p>
          </p:txBody>
        </p:sp>
        <p:sp>
          <p:nvSpPr>
            <p:cNvPr id="91" name="流程图: 过程 90"/>
            <p:cNvSpPr/>
            <p:nvPr/>
          </p:nvSpPr>
          <p:spPr>
            <a:xfrm>
              <a:off x="7465" y="5841"/>
              <a:ext cx="283" cy="214"/>
            </a:xfrm>
            <a:prstGeom prst="flowChartProcess">
              <a:avLst/>
            </a:prstGeom>
            <a:pattFill prst="ltDnDiag">
              <a:fgClr>
                <a:schemeClr val="tx1"/>
              </a:fgClr>
              <a:bgClr>
                <a:srgbClr val="FFFFFF"/>
              </a:bgClr>
            </a:patt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2400" strike="noStrike" noProof="1"/>
            </a:p>
          </p:txBody>
        </p:sp>
        <p:sp>
          <p:nvSpPr>
            <p:cNvPr id="92" name="流程图: 过程 91"/>
            <p:cNvSpPr/>
            <p:nvPr/>
          </p:nvSpPr>
          <p:spPr>
            <a:xfrm>
              <a:off x="7465" y="6055"/>
              <a:ext cx="120" cy="423"/>
            </a:xfrm>
            <a:prstGeom prst="flowChartProcess">
              <a:avLst/>
            </a:prstGeom>
            <a:pattFill prst="ltDnDiag">
              <a:fgClr>
                <a:schemeClr val="tx1"/>
              </a:fgClr>
              <a:bgClr>
                <a:srgbClr val="FFFFFF"/>
              </a:bgClr>
            </a:patt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2400" strike="noStrike" noProof="1"/>
            </a:p>
          </p:txBody>
        </p:sp>
        <p:sp>
          <p:nvSpPr>
            <p:cNvPr id="93" name="流程图: 过程 92"/>
            <p:cNvSpPr/>
            <p:nvPr/>
          </p:nvSpPr>
          <p:spPr>
            <a:xfrm>
              <a:off x="7628" y="6054"/>
              <a:ext cx="120" cy="423"/>
            </a:xfrm>
            <a:prstGeom prst="flowChartProcess">
              <a:avLst/>
            </a:prstGeom>
            <a:pattFill prst="ltDnDiag">
              <a:fgClr>
                <a:schemeClr val="tx1"/>
              </a:fgClr>
              <a:bgClr>
                <a:srgbClr val="FFFFFF"/>
              </a:bgClr>
            </a:patt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2400" strike="noStrike" noProof="1"/>
            </a:p>
          </p:txBody>
        </p:sp>
      </p:grpSp>
      <p:cxnSp>
        <p:nvCxnSpPr>
          <p:cNvPr id="148" name="曲线连接符 147"/>
          <p:cNvCxnSpPr>
            <a:stCxn id="171" idx="2"/>
            <a:endCxn id="122" idx="0"/>
          </p:cNvCxnSpPr>
          <p:nvPr/>
        </p:nvCxnSpPr>
        <p:spPr>
          <a:xfrm rot="5400000">
            <a:off x="5201920" y="1270000"/>
            <a:ext cx="493395" cy="17145"/>
          </a:xfrm>
          <a:prstGeom prst="curvedConnector3">
            <a:avLst>
              <a:gd name="adj1" fmla="val 50064"/>
            </a:avLst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3" name="组合 172"/>
          <p:cNvGrpSpPr/>
          <p:nvPr/>
        </p:nvGrpSpPr>
        <p:grpSpPr>
          <a:xfrm>
            <a:off x="3222625" y="243840"/>
            <a:ext cx="3084195" cy="788035"/>
            <a:chOff x="11552" y="111"/>
            <a:chExt cx="4857" cy="1241"/>
          </a:xfrm>
        </p:grpSpPr>
        <p:sp>
          <p:nvSpPr>
            <p:cNvPr id="169" name="Rechteck 3"/>
            <p:cNvSpPr/>
            <p:nvPr/>
          </p:nvSpPr>
          <p:spPr>
            <a:xfrm>
              <a:off x="11555" y="141"/>
              <a:ext cx="4854" cy="121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de-DE" sz="3600"/>
            </a:p>
          </p:txBody>
        </p:sp>
        <p:sp>
          <p:nvSpPr>
            <p:cNvPr id="170" name="Rechteck 4"/>
            <p:cNvSpPr/>
            <p:nvPr/>
          </p:nvSpPr>
          <p:spPr>
            <a:xfrm>
              <a:off x="11552" y="111"/>
              <a:ext cx="1721" cy="121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de-DE" sz="2400" dirty="0" err="1" smtClean="0"/>
                <a:t>TriggerSCU</a:t>
              </a:r>
              <a:endParaRPr lang="de-DE" sz="2400" dirty="0" err="1" smtClean="0"/>
            </a:p>
          </p:txBody>
        </p:sp>
        <p:sp>
          <p:nvSpPr>
            <p:cNvPr id="171" name="Rechteck 12"/>
            <p:cNvSpPr/>
            <p:nvPr/>
          </p:nvSpPr>
          <p:spPr>
            <a:xfrm>
              <a:off x="14468" y="138"/>
              <a:ext cx="1206" cy="121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de-DE" sz="2400" i="1" dirty="0" smtClean="0">
                  <a:solidFill>
                    <a:schemeClr val="tx1"/>
                  </a:solidFill>
                </a:rPr>
                <a:t>TD</a:t>
              </a:r>
              <a:endParaRPr lang="de-DE" sz="2400" i="1" dirty="0" smtClean="0">
                <a:solidFill>
                  <a:schemeClr val="tx1"/>
                </a:solidFill>
              </a:endParaRPr>
            </a:p>
          </p:txBody>
        </p:sp>
      </p:grpSp>
      <p:pic>
        <p:nvPicPr>
          <p:cNvPr id="122" name="图片 1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8190" y="1525270"/>
            <a:ext cx="1743075" cy="619125"/>
          </a:xfrm>
          <a:prstGeom prst="rect">
            <a:avLst/>
          </a:prstGeom>
          <a:solidFill>
            <a:schemeClr val="bg1"/>
          </a:solidFill>
        </p:spPr>
      </p:pic>
      <p:grpSp>
        <p:nvGrpSpPr>
          <p:cNvPr id="12" name="组合 11"/>
          <p:cNvGrpSpPr/>
          <p:nvPr/>
        </p:nvGrpSpPr>
        <p:grpSpPr>
          <a:xfrm>
            <a:off x="8595360" y="3188970"/>
            <a:ext cx="469265" cy="855345"/>
            <a:chOff x="7465" y="5841"/>
            <a:chExt cx="283" cy="850"/>
          </a:xfrm>
        </p:grpSpPr>
        <p:sp>
          <p:nvSpPr>
            <p:cNvPr id="13" name="流程图: 过程 12"/>
            <p:cNvSpPr/>
            <p:nvPr/>
          </p:nvSpPr>
          <p:spPr>
            <a:xfrm>
              <a:off x="7465" y="6477"/>
              <a:ext cx="283" cy="214"/>
            </a:xfrm>
            <a:prstGeom prst="flowChartProcess">
              <a:avLst/>
            </a:prstGeom>
            <a:pattFill prst="ltDnDiag">
              <a:fgClr>
                <a:schemeClr val="tx1"/>
              </a:fgClr>
              <a:bgClr>
                <a:srgbClr val="FFFFFF"/>
              </a:bgClr>
            </a:patt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2400" strike="noStrike" noProof="1"/>
            </a:p>
          </p:txBody>
        </p:sp>
        <p:sp>
          <p:nvSpPr>
            <p:cNvPr id="14" name="流程图: 过程 13"/>
            <p:cNvSpPr/>
            <p:nvPr/>
          </p:nvSpPr>
          <p:spPr>
            <a:xfrm>
              <a:off x="7465" y="5841"/>
              <a:ext cx="283" cy="214"/>
            </a:xfrm>
            <a:prstGeom prst="flowChartProcess">
              <a:avLst/>
            </a:prstGeom>
            <a:pattFill prst="ltDnDiag">
              <a:fgClr>
                <a:schemeClr val="tx1"/>
              </a:fgClr>
              <a:bgClr>
                <a:srgbClr val="FFFFFF"/>
              </a:bgClr>
            </a:patt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2400" strike="noStrike" noProof="1"/>
            </a:p>
          </p:txBody>
        </p:sp>
        <p:sp>
          <p:nvSpPr>
            <p:cNvPr id="15" name="流程图: 过程 14"/>
            <p:cNvSpPr/>
            <p:nvPr/>
          </p:nvSpPr>
          <p:spPr>
            <a:xfrm>
              <a:off x="7465" y="6055"/>
              <a:ext cx="120" cy="423"/>
            </a:xfrm>
            <a:prstGeom prst="flowChartProcess">
              <a:avLst/>
            </a:prstGeom>
            <a:pattFill prst="ltDnDiag">
              <a:fgClr>
                <a:schemeClr val="tx1"/>
              </a:fgClr>
              <a:bgClr>
                <a:srgbClr val="FFFFFF"/>
              </a:bgClr>
            </a:patt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2400" strike="noStrike" noProof="1"/>
            </a:p>
          </p:txBody>
        </p:sp>
        <p:sp>
          <p:nvSpPr>
            <p:cNvPr id="16" name="流程图: 过程 15"/>
            <p:cNvSpPr/>
            <p:nvPr/>
          </p:nvSpPr>
          <p:spPr>
            <a:xfrm>
              <a:off x="7628" y="6054"/>
              <a:ext cx="120" cy="423"/>
            </a:xfrm>
            <a:prstGeom prst="flowChartProcess">
              <a:avLst/>
            </a:prstGeom>
            <a:pattFill prst="ltDnDiag">
              <a:fgClr>
                <a:schemeClr val="tx1"/>
              </a:fgClr>
              <a:bgClr>
                <a:srgbClr val="FFFFFF"/>
              </a:bgClr>
            </a:patt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2400" strike="noStrike" noProof="1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10607675" y="3188970"/>
            <a:ext cx="469265" cy="855345"/>
            <a:chOff x="7465" y="5841"/>
            <a:chExt cx="283" cy="850"/>
          </a:xfrm>
        </p:grpSpPr>
        <p:sp>
          <p:nvSpPr>
            <p:cNvPr id="19" name="流程图: 过程 18"/>
            <p:cNvSpPr/>
            <p:nvPr/>
          </p:nvSpPr>
          <p:spPr>
            <a:xfrm>
              <a:off x="7465" y="6477"/>
              <a:ext cx="283" cy="214"/>
            </a:xfrm>
            <a:prstGeom prst="flowChartProcess">
              <a:avLst/>
            </a:prstGeom>
            <a:pattFill prst="ltDnDiag">
              <a:fgClr>
                <a:schemeClr val="tx1"/>
              </a:fgClr>
              <a:bgClr>
                <a:srgbClr val="FFFFFF"/>
              </a:bgClr>
            </a:patt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2400" strike="noStrike" noProof="1"/>
            </a:p>
          </p:txBody>
        </p:sp>
        <p:sp>
          <p:nvSpPr>
            <p:cNvPr id="20" name="流程图: 过程 19"/>
            <p:cNvSpPr/>
            <p:nvPr/>
          </p:nvSpPr>
          <p:spPr>
            <a:xfrm>
              <a:off x="7465" y="5841"/>
              <a:ext cx="283" cy="214"/>
            </a:xfrm>
            <a:prstGeom prst="flowChartProcess">
              <a:avLst/>
            </a:prstGeom>
            <a:pattFill prst="ltDnDiag">
              <a:fgClr>
                <a:schemeClr val="tx1"/>
              </a:fgClr>
              <a:bgClr>
                <a:srgbClr val="FFFFFF"/>
              </a:bgClr>
            </a:patt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2400" strike="noStrike" noProof="1"/>
            </a:p>
          </p:txBody>
        </p:sp>
        <p:sp>
          <p:nvSpPr>
            <p:cNvPr id="21" name="流程图: 过程 20"/>
            <p:cNvSpPr/>
            <p:nvPr/>
          </p:nvSpPr>
          <p:spPr>
            <a:xfrm>
              <a:off x="7465" y="6055"/>
              <a:ext cx="120" cy="423"/>
            </a:xfrm>
            <a:prstGeom prst="flowChartProcess">
              <a:avLst/>
            </a:prstGeom>
            <a:pattFill prst="ltDnDiag">
              <a:fgClr>
                <a:schemeClr val="tx1"/>
              </a:fgClr>
              <a:bgClr>
                <a:srgbClr val="FFFFFF"/>
              </a:bgClr>
            </a:patt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2400" strike="noStrike" noProof="1"/>
            </a:p>
          </p:txBody>
        </p:sp>
        <p:sp>
          <p:nvSpPr>
            <p:cNvPr id="22" name="流程图: 过程 21"/>
            <p:cNvSpPr/>
            <p:nvPr/>
          </p:nvSpPr>
          <p:spPr>
            <a:xfrm>
              <a:off x="7628" y="6054"/>
              <a:ext cx="120" cy="423"/>
            </a:xfrm>
            <a:prstGeom prst="flowChartProcess">
              <a:avLst/>
            </a:prstGeom>
            <a:pattFill prst="ltDnDiag">
              <a:fgClr>
                <a:schemeClr val="tx1"/>
              </a:fgClr>
              <a:bgClr>
                <a:srgbClr val="FFFFFF"/>
              </a:bgClr>
            </a:patt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2400" strike="noStrike" noProof="1"/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9935210" y="3188970"/>
            <a:ext cx="469265" cy="855345"/>
            <a:chOff x="7465" y="5841"/>
            <a:chExt cx="283" cy="850"/>
          </a:xfrm>
        </p:grpSpPr>
        <p:sp>
          <p:nvSpPr>
            <p:cNvPr id="24" name="流程图: 过程 23"/>
            <p:cNvSpPr/>
            <p:nvPr/>
          </p:nvSpPr>
          <p:spPr>
            <a:xfrm>
              <a:off x="7465" y="6477"/>
              <a:ext cx="283" cy="214"/>
            </a:xfrm>
            <a:prstGeom prst="flowChartProcess">
              <a:avLst/>
            </a:prstGeom>
            <a:pattFill prst="ltDnDiag">
              <a:fgClr>
                <a:schemeClr val="tx1"/>
              </a:fgClr>
              <a:bgClr>
                <a:srgbClr val="FFFFFF"/>
              </a:bgClr>
            </a:patt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2400" strike="noStrike" noProof="1"/>
            </a:p>
          </p:txBody>
        </p:sp>
        <p:sp>
          <p:nvSpPr>
            <p:cNvPr id="25" name="流程图: 过程 24"/>
            <p:cNvSpPr/>
            <p:nvPr/>
          </p:nvSpPr>
          <p:spPr>
            <a:xfrm>
              <a:off x="7465" y="5841"/>
              <a:ext cx="283" cy="214"/>
            </a:xfrm>
            <a:prstGeom prst="flowChartProcess">
              <a:avLst/>
            </a:prstGeom>
            <a:pattFill prst="ltDnDiag">
              <a:fgClr>
                <a:schemeClr val="tx1"/>
              </a:fgClr>
              <a:bgClr>
                <a:srgbClr val="FFFFFF"/>
              </a:bgClr>
            </a:patt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2400" strike="noStrike" noProof="1"/>
            </a:p>
          </p:txBody>
        </p:sp>
        <p:sp>
          <p:nvSpPr>
            <p:cNvPr id="26" name="流程图: 过程 25"/>
            <p:cNvSpPr/>
            <p:nvPr/>
          </p:nvSpPr>
          <p:spPr>
            <a:xfrm>
              <a:off x="7465" y="6055"/>
              <a:ext cx="120" cy="423"/>
            </a:xfrm>
            <a:prstGeom prst="flowChartProcess">
              <a:avLst/>
            </a:prstGeom>
            <a:pattFill prst="ltDnDiag">
              <a:fgClr>
                <a:schemeClr val="tx1"/>
              </a:fgClr>
              <a:bgClr>
                <a:srgbClr val="FFFFFF"/>
              </a:bgClr>
            </a:patt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2400" strike="noStrike" noProof="1"/>
            </a:p>
          </p:txBody>
        </p:sp>
        <p:sp>
          <p:nvSpPr>
            <p:cNvPr id="27" name="流程图: 过程 26"/>
            <p:cNvSpPr/>
            <p:nvPr/>
          </p:nvSpPr>
          <p:spPr>
            <a:xfrm>
              <a:off x="7628" y="6054"/>
              <a:ext cx="120" cy="423"/>
            </a:xfrm>
            <a:prstGeom prst="flowChartProcess">
              <a:avLst/>
            </a:prstGeom>
            <a:pattFill prst="ltDnDiag">
              <a:fgClr>
                <a:schemeClr val="tx1"/>
              </a:fgClr>
              <a:bgClr>
                <a:srgbClr val="FFFFFF"/>
              </a:bgClr>
            </a:patt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2400" strike="noStrike" noProof="1"/>
            </a:p>
          </p:txBody>
        </p:sp>
      </p:grpSp>
      <p:cxnSp>
        <p:nvCxnSpPr>
          <p:cNvPr id="30" name="曲线连接符 29"/>
          <p:cNvCxnSpPr>
            <a:stCxn id="90" idx="2"/>
          </p:cNvCxnSpPr>
          <p:nvPr/>
        </p:nvCxnSpPr>
        <p:spPr>
          <a:xfrm rot="5400000">
            <a:off x="8267065" y="3439795"/>
            <a:ext cx="631190" cy="1840230"/>
          </a:xfrm>
          <a:prstGeom prst="curvedConnector2">
            <a:avLst/>
          </a:prstGeom>
          <a:ln w="1174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曲线连接符 30"/>
          <p:cNvCxnSpPr>
            <a:stCxn id="24" idx="2"/>
          </p:cNvCxnSpPr>
          <p:nvPr/>
        </p:nvCxnSpPr>
        <p:spPr>
          <a:xfrm rot="5400000">
            <a:off x="8571865" y="3336290"/>
            <a:ext cx="890905" cy="2305685"/>
          </a:xfrm>
          <a:prstGeom prst="curvedConnector2">
            <a:avLst/>
          </a:prstGeom>
          <a:ln w="1174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曲线连接符 31"/>
          <p:cNvCxnSpPr>
            <a:stCxn id="19" idx="2"/>
          </p:cNvCxnSpPr>
          <p:nvPr/>
        </p:nvCxnSpPr>
        <p:spPr>
          <a:xfrm rot="5400000">
            <a:off x="8857615" y="3267075"/>
            <a:ext cx="1208405" cy="2761615"/>
          </a:xfrm>
          <a:prstGeom prst="curvedConnector2">
            <a:avLst/>
          </a:prstGeom>
          <a:ln w="1174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图片 3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310" y="2904490"/>
            <a:ext cx="6417310" cy="1881505"/>
          </a:xfrm>
          <a:prstGeom prst="rect">
            <a:avLst/>
          </a:prstGeom>
        </p:spPr>
      </p:pic>
      <p:cxnSp>
        <p:nvCxnSpPr>
          <p:cNvPr id="34" name="曲线连接符 33"/>
          <p:cNvCxnSpPr>
            <a:stCxn id="13" idx="2"/>
          </p:cNvCxnSpPr>
          <p:nvPr/>
        </p:nvCxnSpPr>
        <p:spPr>
          <a:xfrm rot="5400000">
            <a:off x="7721600" y="3300095"/>
            <a:ext cx="365125" cy="1852930"/>
          </a:xfrm>
          <a:prstGeom prst="curvedConnector2">
            <a:avLst/>
          </a:prstGeom>
          <a:ln w="1174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图片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9875" y="2143760"/>
            <a:ext cx="2630170" cy="1899920"/>
          </a:xfrm>
          <a:prstGeom prst="rect">
            <a:avLst/>
          </a:prstGeom>
        </p:spPr>
      </p:pic>
      <p:pic>
        <p:nvPicPr>
          <p:cNvPr id="36" name="图片 3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27040" y="2132965"/>
            <a:ext cx="405765" cy="881380"/>
          </a:xfrm>
          <a:prstGeom prst="rect">
            <a:avLst/>
          </a:prstGeom>
        </p:spPr>
      </p:pic>
      <p:sp>
        <p:nvSpPr>
          <p:cNvPr id="44" name="文本框 43"/>
          <p:cNvSpPr txBox="1"/>
          <p:nvPr/>
        </p:nvSpPr>
        <p:spPr>
          <a:xfrm>
            <a:off x="11076940" y="3333750"/>
            <a:ext cx="1139825" cy="6426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kicker </a:t>
            </a:r>
            <a:endParaRPr lang="en-US" altLang="zh-CN"/>
          </a:p>
          <a:p>
            <a:r>
              <a:rPr lang="en-US" altLang="zh-CN"/>
              <a:t>magnet</a:t>
            </a:r>
            <a:endParaRPr lang="en-US" altLang="zh-CN"/>
          </a:p>
        </p:txBody>
      </p:sp>
      <p:sp>
        <p:nvSpPr>
          <p:cNvPr id="45" name="文本框 44"/>
          <p:cNvSpPr txBox="1"/>
          <p:nvPr/>
        </p:nvSpPr>
        <p:spPr>
          <a:xfrm>
            <a:off x="9502775" y="2773680"/>
            <a:ext cx="1139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crate</a:t>
            </a:r>
            <a:endParaRPr lang="en-US" altLang="zh-CN"/>
          </a:p>
        </p:txBody>
      </p:sp>
      <p:pic>
        <p:nvPicPr>
          <p:cNvPr id="46" name="图片 4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65870" y="660400"/>
            <a:ext cx="2835910" cy="86487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163</Words>
  <Application>WPS 演示</Application>
  <PresentationFormat>宽屏</PresentationFormat>
  <Paragraphs>77</Paragraphs>
  <Slides>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9</vt:i4>
      </vt:variant>
      <vt:variant>
        <vt:lpstr>幻灯片标题</vt:lpstr>
      </vt:variant>
      <vt:variant>
        <vt:i4>3</vt:i4>
      </vt:variant>
    </vt:vector>
  </HeadingPairs>
  <TitlesOfParts>
    <vt:vector size="21" baseType="lpstr">
      <vt:lpstr>Arial</vt:lpstr>
      <vt:lpstr>SimSun</vt:lpstr>
      <vt:lpstr>Wingdings</vt:lpstr>
      <vt:lpstr>AR PL KaitiM GB</vt:lpstr>
      <vt:lpstr>Calibri</vt:lpstr>
      <vt:lpstr>Microsoft YaHei</vt:lpstr>
      <vt:lpstr>Calibri Light</vt:lpstr>
      <vt:lpstr>Segoe Print</vt:lpstr>
      <vt:lpstr>Office 主题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Gilgil</dc:creator>
  <cp:lastModifiedBy>Gilgil</cp:lastModifiedBy>
  <cp:revision>32</cp:revision>
  <dcterms:created xsi:type="dcterms:W3CDTF">2016-07-04T15:08:00Z</dcterms:created>
  <dcterms:modified xsi:type="dcterms:W3CDTF">2017-01-09T17:29:26Z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2052-10.1.0.6028</vt:lpwstr>
  </property>
</Properties>
</file>