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ocal_cavity_s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388745"/>
            <a:ext cx="6258560" cy="54203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969635" y="266065"/>
            <a:ext cx="2887980" cy="2887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单圆角矩形 5"/>
          <p:cNvSpPr/>
          <p:nvPr/>
        </p:nvSpPr>
        <p:spPr>
          <a:xfrm rot="1200000">
            <a:off x="5998210" y="967740"/>
            <a:ext cx="178435" cy="2825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单圆角矩形 6"/>
          <p:cNvSpPr/>
          <p:nvPr/>
        </p:nvSpPr>
        <p:spPr>
          <a:xfrm rot="15660000">
            <a:off x="7509510" y="3014980"/>
            <a:ext cx="178435" cy="282575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05395" y="3260725"/>
            <a:ext cx="323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Virtual cavity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335270" y="559435"/>
            <a:ext cx="323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RF cavity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</cp:revision>
  <dcterms:created xsi:type="dcterms:W3CDTF">2016-07-22T16:13:12Z</dcterms:created>
  <dcterms:modified xsi:type="dcterms:W3CDTF">2016-07-22T16:17:29Z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