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8017490" cy="4351274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36739" y="1279287"/>
            <a:ext cx="143026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2506" y="7121785"/>
            <a:ext cx="13515034" cy="15150155"/>
          </a:xfrm>
        </p:spPr>
        <p:txBody>
          <a:bodyPr anchor="b"/>
          <a:lstStyle>
            <a:lvl1pPr algn="ctr"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2506" y="22856187"/>
            <a:ext cx="13515034" cy="10506387"/>
          </a:xfrm>
        </p:spPr>
        <p:txBody>
          <a:bodyPr/>
          <a:lstStyle>
            <a:lvl1pPr marL="0" indent="0" algn="ctr">
              <a:buNone/>
              <a:defRPr sz="4730"/>
            </a:lvl1pPr>
            <a:lvl2pPr marL="901065" indent="0" algn="ctr">
              <a:buNone/>
              <a:defRPr sz="3940"/>
            </a:lvl2pPr>
            <a:lvl3pPr marL="1801495" indent="0" algn="ctr">
              <a:buNone/>
              <a:defRPr sz="3545"/>
            </a:lvl3pPr>
            <a:lvl4pPr marL="2702560" indent="0" algn="ctr">
              <a:buNone/>
              <a:defRPr sz="3155"/>
            </a:lvl4pPr>
            <a:lvl5pPr marL="3603625" indent="0" algn="ctr">
              <a:buNone/>
              <a:defRPr sz="3155"/>
            </a:lvl5pPr>
            <a:lvl6pPr marL="4504690" indent="0" algn="ctr">
              <a:buNone/>
              <a:defRPr sz="3155"/>
            </a:lvl6pPr>
            <a:lvl7pPr marL="5405120" indent="0" algn="ctr">
              <a:buNone/>
              <a:defRPr sz="3155"/>
            </a:lvl7pPr>
            <a:lvl8pPr marL="6306185" indent="0" algn="ctr">
              <a:buNone/>
              <a:defRPr sz="3155"/>
            </a:lvl8pPr>
            <a:lvl9pPr marL="7207250" indent="0" algn="ctr">
              <a:buNone/>
              <a:defRPr sz="315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38878" y="2316845"/>
            <a:ext cx="15542289" cy="36878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493" y="10848884"/>
            <a:ext cx="15542289" cy="18101611"/>
          </a:xfrm>
        </p:spPr>
        <p:txBody>
          <a:bodyPr anchor="b"/>
          <a:lstStyle>
            <a:lvl1pPr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9493" y="29121743"/>
            <a:ext cx="15542289" cy="9519210"/>
          </a:xfrm>
        </p:spPr>
        <p:txBody>
          <a:bodyPr/>
          <a:lstStyle>
            <a:lvl1pPr marL="0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1pPr>
            <a:lvl2pPr marL="901065" indent="0">
              <a:buNone/>
              <a:defRPr sz="3940">
                <a:solidFill>
                  <a:schemeClr val="tx1">
                    <a:tint val="75000"/>
                  </a:schemeClr>
                </a:solidFill>
              </a:defRPr>
            </a:lvl2pPr>
            <a:lvl3pPr marL="1801495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256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4pPr>
            <a:lvl5pPr marL="360362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5pPr>
            <a:lvl6pPr marL="450469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6pPr>
            <a:lvl7pPr marL="540512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7pPr>
            <a:lvl8pPr marL="630618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8pPr>
            <a:lvl9pPr marL="720725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887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264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316845"/>
            <a:ext cx="15542289" cy="84111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4078" y="11284809"/>
            <a:ext cx="7203250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4078" y="16912759"/>
            <a:ext cx="7203250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47892" y="11284809"/>
            <a:ext cx="7238725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47892" y="16912759"/>
            <a:ext cx="7238725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901093"/>
            <a:ext cx="6156478" cy="10153827"/>
          </a:xfrm>
        </p:spPr>
        <p:txBody>
          <a:bodyPr anchor="b"/>
          <a:lstStyle>
            <a:lvl1pPr>
              <a:defRPr sz="63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60866" y="2901100"/>
            <a:ext cx="9122648" cy="34289313"/>
          </a:xfrm>
        </p:spPr>
        <p:txBody>
          <a:bodyPr/>
          <a:lstStyle>
            <a:lvl1pPr marL="0" indent="0">
              <a:buNone/>
              <a:defRPr sz="6305"/>
            </a:lvl1pPr>
            <a:lvl2pPr marL="901065" indent="0">
              <a:buNone/>
              <a:defRPr sz="5515"/>
            </a:lvl2pPr>
            <a:lvl3pPr marL="1801495" indent="0">
              <a:buNone/>
              <a:defRPr sz="4730"/>
            </a:lvl3pPr>
            <a:lvl4pPr marL="2702560" indent="0">
              <a:buNone/>
              <a:defRPr sz="3940"/>
            </a:lvl4pPr>
            <a:lvl5pPr marL="3603625" indent="0">
              <a:buNone/>
              <a:defRPr sz="3940"/>
            </a:lvl5pPr>
            <a:lvl6pPr marL="4504690" indent="0">
              <a:buNone/>
              <a:defRPr sz="3940"/>
            </a:lvl6pPr>
            <a:lvl7pPr marL="5405120" indent="0">
              <a:buNone/>
              <a:defRPr sz="3940"/>
            </a:lvl7pPr>
            <a:lvl8pPr marL="6306185" indent="0">
              <a:buNone/>
              <a:defRPr sz="3940"/>
            </a:lvl8pPr>
            <a:lvl9pPr marL="7207250" indent="0">
              <a:buNone/>
              <a:defRPr sz="39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41225" y="13054921"/>
            <a:ext cx="6156478" cy="24185855"/>
          </a:xfrm>
        </p:spPr>
        <p:txBody>
          <a:bodyPr/>
          <a:lstStyle>
            <a:lvl1pPr marL="0" indent="0">
              <a:buNone/>
              <a:defRPr sz="3940"/>
            </a:lvl1pPr>
            <a:lvl2pPr marL="901065" indent="0">
              <a:buNone/>
              <a:defRPr sz="3545"/>
            </a:lvl2pPr>
            <a:lvl3pPr marL="1801495" indent="0">
              <a:buNone/>
              <a:defRPr sz="3155"/>
            </a:lvl3pPr>
            <a:lvl4pPr marL="2702560" indent="0">
              <a:buNone/>
              <a:defRPr sz="2760"/>
            </a:lvl4pPr>
            <a:lvl5pPr marL="3603625" indent="0">
              <a:buNone/>
              <a:defRPr sz="2760"/>
            </a:lvl5pPr>
            <a:lvl6pPr marL="4504690" indent="0">
              <a:buNone/>
              <a:defRPr sz="2760"/>
            </a:lvl6pPr>
            <a:lvl7pPr marL="5405120" indent="0">
              <a:buNone/>
              <a:defRPr sz="2760"/>
            </a:lvl7pPr>
            <a:lvl8pPr marL="6306185" indent="0">
              <a:buNone/>
              <a:defRPr sz="2760"/>
            </a:lvl8pPr>
            <a:lvl9pPr marL="7207250" indent="0">
              <a:buNone/>
              <a:defRPr sz="27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95595" y="2316845"/>
            <a:ext cx="3885572" cy="368781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878" y="2316845"/>
            <a:ext cx="11431466" cy="36878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8878" y="2316845"/>
            <a:ext cx="15542289" cy="8411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8878" y="11584227"/>
            <a:ext cx="15542289" cy="2761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8878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9140" y="40333258"/>
            <a:ext cx="6081765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26657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01495" rtl="0" eaLnBrk="1" latinLnBrk="0" hangingPunct="1">
        <a:lnSpc>
          <a:spcPct val="90000"/>
        </a:lnSpc>
        <a:spcBef>
          <a:spcPct val="0"/>
        </a:spcBef>
        <a:buNone/>
        <a:defRPr sz="8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215" indent="-445770" algn="l" defTabSz="180149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15" kern="1200">
          <a:solidFill>
            <a:schemeClr val="tx1"/>
          </a:solidFill>
          <a:latin typeface="+mn-lt"/>
          <a:ea typeface="+mn-ea"/>
          <a:cs typeface="+mn-cs"/>
        </a:defRPr>
      </a:lvl1pPr>
      <a:lvl2pPr marL="135128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2pPr>
      <a:lvl3pPr marL="225234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940" kern="1200">
          <a:solidFill>
            <a:schemeClr val="tx1"/>
          </a:solidFill>
          <a:latin typeface="+mn-lt"/>
          <a:ea typeface="+mn-ea"/>
          <a:cs typeface="+mn-cs"/>
        </a:defRPr>
      </a:lvl3pPr>
      <a:lvl4pPr marL="315341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405384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95490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597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703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5746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90106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149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256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60362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469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512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30618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725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圆角矩形 231"/>
          <p:cNvSpPr/>
          <p:nvPr/>
        </p:nvSpPr>
        <p:spPr>
          <a:xfrm>
            <a:off x="366395" y="32075120"/>
            <a:ext cx="17317085" cy="9963150"/>
          </a:xfrm>
          <a:prstGeom prst="roundRect">
            <a:avLst/>
          </a:prstGeom>
          <a:solidFill>
            <a:schemeClr val="accent4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>
                <a:solidFill>
                  <a:schemeClr val="bg1"/>
                </a:solidFill>
              </a:rPr>
              <a:t>Step 6. 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r>
              <a:rPr lang="en-US" altLang="zh-CN" sz="3600">
                <a:solidFill>
                  <a:schemeClr val="bg1"/>
                </a:solidFill>
              </a:rPr>
              <a:t> 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173990" y="24080470"/>
            <a:ext cx="17522190" cy="78536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5.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r>
              <a:rPr lang="en-US" altLang="zh-CN" sz="3600"/>
              <a:t>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116" name="圆角矩形 115"/>
          <p:cNvSpPr/>
          <p:nvPr/>
        </p:nvSpPr>
        <p:spPr>
          <a:xfrm>
            <a:off x="135921" y="14595242"/>
            <a:ext cx="17316653" cy="9339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4.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r>
              <a:rPr lang="en-US" altLang="zh-CN" sz="3600"/>
              <a:t>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61" name="圆角矩形 60"/>
          <p:cNvSpPr/>
          <p:nvPr/>
        </p:nvSpPr>
        <p:spPr>
          <a:xfrm>
            <a:off x="135890" y="10751820"/>
            <a:ext cx="17316450" cy="37693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3.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21" name="圆角矩形 20"/>
          <p:cNvSpPr/>
          <p:nvPr/>
        </p:nvSpPr>
        <p:spPr>
          <a:xfrm>
            <a:off x="173990" y="6948805"/>
            <a:ext cx="17316450" cy="3744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2.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32" name="Rechteck 4"/>
          <p:cNvSpPr/>
          <p:nvPr/>
        </p:nvSpPr>
        <p:spPr>
          <a:xfrm>
            <a:off x="2805161" y="8741166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6" name="圆角矩形 5"/>
          <p:cNvSpPr/>
          <p:nvPr/>
        </p:nvSpPr>
        <p:spPr>
          <a:xfrm>
            <a:off x="252095" y="2183765"/>
            <a:ext cx="17316450" cy="47072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1.</a:t>
            </a:r>
            <a:r>
              <a:rPr lang="en-US" altLang="zh-CN" sz="4400"/>
              <a:t> </a:t>
            </a:r>
            <a:endParaRPr lang="en-US" altLang="zh-CN" sz="44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14" name="云形 13"/>
          <p:cNvSpPr/>
          <p:nvPr/>
        </p:nvSpPr>
        <p:spPr>
          <a:xfrm>
            <a:off x="8326755" y="3456940"/>
            <a:ext cx="2863850" cy="1966595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4" idx="2"/>
            <a:endCxn id="34" idx="0"/>
          </p:cNvCxnSpPr>
          <p:nvPr/>
        </p:nvCxnSpPr>
        <p:spPr>
          <a:xfrm rot="10800000" flipV="1">
            <a:off x="3908425" y="4440555"/>
            <a:ext cx="4427220" cy="42037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4" idx="0"/>
            <a:endCxn id="13" idx="0"/>
          </p:cNvCxnSpPr>
          <p:nvPr/>
        </p:nvCxnSpPr>
        <p:spPr>
          <a:xfrm>
            <a:off x="11188074" y="4440553"/>
            <a:ext cx="1848695" cy="48519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99940" y="3779520"/>
            <a:ext cx="4393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CMD_START_B2B</a:t>
            </a:r>
            <a:endParaRPr lang="en-US" altLang="zh-CN" sz="3600"/>
          </a:p>
        </p:txBody>
      </p:sp>
      <p:sp>
        <p:nvSpPr>
          <p:cNvPr id="18" name="文本框 17"/>
          <p:cNvSpPr txBox="1"/>
          <p:nvPr/>
        </p:nvSpPr>
        <p:spPr>
          <a:xfrm>
            <a:off x="11190605" y="3722370"/>
            <a:ext cx="4623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CMD_START_B2B</a:t>
            </a:r>
            <a:endParaRPr lang="en-US" altLang="zh-CN" sz="3600"/>
          </a:p>
        </p:txBody>
      </p:sp>
      <p:sp>
        <p:nvSpPr>
          <p:cNvPr id="19" name="Rechteck 7"/>
          <p:cNvSpPr/>
          <p:nvPr/>
        </p:nvSpPr>
        <p:spPr>
          <a:xfrm>
            <a:off x="9167940" y="255058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9" idx="2"/>
            <a:endCxn id="14" idx="3"/>
          </p:cNvCxnSpPr>
          <p:nvPr/>
        </p:nvCxnSpPr>
        <p:spPr>
          <a:xfrm rot="5400000">
            <a:off x="9582785" y="3387090"/>
            <a:ext cx="358140" cy="6350"/>
          </a:xfrm>
          <a:prstGeom prst="bentConnector3">
            <a:avLst>
              <a:gd name="adj1" fmla="val 3439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7"/>
          <p:cNvSpPr/>
          <p:nvPr/>
        </p:nvSpPr>
        <p:spPr>
          <a:xfrm>
            <a:off x="2786380" y="8743315"/>
            <a:ext cx="143764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26" name="Rechteck 8"/>
          <p:cNvSpPr/>
          <p:nvPr/>
        </p:nvSpPr>
        <p:spPr>
          <a:xfrm>
            <a:off x="4224822" y="8741277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PAP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27" name="Rechteck 9"/>
          <p:cNvSpPr/>
          <p:nvPr/>
        </p:nvSpPr>
        <p:spPr>
          <a:xfrm>
            <a:off x="4081946" y="7126017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17"/>
          <p:cNvCxnSpPr>
            <a:endCxn id="26" idx="0"/>
          </p:cNvCxnSpPr>
          <p:nvPr/>
        </p:nvCxnSpPr>
        <p:spPr>
          <a:xfrm>
            <a:off x="4762500" y="7734300"/>
            <a:ext cx="0" cy="10071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715510" y="8074660"/>
            <a:ext cx="454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3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el-GR" sz="36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src</a:t>
            </a:r>
            <a:endParaRPr lang="en-US" altLang="el-GR" sz="360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3" name="Rechteck 4"/>
          <p:cNvSpPr/>
          <p:nvPr/>
        </p:nvSpPr>
        <p:spPr>
          <a:xfrm>
            <a:off x="3140441" y="4867963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4" name="Rechteck 7"/>
          <p:cNvSpPr/>
          <p:nvPr/>
        </p:nvSpPr>
        <p:spPr>
          <a:xfrm>
            <a:off x="3121660" y="4860925"/>
            <a:ext cx="157289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35" name="Rechteck 4"/>
          <p:cNvSpPr/>
          <p:nvPr/>
        </p:nvSpPr>
        <p:spPr>
          <a:xfrm>
            <a:off x="12331838" y="4867963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6" name="Rechteck 7"/>
          <p:cNvSpPr/>
          <p:nvPr/>
        </p:nvSpPr>
        <p:spPr>
          <a:xfrm>
            <a:off x="12312650" y="4870450"/>
            <a:ext cx="165417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endParaRPr lang="en-US" altLang="de-DE" sz="3600" dirty="0" err="1" smtClean="0"/>
          </a:p>
          <a:p>
            <a:pPr algn="ctr"/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37" name="Rechteck 4"/>
          <p:cNvSpPr/>
          <p:nvPr/>
        </p:nvSpPr>
        <p:spPr>
          <a:xfrm>
            <a:off x="11539358" y="8778000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8" name="Rechteck 7"/>
          <p:cNvSpPr/>
          <p:nvPr/>
        </p:nvSpPr>
        <p:spPr>
          <a:xfrm>
            <a:off x="11520170" y="8770620"/>
            <a:ext cx="146748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39" name="Rechteck 8"/>
          <p:cNvSpPr/>
          <p:nvPr/>
        </p:nvSpPr>
        <p:spPr>
          <a:xfrm>
            <a:off x="12987594" y="8778111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PAP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40" name="Rechteck 9"/>
          <p:cNvSpPr/>
          <p:nvPr/>
        </p:nvSpPr>
        <p:spPr>
          <a:xfrm>
            <a:off x="12901868" y="7162851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17"/>
          <p:cNvCxnSpPr>
            <a:stCxn id="40" idx="2"/>
          </p:cNvCxnSpPr>
          <p:nvPr/>
        </p:nvCxnSpPr>
        <p:spPr>
          <a:xfrm flipH="1">
            <a:off x="13358495" y="7740015"/>
            <a:ext cx="52705" cy="10674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64"/>
          <p:cNvSpPr txBox="1"/>
          <p:nvPr/>
        </p:nvSpPr>
        <p:spPr>
          <a:xfrm>
            <a:off x="13387070" y="7915275"/>
            <a:ext cx="5366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3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trg</a:t>
            </a:r>
            <a:endParaRPr lang="en-US" altLang="de-DE" sz="360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曲线连接符 45"/>
          <p:cNvCxnSpPr>
            <a:endCxn id="38" idx="0"/>
          </p:cNvCxnSpPr>
          <p:nvPr/>
        </p:nvCxnSpPr>
        <p:spPr>
          <a:xfrm rot="10800000">
            <a:off x="12225865" y="8770379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64"/>
          <p:cNvSpPr txBox="1"/>
          <p:nvPr/>
        </p:nvSpPr>
        <p:spPr>
          <a:xfrm>
            <a:off x="9914890" y="8074660"/>
            <a:ext cx="2799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曲线连接符 47"/>
          <p:cNvCxnSpPr/>
          <p:nvPr/>
        </p:nvCxnSpPr>
        <p:spPr>
          <a:xfrm rot="10800000">
            <a:off x="3518347" y="8760218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64"/>
          <p:cNvSpPr txBox="1"/>
          <p:nvPr/>
        </p:nvSpPr>
        <p:spPr>
          <a:xfrm>
            <a:off x="1442720" y="7915275"/>
            <a:ext cx="2764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云形 49"/>
          <p:cNvSpPr/>
          <p:nvPr/>
        </p:nvSpPr>
        <p:spPr>
          <a:xfrm>
            <a:off x="8336280" y="10751820"/>
            <a:ext cx="2707005" cy="2244090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51" name="肘形连接符 50"/>
          <p:cNvCxnSpPr>
            <a:stCxn id="50" idx="2"/>
            <a:endCxn id="56" idx="0"/>
          </p:cNvCxnSpPr>
          <p:nvPr/>
        </p:nvCxnSpPr>
        <p:spPr>
          <a:xfrm rot="10800000" flipV="1">
            <a:off x="3748405" y="11873230"/>
            <a:ext cx="4595495" cy="88582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8" idx="0"/>
            <a:endCxn id="50" idx="0"/>
          </p:cNvCxnSpPr>
          <p:nvPr/>
        </p:nvCxnSpPr>
        <p:spPr>
          <a:xfrm rot="16200000" flipV="1">
            <a:off x="11526203" y="11388408"/>
            <a:ext cx="885825" cy="185674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518535" y="11169015"/>
            <a:ext cx="4243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TGM_PHASE_TIME</a:t>
            </a:r>
            <a:endParaRPr lang="en-US" altLang="zh-CN" sz="3600"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214735" y="11198225"/>
            <a:ext cx="4474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TGM_PHASE_TIME </a:t>
            </a:r>
            <a:endParaRPr lang="en-US" altLang="zh-CN" sz="3600"/>
          </a:p>
        </p:txBody>
      </p:sp>
      <p:sp>
        <p:nvSpPr>
          <p:cNvPr id="55" name="Rechteck 4"/>
          <p:cNvSpPr/>
          <p:nvPr/>
        </p:nvSpPr>
        <p:spPr>
          <a:xfrm>
            <a:off x="2993117" y="12757301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56" name="Rechteck 7"/>
          <p:cNvSpPr/>
          <p:nvPr/>
        </p:nvSpPr>
        <p:spPr>
          <a:xfrm>
            <a:off x="2974340" y="12759690"/>
            <a:ext cx="154940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57" name="Rechteck 4"/>
          <p:cNvSpPr/>
          <p:nvPr/>
        </p:nvSpPr>
        <p:spPr>
          <a:xfrm>
            <a:off x="12184515" y="12757301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58" name="Rechteck 7"/>
          <p:cNvSpPr/>
          <p:nvPr/>
        </p:nvSpPr>
        <p:spPr>
          <a:xfrm>
            <a:off x="12165330" y="12759690"/>
            <a:ext cx="146431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60" name="Textfeld 64"/>
          <p:cNvSpPr txBox="1"/>
          <p:nvPr/>
        </p:nvSpPr>
        <p:spPr>
          <a:xfrm>
            <a:off x="13452475" y="11814175"/>
            <a:ext cx="3612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 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</a:t>
            </a:r>
            <a:r>
              <a:rPr 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trg 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and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云形 61"/>
          <p:cNvSpPr/>
          <p:nvPr/>
        </p:nvSpPr>
        <p:spPr>
          <a:xfrm>
            <a:off x="9015095" y="15841980"/>
            <a:ext cx="3232785" cy="1447800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63" name="肘形连接符 62"/>
          <p:cNvCxnSpPr>
            <a:endCxn id="81" idx="0"/>
          </p:cNvCxnSpPr>
          <p:nvPr/>
        </p:nvCxnSpPr>
        <p:spPr>
          <a:xfrm rot="10800000" flipV="1">
            <a:off x="3781120" y="16475003"/>
            <a:ext cx="5450034" cy="1920403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626485" y="15061565"/>
            <a:ext cx="570801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TGM_SYNCH_WIN </a:t>
            </a:r>
            <a:endParaRPr lang="en-US" altLang="zh-CN" sz="3600"/>
          </a:p>
          <a:p>
            <a:r>
              <a:rPr lang="en-US" altLang="zh-CN" sz="3600"/>
              <a:t>TGM_PHASE_CORRECTION</a:t>
            </a:r>
            <a:endParaRPr lang="en-US" altLang="zh-CN" sz="3600"/>
          </a:p>
        </p:txBody>
      </p:sp>
      <p:sp>
        <p:nvSpPr>
          <p:cNvPr id="68" name="Rechteck 7"/>
          <p:cNvSpPr/>
          <p:nvPr/>
        </p:nvSpPr>
        <p:spPr>
          <a:xfrm>
            <a:off x="9570551" y="14733600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/>
          <p:nvPr/>
        </p:nvCxnSpPr>
        <p:spPr>
          <a:xfrm rot="5400000">
            <a:off x="9902093" y="15657371"/>
            <a:ext cx="530270" cy="3175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/>
          <p:nvPr/>
        </p:nvCxnSpPr>
        <p:spPr>
          <a:xfrm rot="16200000">
            <a:off x="4854575" y="17103090"/>
            <a:ext cx="4982845" cy="4953000"/>
          </a:xfrm>
          <a:prstGeom prst="bentConnector3">
            <a:avLst>
              <a:gd name="adj1" fmla="val 36096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1" idx="0"/>
            <a:endCxn id="62" idx="0"/>
          </p:cNvCxnSpPr>
          <p:nvPr/>
        </p:nvCxnSpPr>
        <p:spPr>
          <a:xfrm rot="16200000" flipV="1">
            <a:off x="9822815" y="18988405"/>
            <a:ext cx="5160010" cy="31496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19"/>
          <p:cNvSpPr/>
          <p:nvPr/>
        </p:nvSpPr>
        <p:spPr>
          <a:xfrm>
            <a:off x="3096555" y="18423933"/>
            <a:ext cx="6180397" cy="1453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81" name="Rechteck 20"/>
          <p:cNvSpPr/>
          <p:nvPr/>
        </p:nvSpPr>
        <p:spPr>
          <a:xfrm>
            <a:off x="3035300" y="18395315"/>
            <a:ext cx="149225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85" name="Rechteck 27"/>
          <p:cNvSpPr/>
          <p:nvPr/>
        </p:nvSpPr>
        <p:spPr>
          <a:xfrm>
            <a:off x="6224905" y="18409920"/>
            <a:ext cx="1395095" cy="145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PSM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31"/>
          <p:cNvCxnSpPr>
            <a:endCxn id="89" idx="2"/>
          </p:cNvCxnSpPr>
          <p:nvPr/>
        </p:nvCxnSpPr>
        <p:spPr>
          <a:xfrm flipH="1" flipV="1">
            <a:off x="6991303" y="17846960"/>
            <a:ext cx="2540" cy="5347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33"/>
          <p:cNvSpPr/>
          <p:nvPr/>
        </p:nvSpPr>
        <p:spPr>
          <a:xfrm>
            <a:off x="6087110" y="16757650"/>
            <a:ext cx="1808480" cy="1089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Group DDS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91" name="Textfeld 62"/>
          <p:cNvSpPr txBox="1"/>
          <p:nvPr/>
        </p:nvSpPr>
        <p:spPr>
          <a:xfrm>
            <a:off x="3826510" y="16348710"/>
            <a:ext cx="2730500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</a:t>
            </a:r>
            <a:r>
              <a:rPr lang="en-US" altLang="el-GR" sz="36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endParaRPr lang="en-US" altLang="el-GR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echteck 38"/>
          <p:cNvSpPr/>
          <p:nvPr/>
        </p:nvSpPr>
        <p:spPr>
          <a:xfrm>
            <a:off x="4124691" y="22062815"/>
            <a:ext cx="5170610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05" name="Rechteck 39"/>
          <p:cNvSpPr/>
          <p:nvPr/>
        </p:nvSpPr>
        <p:spPr>
          <a:xfrm>
            <a:off x="4075430" y="22064980"/>
            <a:ext cx="159639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cxnSp>
        <p:nvCxnSpPr>
          <p:cNvPr id="106" name="Gerade Verbindung mit Pfeil 47"/>
          <p:cNvCxnSpPr>
            <a:stCxn id="108" idx="0"/>
            <a:endCxn id="107" idx="2"/>
          </p:cNvCxnSpPr>
          <p:nvPr/>
        </p:nvCxnSpPr>
        <p:spPr>
          <a:xfrm flipV="1">
            <a:off x="7024100" y="21194213"/>
            <a:ext cx="57785" cy="8401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48"/>
          <p:cNvSpPr/>
          <p:nvPr/>
        </p:nvSpPr>
        <p:spPr>
          <a:xfrm>
            <a:off x="6544509" y="20660700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08" name="Rechteck 49"/>
          <p:cNvSpPr/>
          <p:nvPr/>
        </p:nvSpPr>
        <p:spPr>
          <a:xfrm>
            <a:off x="6486723" y="22034318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PCM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09" name="Textfeld 65"/>
          <p:cNvSpPr txBox="1"/>
          <p:nvPr/>
        </p:nvSpPr>
        <p:spPr>
          <a:xfrm>
            <a:off x="5016865" y="20661029"/>
            <a:ext cx="380983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hteck 38"/>
          <p:cNvSpPr/>
          <p:nvPr/>
        </p:nvSpPr>
        <p:spPr>
          <a:xfrm>
            <a:off x="11810152" y="21725630"/>
            <a:ext cx="4768621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11" name="Rechteck 39"/>
          <p:cNvSpPr/>
          <p:nvPr/>
        </p:nvSpPr>
        <p:spPr>
          <a:xfrm>
            <a:off x="11760835" y="21725890"/>
            <a:ext cx="159829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cxnSp>
        <p:nvCxnSpPr>
          <p:cNvPr id="112" name="Gerade Verbindung mit Pfeil 47"/>
          <p:cNvCxnSpPr>
            <a:stCxn id="114" idx="0"/>
            <a:endCxn id="113" idx="2"/>
          </p:cNvCxnSpPr>
          <p:nvPr/>
        </p:nvCxnSpPr>
        <p:spPr>
          <a:xfrm flipV="1">
            <a:off x="15030235" y="20298864"/>
            <a:ext cx="28575" cy="13957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48"/>
          <p:cNvSpPr/>
          <p:nvPr/>
        </p:nvSpPr>
        <p:spPr>
          <a:xfrm>
            <a:off x="14521433" y="19765350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14" name="Rechteck 49"/>
          <p:cNvSpPr/>
          <p:nvPr/>
        </p:nvSpPr>
        <p:spPr>
          <a:xfrm>
            <a:off x="14492858" y="21694594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PCM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15" name="Textfeld 65"/>
          <p:cNvSpPr txBox="1"/>
          <p:nvPr/>
        </p:nvSpPr>
        <p:spPr>
          <a:xfrm>
            <a:off x="12921615" y="20380325"/>
            <a:ext cx="230441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3894800" y="18055018"/>
            <a:ext cx="2627854" cy="64204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21" name="Rechteck 3"/>
          <p:cNvSpPr/>
          <p:nvPr/>
        </p:nvSpPr>
        <p:spPr>
          <a:xfrm>
            <a:off x="2991907" y="27051773"/>
            <a:ext cx="6190919" cy="149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22" name="Rechteck 4"/>
          <p:cNvSpPr/>
          <p:nvPr/>
        </p:nvSpPr>
        <p:spPr>
          <a:xfrm>
            <a:off x="2992120" y="27051635"/>
            <a:ext cx="1536065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sp>
        <p:nvSpPr>
          <p:cNvPr id="125" name="Rechteck 12"/>
          <p:cNvSpPr/>
          <p:nvPr/>
        </p:nvSpPr>
        <p:spPr>
          <a:xfrm>
            <a:off x="5373281" y="2703602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26" name="Rechteck 14"/>
          <p:cNvSpPr/>
          <p:nvPr/>
        </p:nvSpPr>
        <p:spPr>
          <a:xfrm>
            <a:off x="4693920" y="24289385"/>
            <a:ext cx="2193925" cy="120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Extraction</a:t>
            </a:r>
            <a:r>
              <a:rPr lang="de-DE" sz="3600" i="1" dirty="0" smtClean="0">
                <a:solidFill>
                  <a:schemeClr val="tx1"/>
                </a:solidFill>
              </a:rPr>
              <a:t>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mit Pfeil 15"/>
          <p:cNvCxnSpPr/>
          <p:nvPr/>
        </p:nvCxnSpPr>
        <p:spPr>
          <a:xfrm flipH="1" flipV="1">
            <a:off x="5876925" y="25493980"/>
            <a:ext cx="15875" cy="109093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6"/>
          <p:cNvSpPr/>
          <p:nvPr/>
        </p:nvSpPr>
        <p:spPr>
          <a:xfrm>
            <a:off x="6702425" y="25589230"/>
            <a:ext cx="2418715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5"/>
          <p:cNvCxnSpPr/>
          <p:nvPr/>
        </p:nvCxnSpPr>
        <p:spPr>
          <a:xfrm flipV="1">
            <a:off x="5960110" y="26267410"/>
            <a:ext cx="711835" cy="1270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5898870" y="2634369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feld 10"/>
          <p:cNvSpPr txBox="1"/>
          <p:nvPr/>
        </p:nvSpPr>
        <p:spPr>
          <a:xfrm>
            <a:off x="5941060" y="25525095"/>
            <a:ext cx="761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任意多边形 135"/>
          <p:cNvSpPr/>
          <p:nvPr/>
        </p:nvSpPr>
        <p:spPr>
          <a:xfrm>
            <a:off x="3681324" y="2678123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37" name="Textfeld 62"/>
          <p:cNvSpPr txBox="1"/>
          <p:nvPr/>
        </p:nvSpPr>
        <p:spPr>
          <a:xfrm>
            <a:off x="1622425" y="25857835"/>
            <a:ext cx="414718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echteck 48"/>
          <p:cNvSpPr/>
          <p:nvPr/>
        </p:nvSpPr>
        <p:spPr>
          <a:xfrm>
            <a:off x="2702210" y="2977472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42" name="任意多边形 141"/>
          <p:cNvSpPr/>
          <p:nvPr/>
        </p:nvSpPr>
        <p:spPr>
          <a:xfrm>
            <a:off x="3776580" y="2830722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43" name="Textfeld 62"/>
          <p:cNvSpPr txBox="1"/>
          <p:nvPr/>
        </p:nvSpPr>
        <p:spPr>
          <a:xfrm rot="20400000">
            <a:off x="3901324" y="29364683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任意多边形 143"/>
          <p:cNvSpPr/>
          <p:nvPr/>
        </p:nvSpPr>
        <p:spPr>
          <a:xfrm flipV="1">
            <a:off x="3572098" y="2830722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45" name="Textfeld 62"/>
          <p:cNvSpPr txBox="1"/>
          <p:nvPr/>
        </p:nvSpPr>
        <p:spPr>
          <a:xfrm>
            <a:off x="485140" y="28756610"/>
            <a:ext cx="6402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delay compensation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Textfeld 62"/>
          <p:cNvSpPr txBox="1"/>
          <p:nvPr/>
        </p:nvSpPr>
        <p:spPr>
          <a:xfrm rot="600000">
            <a:off x="6134100" y="29685615"/>
            <a:ext cx="294132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kick</a:t>
            </a:r>
            <a:endParaRPr lang="en-US" sz="3600" i="1" baseline="-25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hteck 3"/>
          <p:cNvSpPr/>
          <p:nvPr/>
        </p:nvSpPr>
        <p:spPr>
          <a:xfrm>
            <a:off x="11331645" y="27051760"/>
            <a:ext cx="5237142" cy="1492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50" name="Rechteck 4"/>
          <p:cNvSpPr/>
          <p:nvPr/>
        </p:nvSpPr>
        <p:spPr>
          <a:xfrm>
            <a:off x="11331575" y="27051635"/>
            <a:ext cx="156591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sp>
        <p:nvSpPr>
          <p:cNvPr id="151" name="Rechteck 12"/>
          <p:cNvSpPr/>
          <p:nvPr/>
        </p:nvSpPr>
        <p:spPr>
          <a:xfrm>
            <a:off x="13400405" y="27035760"/>
            <a:ext cx="1241425" cy="1495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52" name="Rechteck 14"/>
          <p:cNvSpPr/>
          <p:nvPr/>
        </p:nvSpPr>
        <p:spPr>
          <a:xfrm>
            <a:off x="13274220" y="2428935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mit Pfeil 15"/>
          <p:cNvCxnSpPr>
            <a:endCxn id="152" idx="2"/>
          </p:cNvCxnSpPr>
          <p:nvPr/>
        </p:nvCxnSpPr>
        <p:spPr>
          <a:xfrm flipH="1" flipV="1">
            <a:off x="14222966" y="2549401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6"/>
          <p:cNvSpPr/>
          <p:nvPr/>
        </p:nvSpPr>
        <p:spPr>
          <a:xfrm>
            <a:off x="14813915" y="25589230"/>
            <a:ext cx="2399030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mit Pfeil 15"/>
          <p:cNvCxnSpPr/>
          <p:nvPr/>
        </p:nvCxnSpPr>
        <p:spPr>
          <a:xfrm>
            <a:off x="14242650" y="2628019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14238840" y="2634369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feld 10"/>
          <p:cNvSpPr txBox="1"/>
          <p:nvPr/>
        </p:nvSpPr>
        <p:spPr>
          <a:xfrm>
            <a:off x="14208760" y="25642570"/>
            <a:ext cx="834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任意多边形 157"/>
          <p:cNvSpPr/>
          <p:nvPr/>
        </p:nvSpPr>
        <p:spPr>
          <a:xfrm>
            <a:off x="12021294" y="2678123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59" name="Textfeld 62"/>
          <p:cNvSpPr txBox="1"/>
          <p:nvPr/>
        </p:nvSpPr>
        <p:spPr>
          <a:xfrm>
            <a:off x="9915225" y="25858024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Rechteck 48"/>
          <p:cNvSpPr/>
          <p:nvPr/>
        </p:nvSpPr>
        <p:spPr>
          <a:xfrm>
            <a:off x="11042180" y="2977472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61" name="任意多边形 160"/>
          <p:cNvSpPr/>
          <p:nvPr/>
        </p:nvSpPr>
        <p:spPr>
          <a:xfrm>
            <a:off x="12116550" y="2830722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62" name="Textfeld 62"/>
          <p:cNvSpPr txBox="1"/>
          <p:nvPr/>
        </p:nvSpPr>
        <p:spPr>
          <a:xfrm rot="20400000">
            <a:off x="12155569" y="29421833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任意多边形 162"/>
          <p:cNvSpPr/>
          <p:nvPr/>
        </p:nvSpPr>
        <p:spPr>
          <a:xfrm flipV="1">
            <a:off x="11912068" y="2830722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64" name="Textfeld 62"/>
          <p:cNvSpPr txBox="1"/>
          <p:nvPr/>
        </p:nvSpPr>
        <p:spPr>
          <a:xfrm>
            <a:off x="10297160" y="28531185"/>
            <a:ext cx="546925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delay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compensation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echteck 3"/>
          <p:cNvSpPr/>
          <p:nvPr/>
        </p:nvSpPr>
        <p:spPr>
          <a:xfrm>
            <a:off x="11183678" y="374773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82" name="Rechteck 4"/>
          <p:cNvSpPr/>
          <p:nvPr/>
        </p:nvSpPr>
        <p:spPr>
          <a:xfrm>
            <a:off x="11183620" y="37477700"/>
            <a:ext cx="186817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sp>
        <p:nvSpPr>
          <p:cNvPr id="184" name="Rechteck 14"/>
          <p:cNvSpPr/>
          <p:nvPr/>
        </p:nvSpPr>
        <p:spPr>
          <a:xfrm>
            <a:off x="15120788" y="40508721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186" name="Rechteck 16"/>
          <p:cNvSpPr/>
          <p:nvPr/>
        </p:nvSpPr>
        <p:spPr>
          <a:xfrm>
            <a:off x="15034895" y="39237920"/>
            <a:ext cx="2268855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189" name="Textfeld 10"/>
          <p:cNvSpPr txBox="1"/>
          <p:nvPr/>
        </p:nvSpPr>
        <p:spPr>
          <a:xfrm>
            <a:off x="14319885" y="40121840"/>
            <a:ext cx="779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7" name="Textfeld 62"/>
          <p:cNvSpPr txBox="1"/>
          <p:nvPr/>
        </p:nvSpPr>
        <p:spPr>
          <a:xfrm>
            <a:off x="10050145" y="39401115"/>
            <a:ext cx="4728845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injection time &amp;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kicker trigger time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8" name="Rechteck 3"/>
          <p:cNvSpPr/>
          <p:nvPr/>
        </p:nvSpPr>
        <p:spPr>
          <a:xfrm>
            <a:off x="2584264" y="374773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99" name="Rechteck 4"/>
          <p:cNvSpPr/>
          <p:nvPr/>
        </p:nvSpPr>
        <p:spPr>
          <a:xfrm>
            <a:off x="2584450" y="37477700"/>
            <a:ext cx="170688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sp>
        <p:nvSpPr>
          <p:cNvPr id="208" name="Textfeld 62"/>
          <p:cNvSpPr txBox="1"/>
          <p:nvPr/>
        </p:nvSpPr>
        <p:spPr>
          <a:xfrm>
            <a:off x="485140" y="39401115"/>
            <a:ext cx="5030470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extraction time &amp;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 kicker trigger time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" name="Rechteck 14"/>
          <p:cNvSpPr/>
          <p:nvPr/>
        </p:nvSpPr>
        <p:spPr>
          <a:xfrm>
            <a:off x="6557010" y="40515540"/>
            <a:ext cx="2098040" cy="120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Extraction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210" name="Rechteck 16"/>
          <p:cNvSpPr/>
          <p:nvPr/>
        </p:nvSpPr>
        <p:spPr>
          <a:xfrm>
            <a:off x="6539230" y="39237920"/>
            <a:ext cx="2453640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212" name="Textfeld 10"/>
          <p:cNvSpPr txBox="1"/>
          <p:nvPr/>
        </p:nvSpPr>
        <p:spPr>
          <a:xfrm>
            <a:off x="5759450" y="39863395"/>
            <a:ext cx="779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7" name="云形 216"/>
          <p:cNvSpPr/>
          <p:nvPr/>
        </p:nvSpPr>
        <p:spPr>
          <a:xfrm>
            <a:off x="7828280" y="35903535"/>
            <a:ext cx="2710180" cy="1764665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218" name="肘形连接符 217"/>
          <p:cNvCxnSpPr/>
          <p:nvPr/>
        </p:nvCxnSpPr>
        <p:spPr>
          <a:xfrm rot="10800000" flipV="1">
            <a:off x="3453765" y="36786185"/>
            <a:ext cx="4398645" cy="691515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/>
          <p:nvPr/>
        </p:nvCxnSpPr>
        <p:spPr>
          <a:xfrm rot="16200000" flipV="1">
            <a:off x="10918825" y="36567110"/>
            <a:ext cx="533400" cy="1294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/>
          <p:cNvSpPr txBox="1"/>
          <p:nvPr/>
        </p:nvSpPr>
        <p:spPr>
          <a:xfrm>
            <a:off x="2458085" y="35998150"/>
            <a:ext cx="5120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TGM_KICKER_TRIGGER_S</a:t>
            </a:r>
            <a:endParaRPr lang="en-US" altLang="zh-CN" sz="3600">
              <a:sym typeface="+mn-ea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10772140" y="36312475"/>
            <a:ext cx="552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TGM_KICKER_TRIGGER_T</a:t>
            </a:r>
            <a:endParaRPr lang="en-US" altLang="zh-CN" sz="3600">
              <a:sym typeface="+mn-ea"/>
            </a:endParaRPr>
          </a:p>
        </p:txBody>
      </p:sp>
      <p:sp>
        <p:nvSpPr>
          <p:cNvPr id="224" name="Rechteck 3"/>
          <p:cNvSpPr/>
          <p:nvPr/>
        </p:nvSpPr>
        <p:spPr>
          <a:xfrm>
            <a:off x="2512509" y="330069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225" name="Rechteck 4"/>
          <p:cNvSpPr/>
          <p:nvPr/>
        </p:nvSpPr>
        <p:spPr>
          <a:xfrm>
            <a:off x="2512695" y="33007300"/>
            <a:ext cx="167259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dirty="0" err="1" smtClean="0"/>
              <a:t>B2B source SCU</a:t>
            </a:r>
            <a:endParaRPr lang="en-US" altLang="de-DE" sz="3600" dirty="0" err="1" smtClean="0"/>
          </a:p>
        </p:txBody>
      </p:sp>
      <p:cxnSp>
        <p:nvCxnSpPr>
          <p:cNvPr id="227" name="肘形连接符 226"/>
          <p:cNvCxnSpPr>
            <a:stCxn id="217" idx="3"/>
            <a:endCxn id="225" idx="2"/>
          </p:cNvCxnSpPr>
          <p:nvPr/>
        </p:nvCxnSpPr>
        <p:spPr>
          <a:xfrm rot="16200000" flipV="1">
            <a:off x="5514023" y="32335153"/>
            <a:ext cx="1504315" cy="5834380"/>
          </a:xfrm>
          <a:prstGeom prst="bentConnector3">
            <a:avLst>
              <a:gd name="adj1" fmla="val 5337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/>
          <p:nvPr/>
        </p:nvCxnSpPr>
        <p:spPr>
          <a:xfrm rot="10800000">
            <a:off x="3348990" y="33007300"/>
            <a:ext cx="6353175" cy="2622550"/>
          </a:xfrm>
          <a:prstGeom prst="bentConnector4">
            <a:avLst>
              <a:gd name="adj1" fmla="val -89"/>
              <a:gd name="adj2" fmla="val 109080"/>
            </a:avLst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4631690" y="32047815"/>
            <a:ext cx="3629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TGM_B2B_STATUS</a:t>
            </a:r>
            <a:endParaRPr lang="en-US" altLang="zh-CN" sz="3600"/>
          </a:p>
        </p:txBody>
      </p:sp>
      <p:cxnSp>
        <p:nvCxnSpPr>
          <p:cNvPr id="230" name="直接箭头连接符 229"/>
          <p:cNvCxnSpPr/>
          <p:nvPr/>
        </p:nvCxnSpPr>
        <p:spPr>
          <a:xfrm flipV="1">
            <a:off x="10186670" y="34523680"/>
            <a:ext cx="1234440" cy="19602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7"/>
          <p:cNvSpPr/>
          <p:nvPr/>
        </p:nvSpPr>
        <p:spPr>
          <a:xfrm>
            <a:off x="10937685" y="3380020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2992121" y="471805"/>
            <a:ext cx="2717800" cy="13163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12057381" y="471805"/>
            <a:ext cx="2717800" cy="13163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任意多边形 244"/>
          <p:cNvSpPr/>
          <p:nvPr/>
        </p:nvSpPr>
        <p:spPr>
          <a:xfrm>
            <a:off x="5052060" y="218776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246" name="任意多边形 245"/>
          <p:cNvSpPr/>
          <p:nvPr/>
        </p:nvSpPr>
        <p:spPr>
          <a:xfrm>
            <a:off x="13298805" y="21537930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247" name="Textfeld 65"/>
          <p:cNvSpPr txBox="1"/>
          <p:nvPr/>
        </p:nvSpPr>
        <p:spPr>
          <a:xfrm>
            <a:off x="15110243" y="20380359"/>
            <a:ext cx="380983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8" name="Textfeld 65"/>
          <p:cNvSpPr txBox="1"/>
          <p:nvPr/>
        </p:nvSpPr>
        <p:spPr>
          <a:xfrm>
            <a:off x="7100988" y="21232529"/>
            <a:ext cx="38098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080125" y="28544520"/>
            <a:ext cx="2656205" cy="141541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3" name="Textfeld 62"/>
          <p:cNvSpPr txBox="1"/>
          <p:nvPr/>
        </p:nvSpPr>
        <p:spPr>
          <a:xfrm rot="600000">
            <a:off x="6306835" y="28917600"/>
            <a:ext cx="44350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236970" y="28541980"/>
            <a:ext cx="2656205" cy="119761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5" name="Textfeld 62"/>
          <p:cNvSpPr txBox="1"/>
          <p:nvPr/>
        </p:nvSpPr>
        <p:spPr>
          <a:xfrm rot="1860000">
            <a:off x="14035405" y="30397450"/>
            <a:ext cx="294132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kick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4435455" y="28433395"/>
            <a:ext cx="2225675" cy="234569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8" name="Textfeld 62"/>
          <p:cNvSpPr txBox="1"/>
          <p:nvPr/>
        </p:nvSpPr>
        <p:spPr>
          <a:xfrm rot="1920000">
            <a:off x="14476110" y="29638960"/>
            <a:ext cx="44350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4559280" y="28401645"/>
            <a:ext cx="2856865" cy="237744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0" name="Rechteck 48"/>
          <p:cNvSpPr/>
          <p:nvPr/>
        </p:nvSpPr>
        <p:spPr>
          <a:xfrm>
            <a:off x="16347440" y="30530800"/>
            <a:ext cx="1336040" cy="879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>
                <a:solidFill>
                  <a:schemeClr val="tx1"/>
                </a:solidFill>
              </a:rPr>
              <a:t>MPS</a:t>
            </a:r>
            <a:endParaRPr lang="en-US" altLang="de-DE" sz="3600" i="1" dirty="0">
              <a:solidFill>
                <a:schemeClr val="tx1"/>
              </a:solidFill>
            </a:endParaRPr>
          </a:p>
        </p:txBody>
      </p:sp>
      <p:sp>
        <p:nvSpPr>
          <p:cNvPr id="146" name="Rechteck 48"/>
          <p:cNvSpPr/>
          <p:nvPr/>
        </p:nvSpPr>
        <p:spPr>
          <a:xfrm>
            <a:off x="8721725" y="29582110"/>
            <a:ext cx="1017270" cy="97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>
                <a:solidFill>
                  <a:schemeClr val="tx1"/>
                </a:solidFill>
              </a:rPr>
              <a:t>MPS</a:t>
            </a:r>
            <a:endParaRPr lang="en-US" altLang="de-DE" sz="3600" i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022205" y="57150"/>
            <a:ext cx="57785" cy="419811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endCxn id="199" idx="2"/>
          </p:cNvCxnSpPr>
          <p:nvPr/>
        </p:nvCxnSpPr>
        <p:spPr>
          <a:xfrm rot="10800000">
            <a:off x="3437255" y="38970585"/>
            <a:ext cx="3062605" cy="61468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209" idx="1"/>
            <a:endCxn id="199" idx="2"/>
          </p:cNvCxnSpPr>
          <p:nvPr/>
        </p:nvCxnSpPr>
        <p:spPr>
          <a:xfrm rot="10800000">
            <a:off x="3437890" y="38970585"/>
            <a:ext cx="3119120" cy="214757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10800000">
            <a:off x="12002770" y="38959790"/>
            <a:ext cx="3062605" cy="61468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10800000">
            <a:off x="11965305" y="38978840"/>
            <a:ext cx="3119120" cy="214757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9722485" y="35299015"/>
            <a:ext cx="4445" cy="7753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530840" y="15278735"/>
            <a:ext cx="5708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CMD_SYNCH_WIN </a:t>
            </a:r>
            <a:endParaRPr lang="en-US" altLang="zh-CN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1131</Words>
  <Application>WPS 演示</Application>
  <PresentationFormat>宽屏</PresentationFormat>
  <Paragraphs>248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45</cp:revision>
  <dcterms:created xsi:type="dcterms:W3CDTF">2016-10-26T08:17:00Z</dcterms:created>
  <dcterms:modified xsi:type="dcterms:W3CDTF">2017-05-05T08:21:03Z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