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6858000" cy="535305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57250" y="876333"/>
            <a:ext cx="5143500" cy="18642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57250" y="2812447"/>
            <a:ext cx="5143500" cy="129280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45"/>
            </a:lvl3pPr>
            <a:lvl4pPr marL="1029335" indent="0" algn="ctr">
              <a:buNone/>
              <a:defRPr sz="1205"/>
            </a:lvl4pPr>
            <a:lvl5pPr marL="1371600" indent="0" algn="ctr">
              <a:buNone/>
              <a:defRPr sz="1205"/>
            </a:lvl5pPr>
            <a:lvl6pPr marL="1714500" indent="0" algn="ctr">
              <a:buNone/>
              <a:defRPr sz="1205"/>
            </a:lvl6pPr>
            <a:lvl7pPr marL="2057400" indent="0" algn="ctr">
              <a:buNone/>
              <a:defRPr sz="1205"/>
            </a:lvl7pPr>
            <a:lvl8pPr marL="2400935" indent="0" algn="ctr">
              <a:buNone/>
              <a:defRPr sz="1205"/>
            </a:lvl8pPr>
            <a:lvl9pPr marL="2743835" indent="0" algn="ctr">
              <a:buNone/>
              <a:defRPr sz="1205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4907756" y="285087"/>
            <a:ext cx="1478756" cy="453784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285087"/>
            <a:ext cx="4350544" cy="453784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916" y="1334952"/>
            <a:ext cx="5915025" cy="22273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7916" y="3583421"/>
            <a:ext cx="5915025" cy="11713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1488" y="1425436"/>
            <a:ext cx="2914650" cy="33974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471863" y="1425436"/>
            <a:ext cx="2914650" cy="33974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2381" y="285087"/>
            <a:ext cx="5915025" cy="10349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2381" y="1312641"/>
            <a:ext cx="2901255" cy="6433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345" b="1"/>
            </a:lvl3pPr>
            <a:lvl4pPr marL="1029335" indent="0">
              <a:buNone/>
              <a:defRPr sz="1205" b="1"/>
            </a:lvl4pPr>
            <a:lvl5pPr marL="1371600" indent="0">
              <a:buNone/>
              <a:defRPr sz="1205" b="1"/>
            </a:lvl5pPr>
            <a:lvl6pPr marL="1714500" indent="0">
              <a:buNone/>
              <a:defRPr sz="1205" b="1"/>
            </a:lvl6pPr>
            <a:lvl7pPr marL="2057400" indent="0">
              <a:buNone/>
              <a:defRPr sz="1205" b="1"/>
            </a:lvl7pPr>
            <a:lvl8pPr marL="2400935" indent="0">
              <a:buNone/>
              <a:defRPr sz="1205" b="1"/>
            </a:lvl8pPr>
            <a:lvl9pPr marL="2743835" indent="0">
              <a:buNone/>
              <a:defRPr sz="120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2381" y="1955945"/>
            <a:ext cx="2901255" cy="28769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1312641"/>
            <a:ext cx="2915543" cy="6433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345" b="1"/>
            </a:lvl3pPr>
            <a:lvl4pPr marL="1029335" indent="0">
              <a:buNone/>
              <a:defRPr sz="1205" b="1"/>
            </a:lvl4pPr>
            <a:lvl5pPr marL="1371600" indent="0">
              <a:buNone/>
              <a:defRPr sz="1205" b="1"/>
            </a:lvl5pPr>
            <a:lvl6pPr marL="1714500" indent="0">
              <a:buNone/>
              <a:defRPr sz="1205" b="1"/>
            </a:lvl6pPr>
            <a:lvl7pPr marL="2057400" indent="0">
              <a:buNone/>
              <a:defRPr sz="1205" b="1"/>
            </a:lvl7pPr>
            <a:lvl8pPr marL="2400935" indent="0">
              <a:buNone/>
              <a:defRPr sz="1205" b="1"/>
            </a:lvl8pPr>
            <a:lvl9pPr marL="2743835" indent="0">
              <a:buNone/>
              <a:defRPr sz="120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471863" y="1955945"/>
            <a:ext cx="2915543" cy="28769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2381" y="356979"/>
            <a:ext cx="2211883" cy="12494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915543" y="770975"/>
            <a:ext cx="3471863" cy="3805293"/>
          </a:xfrm>
        </p:spPr>
        <p:txBody>
          <a:bodyPr/>
          <a:lstStyle>
            <a:lvl1pPr>
              <a:defRPr sz="2400"/>
            </a:lvl1pPr>
            <a:lvl2pPr>
              <a:defRPr sz="2105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606404"/>
            <a:ext cx="2211883" cy="2976062"/>
          </a:xfrm>
        </p:spPr>
        <p:txBody>
          <a:bodyPr/>
          <a:lstStyle>
            <a:lvl1pPr marL="0" indent="0">
              <a:buNone/>
              <a:defRPr sz="1205"/>
            </a:lvl1pPr>
            <a:lvl2pPr marL="342900" indent="0">
              <a:buNone/>
              <a:defRPr sz="1050"/>
            </a:lvl2pPr>
            <a:lvl3pPr marL="685165" indent="0">
              <a:buNone/>
              <a:defRPr sz="900"/>
            </a:lvl3pPr>
            <a:lvl4pPr marL="1029335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2381" y="356979"/>
            <a:ext cx="2211883" cy="12494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15543" y="770975"/>
            <a:ext cx="3471863" cy="380529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5"/>
            </a:lvl2pPr>
            <a:lvl3pPr marL="685165" indent="0">
              <a:buNone/>
              <a:defRPr sz="1800"/>
            </a:lvl3pPr>
            <a:lvl4pPr marL="1029335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606404"/>
            <a:ext cx="2211883" cy="2976062"/>
          </a:xfrm>
        </p:spPr>
        <p:txBody>
          <a:bodyPr/>
          <a:lstStyle>
            <a:lvl1pPr marL="0" indent="0">
              <a:buNone/>
              <a:defRPr sz="1205"/>
            </a:lvl1pPr>
            <a:lvl2pPr marL="342900" indent="0">
              <a:buNone/>
              <a:defRPr sz="1050"/>
            </a:lvl2pPr>
            <a:lvl3pPr marL="685165" indent="0">
              <a:buNone/>
              <a:defRPr sz="900"/>
            </a:lvl3pPr>
            <a:lvl4pPr marL="1029335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488" y="285087"/>
            <a:ext cx="5915025" cy="103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488" y="1425436"/>
            <a:ext cx="5915025" cy="339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1488" y="4962995"/>
            <a:ext cx="1543050" cy="285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71713" y="4962995"/>
            <a:ext cx="2314575" cy="285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843463" y="4962995"/>
            <a:ext cx="1543050" cy="285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815" indent="-168275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543685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68275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16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81296" y="2045745"/>
            <a:ext cx="6179871" cy="1453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70"/>
          </a:p>
        </p:txBody>
      </p:sp>
      <p:sp>
        <p:nvSpPr>
          <p:cNvPr id="8" name="Rechteck 7"/>
          <p:cNvSpPr/>
          <p:nvPr/>
        </p:nvSpPr>
        <p:spPr>
          <a:xfrm>
            <a:off x="281296" y="2045745"/>
            <a:ext cx="1295699" cy="145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9" name="Rechteck 8"/>
          <p:cNvSpPr/>
          <p:nvPr/>
        </p:nvSpPr>
        <p:spPr>
          <a:xfrm>
            <a:off x="1576996" y="2024491"/>
            <a:ext cx="1074663" cy="145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576995" y="818308"/>
            <a:ext cx="1074664" cy="576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33319" y="3499003"/>
            <a:ext cx="0" cy="512712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019180" y="3514753"/>
            <a:ext cx="0" cy="512712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91168" y="4043214"/>
            <a:ext cx="3647918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114327" y="1426799"/>
            <a:ext cx="0" cy="6165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114325" y="1467637"/>
            <a:ext cx="308663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Rechteck 38"/>
          <p:cNvSpPr/>
          <p:nvPr/>
        </p:nvSpPr>
        <p:spPr>
          <a:xfrm>
            <a:off x="275648" y="1928448"/>
            <a:ext cx="6179871" cy="1453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40" name="Rechteck 39"/>
          <p:cNvSpPr/>
          <p:nvPr/>
        </p:nvSpPr>
        <p:spPr>
          <a:xfrm>
            <a:off x="275648" y="1928448"/>
            <a:ext cx="1295699" cy="145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1827670" y="3381706"/>
            <a:ext cx="0" cy="512712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2013532" y="3397455"/>
            <a:ext cx="0" cy="512712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0" idx="0"/>
            <a:endCxn id="49" idx="2"/>
          </p:cNvCxnSpPr>
          <p:nvPr/>
        </p:nvCxnSpPr>
        <p:spPr>
          <a:xfrm flipV="1">
            <a:off x="2118204" y="137802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1580872" y="844607"/>
            <a:ext cx="1074663" cy="53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580872" y="1926034"/>
            <a:ext cx="1074663" cy="145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923498" y="3947096"/>
            <a:ext cx="3647918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118202" y="1432896"/>
            <a:ext cx="3809509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hteck 19"/>
          <p:cNvSpPr/>
          <p:nvPr/>
        </p:nvSpPr>
        <p:spPr>
          <a:xfrm>
            <a:off x="115588" y="2171014"/>
            <a:ext cx="6179871" cy="1453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1" name="Rechteck 20"/>
          <p:cNvSpPr/>
          <p:nvPr/>
        </p:nvSpPr>
        <p:spPr>
          <a:xfrm>
            <a:off x="115588" y="2171014"/>
            <a:ext cx="1295699" cy="145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2" name="Rechteck 21"/>
          <p:cNvSpPr/>
          <p:nvPr/>
        </p:nvSpPr>
        <p:spPr>
          <a:xfrm>
            <a:off x="1411287" y="2168661"/>
            <a:ext cx="1074663" cy="14556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667610" y="3624272"/>
            <a:ext cx="0" cy="512712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853471" y="3640021"/>
            <a:ext cx="0" cy="512712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485950" y="2166561"/>
            <a:ext cx="1074663" cy="1455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012791" y="3655771"/>
            <a:ext cx="0" cy="512712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198652" y="3671520"/>
            <a:ext cx="0" cy="512712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34" idx="2"/>
          </p:cNvCxnSpPr>
          <p:nvPr/>
        </p:nvCxnSpPr>
        <p:spPr>
          <a:xfrm flipH="1" flipV="1">
            <a:off x="3010535" y="1632190"/>
            <a:ext cx="2540" cy="5346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348191" y="809160"/>
            <a:ext cx="1324779" cy="823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63437" y="4136983"/>
            <a:ext cx="3647918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3013231" y="1632298"/>
            <a:ext cx="443471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de-DE" sz="263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de-DE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1192" y="2908948"/>
            <a:ext cx="6190568" cy="149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70"/>
          </a:p>
        </p:txBody>
      </p:sp>
      <p:sp>
        <p:nvSpPr>
          <p:cNvPr id="5" name="Rechteck 4"/>
          <p:cNvSpPr/>
          <p:nvPr/>
        </p:nvSpPr>
        <p:spPr>
          <a:xfrm>
            <a:off x="61191" y="2908948"/>
            <a:ext cx="1297942" cy="1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0" name="Rechteck 9"/>
          <p:cNvSpPr/>
          <p:nvPr/>
        </p:nvSpPr>
        <p:spPr>
          <a:xfrm>
            <a:off x="1356892" y="2893199"/>
            <a:ext cx="1076523" cy="1495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7142" y="4910848"/>
            <a:ext cx="36542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442431" y="2893199"/>
            <a:ext cx="1076523" cy="149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003167" y="164358"/>
            <a:ext cx="1954128" cy="1604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/</a:t>
            </a:r>
            <a:r>
              <a:rPr lang="de-DE" sz="3070" i="1" dirty="0" err="1" smtClean="0">
                <a:solidFill>
                  <a:schemeClr val="tx1"/>
                </a:solidFill>
              </a:rPr>
              <a:t>injection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endCxn id="15" idx="2"/>
          </p:cNvCxnSpPr>
          <p:nvPr/>
        </p:nvCxnSpPr>
        <p:spPr>
          <a:xfrm flipV="1">
            <a:off x="2971800" y="1768475"/>
            <a:ext cx="8890" cy="3943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43188" y="1446628"/>
            <a:ext cx="1952041" cy="1077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356892" y="1990777"/>
            <a:ext cx="1074663" cy="53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endCxn id="19" idx="2"/>
          </p:cNvCxnSpPr>
          <p:nvPr/>
        </p:nvCxnSpPr>
        <p:spPr>
          <a:xfrm flipV="1">
            <a:off x="1883410" y="2524125"/>
            <a:ext cx="10795" cy="382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28"/>
          <p:cNvCxnSpPr/>
          <p:nvPr/>
        </p:nvCxnSpPr>
        <p:spPr>
          <a:xfrm flipV="1">
            <a:off x="1801032" y="4398777"/>
            <a:ext cx="0" cy="512712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9"/>
          <p:cNvCxnSpPr/>
          <p:nvPr/>
        </p:nvCxnSpPr>
        <p:spPr>
          <a:xfrm flipV="1">
            <a:off x="1986893" y="4414526"/>
            <a:ext cx="0" cy="512712"/>
          </a:xfrm>
          <a:prstGeom prst="straightConnector1">
            <a:avLst/>
          </a:prstGeom>
          <a:ln w="603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>
            <a:off x="2971800" y="2137410"/>
            <a:ext cx="57150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967990" y="2200910"/>
            <a:ext cx="3810" cy="692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10"/>
          <p:cNvSpPr txBox="1"/>
          <p:nvPr/>
        </p:nvSpPr>
        <p:spPr>
          <a:xfrm>
            <a:off x="2997200" y="1667510"/>
            <a:ext cx="55181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Gilgil</cp:lastModifiedBy>
  <cp:revision>18</cp:revision>
  <dcterms:created xsi:type="dcterms:W3CDTF">2016-10-24T22:38:00Z</dcterms:created>
  <dcterms:modified xsi:type="dcterms:W3CDTF">2016-10-26T15:43:27Z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