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57" r:id="rId4"/>
    <p:sldId id="258" r:id="rId5"/>
  </p:sldIdLst>
  <p:sldSz cx="12192635" cy="108178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91" y="1770568"/>
            <a:ext cx="9145749" cy="376652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91" y="5682345"/>
            <a:ext cx="9145749" cy="261202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835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635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360" y="575998"/>
            <a:ext cx="10517611" cy="916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09" y="2697174"/>
            <a:ext cx="10517611" cy="450029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09" y="7240044"/>
            <a:ext cx="10517611" cy="23665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6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60" y="2879990"/>
            <a:ext cx="5182591" cy="6864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380" y="2879990"/>
            <a:ext cx="5182591" cy="6864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9" y="575998"/>
            <a:ext cx="10517611" cy="209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001" y="2805550"/>
            <a:ext cx="4874506" cy="1299751"/>
          </a:xfrm>
        </p:spPr>
        <p:txBody>
          <a:bodyPr anchor="ctr" anchorCtr="0"/>
          <a:lstStyle>
            <a:lvl1pPr marL="0" indent="0">
              <a:buNone/>
              <a:defRPr sz="3730"/>
            </a:lvl1pPr>
            <a:lvl2pPr marL="609600" indent="0">
              <a:buNone/>
              <a:defRPr sz="3200"/>
            </a:lvl2pPr>
            <a:lvl3pPr marL="1219835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635" indent="0">
              <a:buNone/>
              <a:defRPr sz="2400"/>
            </a:lvl6pPr>
            <a:lvl7pPr marL="3658235" indent="0">
              <a:buNone/>
              <a:defRPr sz="2400"/>
            </a:lvl7pPr>
            <a:lvl8pPr marL="4267835" indent="0">
              <a:buNone/>
              <a:defRPr sz="2400"/>
            </a:lvl8pPr>
            <a:lvl9pPr marL="4877435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001" y="4204732"/>
            <a:ext cx="4874506" cy="55596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135" y="2805550"/>
            <a:ext cx="4898513" cy="1299751"/>
          </a:xfrm>
        </p:spPr>
        <p:txBody>
          <a:bodyPr anchor="ctr" anchorCtr="0"/>
          <a:lstStyle>
            <a:lvl1pPr marL="0" indent="0">
              <a:buNone/>
              <a:defRPr sz="3730"/>
            </a:lvl1pPr>
            <a:lvl2pPr marL="609600" indent="0">
              <a:buNone/>
              <a:defRPr sz="3200"/>
            </a:lvl2pPr>
            <a:lvl3pPr marL="1219835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635" indent="0">
              <a:buNone/>
              <a:defRPr sz="2400"/>
            </a:lvl6pPr>
            <a:lvl7pPr marL="3658235" indent="0">
              <a:buNone/>
              <a:defRPr sz="2400"/>
            </a:lvl7pPr>
            <a:lvl8pPr marL="4267835" indent="0">
              <a:buNone/>
              <a:defRPr sz="2400"/>
            </a:lvl8pPr>
            <a:lvl9pPr marL="4877435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135" y="4204732"/>
            <a:ext cx="4898513" cy="55596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9" y="721250"/>
            <a:ext cx="4166146" cy="2524373"/>
          </a:xfrm>
        </p:spPr>
        <p:txBody>
          <a:bodyPr anchor="b"/>
          <a:lstStyle>
            <a:lvl1pPr>
              <a:defRPr sz="4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179" y="721251"/>
            <a:ext cx="6173380" cy="8524769"/>
          </a:xfr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0"/>
            </a:lvl2pPr>
            <a:lvl3pPr marL="1219835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635" indent="0">
              <a:buNone/>
              <a:defRPr sz="2665"/>
            </a:lvl6pPr>
            <a:lvl7pPr marL="3658235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49" y="3245623"/>
            <a:ext cx="4166146" cy="6012918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835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635" indent="0">
              <a:buNone/>
              <a:defRPr sz="1865"/>
            </a:lvl6pPr>
            <a:lvl7pPr marL="3658235" indent="0">
              <a:buNone/>
              <a:defRPr sz="1865"/>
            </a:lvl7pPr>
            <a:lvl8pPr marL="4267835" indent="0">
              <a:buNone/>
              <a:defRPr sz="1865"/>
            </a:lvl8pPr>
            <a:lvl9pPr marL="4877435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569" y="575998"/>
            <a:ext cx="2629403" cy="91683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60" y="575998"/>
            <a:ext cx="7735779" cy="91683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60" y="575998"/>
            <a:ext cx="10517611" cy="209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60" y="2879990"/>
            <a:ext cx="10517611" cy="686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60" y="10027372"/>
            <a:ext cx="2743725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372" y="10027372"/>
            <a:ext cx="4115587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247" y="10027372"/>
            <a:ext cx="2743725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83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2895" algn="l" defTabSz="121983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53221" y="205028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4717692" y="1923896"/>
            <a:ext cx="2530958" cy="11648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389663" y="179122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23520" y="9776460"/>
            <a:ext cx="10852785" cy="304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32113" y="8165554"/>
            <a:ext cx="20959" cy="166719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769037" y="8736555"/>
            <a:ext cx="1256275" cy="1040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024940" y="8716161"/>
            <a:ext cx="4303795" cy="33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703383" y="7503833"/>
            <a:ext cx="188421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Rise time ≤ 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756092" y="8466582"/>
            <a:ext cx="1322192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88520" y="1013854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6" name="文本框 20"/>
          <p:cNvSpPr txBox="1"/>
          <p:nvPr/>
        </p:nvSpPr>
        <p:spPr>
          <a:xfrm>
            <a:off x="120240" y="7850560"/>
            <a:ext cx="487774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B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6899333" y="2572355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04749" y="179059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299789" y="179122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14875" y="179059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57360" y="1932152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26297" y="1446920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228648" y="1471054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619567" y="1525674"/>
            <a:ext cx="628135" cy="1206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826932" y="1537742"/>
            <a:ext cx="611621" cy="1206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20"/>
          <p:cNvSpPr txBox="1"/>
          <p:nvPr/>
        </p:nvSpPr>
        <p:spPr>
          <a:xfrm>
            <a:off x="10663632" y="8473730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8345880" y="8716161"/>
            <a:ext cx="2491972" cy="105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924" y="1666037"/>
            <a:ext cx="793267" cy="793267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4076731" y="8326852"/>
            <a:ext cx="0" cy="15223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768794" y="8230340"/>
            <a:ext cx="6350" cy="153874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120048" y="183434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50" name="文本框 20"/>
          <p:cNvSpPr txBox="1"/>
          <p:nvPr/>
        </p:nvSpPr>
        <p:spPr>
          <a:xfrm>
            <a:off x="9758015" y="3627274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822486" y="3500885"/>
            <a:ext cx="2725305" cy="12543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3916814" y="33682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7004128" y="4149344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431900" y="336758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826940" y="33682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342026" y="336758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62153" y="3509141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6719" y="3243025"/>
            <a:ext cx="793267" cy="793267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131487" y="341133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4761676" y="5053845"/>
            <a:ext cx="4895034" cy="22519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箭头 76"/>
          <p:cNvSpPr/>
          <p:nvPr/>
        </p:nvSpPr>
        <p:spPr>
          <a:xfrm rot="1500000" flipH="1">
            <a:off x="6943162" y="5702063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01189" y="506186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2" name="图片 81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5753" y="4795744"/>
            <a:ext cx="793267" cy="793267"/>
          </a:xfrm>
          <a:prstGeom prst="rect">
            <a:avLst/>
          </a:prstGeom>
        </p:spPr>
      </p:pic>
      <p:sp>
        <p:nvSpPr>
          <p:cNvPr id="83" name="文本框 20"/>
          <p:cNvSpPr txBox="1"/>
          <p:nvPr/>
        </p:nvSpPr>
        <p:spPr>
          <a:xfrm>
            <a:off x="163876" y="4964052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4" name="文本框 20"/>
          <p:cNvSpPr txBox="1"/>
          <p:nvPr/>
        </p:nvSpPr>
        <p:spPr>
          <a:xfrm>
            <a:off x="9664660" y="520285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5" name="椭圆 84"/>
          <p:cNvSpPr/>
          <p:nvPr/>
        </p:nvSpPr>
        <p:spPr>
          <a:xfrm rot="1500000">
            <a:off x="5184517" y="529751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 rot="1560000">
            <a:off x="6534122" y="590340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文本框 20"/>
          <p:cNvSpPr txBox="1"/>
          <p:nvPr/>
        </p:nvSpPr>
        <p:spPr>
          <a:xfrm>
            <a:off x="2618285" y="9807826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4041452" y="9800841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8257324" y="8255089"/>
            <a:ext cx="0" cy="15223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1909627" y="814826"/>
            <a:ext cx="0" cy="134378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150768" y="814826"/>
            <a:ext cx="0" cy="134378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931219" y="1009154"/>
            <a:ext cx="5175730" cy="139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182891" y="552165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587602" y="7773098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Flat-top ≥ length of 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4158937" y="8441180"/>
            <a:ext cx="4064378" cy="158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7959764" y="9849105"/>
            <a:ext cx="610926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375094" y="7869627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time no constraint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830232" y="8376404"/>
            <a:ext cx="7620" cy="167211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8301426" y="8489444"/>
            <a:ext cx="25288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20"/>
          <p:cNvSpPr txBox="1"/>
          <p:nvPr/>
        </p:nvSpPr>
        <p:spPr>
          <a:xfrm rot="1440000">
            <a:off x="4997283" y="3089608"/>
            <a:ext cx="4663237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  <a:sym typeface="+mn-ea"/>
              </a:rPr>
              <a:t>Path for beam</a:t>
            </a:r>
            <a:endParaRPr lang="en-US" altLang="zh-CN" sz="2400">
              <a:latin typeface="Arial" panose="020B0604020202020204" pitchFamily="34" charset="0"/>
              <a:ea typeface="AR PL KaitiM GB" charset="0"/>
              <a:sym typeface="+mn-ea"/>
            </a:endParaRPr>
          </a:p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extraction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" name="椭圆 1"/>
          <p:cNvSpPr/>
          <p:nvPr/>
        </p:nvSpPr>
        <p:spPr>
          <a:xfrm rot="1500000">
            <a:off x="7837671" y="6504073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 rot="1560000">
            <a:off x="9187275" y="710996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闪电形 5"/>
          <p:cNvSpPr/>
          <p:nvPr/>
        </p:nvSpPr>
        <p:spPr>
          <a:xfrm>
            <a:off x="469265" y="7734935"/>
            <a:ext cx="640715" cy="199517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109980" y="8930640"/>
            <a:ext cx="1677035" cy="222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1593" y="8107718"/>
            <a:ext cx="188421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preparation time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110174" y="8376390"/>
            <a:ext cx="6350" cy="153874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65278" y="3956797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rot="1020000">
            <a:off x="4563998" y="4399551"/>
            <a:ext cx="3975877" cy="5392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932683" y="3697741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1500000">
            <a:off x="5187688" y="4098503"/>
            <a:ext cx="849161" cy="294062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 rot="1560000">
            <a:off x="6217859" y="4546900"/>
            <a:ext cx="849161" cy="294062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579" y="3573184"/>
            <a:ext cx="895521" cy="89552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319472" y="2920366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7552229" y="4671309"/>
            <a:ext cx="619879" cy="3810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47769" y="3697106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842809" y="3697741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896" y="3697106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69418" y="3838665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57884" y="3336284"/>
            <a:ext cx="0" cy="6033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83735" y="3377567"/>
            <a:ext cx="0" cy="6033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50519" y="3432187"/>
            <a:ext cx="628135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357884" y="3444254"/>
            <a:ext cx="611622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9846919" y="698340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911390" y="6857016"/>
            <a:ext cx="2725305" cy="12543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005718" y="672434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7093032" y="7505475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520804" y="672371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915844" y="672434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430930" y="672371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51057" y="6865272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623" y="6599156"/>
            <a:ext cx="793267" cy="793267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220391" y="676746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30994" y="987911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908322" y="734570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30505" y="10409555"/>
            <a:ext cx="11620500" cy="19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292735" y="8938260"/>
            <a:ext cx="34925" cy="16846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3119556" y="9348059"/>
            <a:ext cx="1256276" cy="1040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375460" y="9327665"/>
            <a:ext cx="4303794" cy="33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053902" y="8115338"/>
            <a:ext cx="18842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Rise time </a:t>
            </a:r>
            <a:endParaRPr lang="en-US" altLang="zh-CN" sz="2400">
              <a:latin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</a:rPr>
              <a:t>≤ 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106612" y="9078087"/>
            <a:ext cx="1322193" cy="69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28530" y="-32645"/>
            <a:ext cx="174023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6" name="文本框 20"/>
          <p:cNvSpPr txBox="1"/>
          <p:nvPr/>
        </p:nvSpPr>
        <p:spPr>
          <a:xfrm>
            <a:off x="147544" y="8481115"/>
            <a:ext cx="487773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B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8940000">
            <a:off x="4737402" y="175092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423409" y="733935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35134" y="869779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85023" y="366130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287375" y="390264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663052" y="503308"/>
            <a:ext cx="628135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919950" y="481083"/>
            <a:ext cx="611622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20"/>
          <p:cNvSpPr txBox="1"/>
          <p:nvPr/>
        </p:nvSpPr>
        <p:spPr>
          <a:xfrm>
            <a:off x="11494211" y="1038063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8696401" y="9327665"/>
            <a:ext cx="2491971" cy="105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723" y="604299"/>
            <a:ext cx="793267" cy="793267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4427252" y="8938356"/>
            <a:ext cx="0" cy="152238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100263" y="8841845"/>
            <a:ext cx="6351" cy="15387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97821" y="771970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7" name="文本框 20"/>
          <p:cNvSpPr txBox="1"/>
          <p:nvPr/>
        </p:nvSpPr>
        <p:spPr>
          <a:xfrm>
            <a:off x="3034844" y="10403457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4391971" y="10412346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8664994" y="8866595"/>
            <a:ext cx="0" cy="152238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938122" y="8384603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Flat-top ≥ length of 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4509457" y="9052685"/>
            <a:ext cx="4064377" cy="1587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8310285" y="10384411"/>
            <a:ext cx="61092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25613" y="8481132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time </a:t>
            </a:r>
            <a:r>
              <a:rPr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altLang="zh-CN" sz="2400">
                <a:latin typeface="Arial" panose="020B0604020202020204" pitchFamily="34" charset="0"/>
              </a:rPr>
              <a:t>t3-t2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11368405" y="9021445"/>
            <a:ext cx="2540" cy="140716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8651875" y="9088755"/>
            <a:ext cx="2696845" cy="1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20"/>
          <p:cNvSpPr txBox="1"/>
          <p:nvPr/>
        </p:nvSpPr>
        <p:spPr>
          <a:xfrm rot="19860000">
            <a:off x="2097832" y="1171261"/>
            <a:ext cx="46632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  <a:sym typeface="+mn-ea"/>
              </a:rPr>
              <a:t>Path for beam </a:t>
            </a:r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injection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9782132" y="3249886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75719" y="281175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95555" y="28111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17688" y="2977441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图片 19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736" y="2724026"/>
            <a:ext cx="793267" cy="793267"/>
          </a:xfrm>
          <a:prstGeom prst="rect">
            <a:avLst/>
          </a:prstGeom>
        </p:spPr>
      </p:pic>
      <p:sp>
        <p:nvSpPr>
          <p:cNvPr id="24" name="文本框 20"/>
          <p:cNvSpPr txBox="1"/>
          <p:nvPr/>
        </p:nvSpPr>
        <p:spPr>
          <a:xfrm>
            <a:off x="143544" y="2724051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1" name="文本框 20"/>
          <p:cNvSpPr txBox="1"/>
          <p:nvPr/>
        </p:nvSpPr>
        <p:spPr>
          <a:xfrm>
            <a:off x="9782132" y="4997490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937495" y="462539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715783" y="478537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图片 58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936" y="4470995"/>
            <a:ext cx="793267" cy="793267"/>
          </a:xfrm>
          <a:prstGeom prst="rect">
            <a:avLst/>
          </a:prstGeom>
        </p:spPr>
      </p:pic>
      <p:sp>
        <p:nvSpPr>
          <p:cNvPr id="60" name="文本框 20"/>
          <p:cNvSpPr txBox="1"/>
          <p:nvPr/>
        </p:nvSpPr>
        <p:spPr>
          <a:xfrm>
            <a:off x="141605" y="4600575"/>
            <a:ext cx="105156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669118" y="460028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002677" y="461933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433137" y="460634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730259" y="644403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10068" y="658496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图片 71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936" y="6289635"/>
            <a:ext cx="793267" cy="793267"/>
          </a:xfrm>
          <a:prstGeom prst="rect">
            <a:avLst/>
          </a:prstGeom>
        </p:spPr>
      </p:pic>
      <p:sp>
        <p:nvSpPr>
          <p:cNvPr id="73" name="文本框 20"/>
          <p:cNvSpPr txBox="1"/>
          <p:nvPr/>
        </p:nvSpPr>
        <p:spPr>
          <a:xfrm>
            <a:off x="135924" y="640015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3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98708" y="6430992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456067" y="6430992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895417" y="644403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3446145" y="869950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rot="19860000">
            <a:off x="5192742" y="114517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 rot="19860000">
            <a:off x="3956397" y="175668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" name="左箭头 103"/>
          <p:cNvSpPr/>
          <p:nvPr/>
        </p:nvSpPr>
        <p:spPr>
          <a:xfrm rot="8940000">
            <a:off x="4786297" y="3867381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3495040" y="298640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19860000">
            <a:off x="5586442" y="306986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 rot="19860000">
            <a:off x="4364702" y="370041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3602355" y="475551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箭头 108"/>
          <p:cNvSpPr/>
          <p:nvPr/>
        </p:nvSpPr>
        <p:spPr>
          <a:xfrm rot="8940000">
            <a:off x="5143802" y="539582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rot="8940000">
            <a:off x="5529247" y="721446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3679825" y="661860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20"/>
          <p:cNvSpPr txBox="1"/>
          <p:nvPr/>
        </p:nvSpPr>
        <p:spPr>
          <a:xfrm>
            <a:off x="9838012" y="672659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14" name="文本框 20"/>
          <p:cNvSpPr txBox="1"/>
          <p:nvPr/>
        </p:nvSpPr>
        <p:spPr>
          <a:xfrm>
            <a:off x="11180479" y="1038033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3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" name="闪电形 1"/>
          <p:cNvSpPr/>
          <p:nvPr/>
        </p:nvSpPr>
        <p:spPr>
          <a:xfrm>
            <a:off x="404495" y="8384540"/>
            <a:ext cx="640715" cy="199517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22563" y="8841778"/>
            <a:ext cx="188421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preparation time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087755" y="9624060"/>
            <a:ext cx="2075815" cy="279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81598" y="8841845"/>
            <a:ext cx="6351" cy="15387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宽屏</PresentationFormat>
  <Paragraphs>86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14</cp:revision>
  <dcterms:created xsi:type="dcterms:W3CDTF">2016-11-10T13:35:00Z</dcterms:created>
  <dcterms:modified xsi:type="dcterms:W3CDTF">2016-11-21T14:50:31Z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