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79095" y="34186495"/>
            <a:ext cx="17317085" cy="915289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>
                <a:solidFill>
                  <a:schemeClr val="bg1"/>
                </a:solidFill>
              </a:rPr>
              <a:t>Step 6.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r>
              <a:rPr lang="en-US" altLang="zh-CN" sz="4730">
                <a:solidFill>
                  <a:schemeClr val="bg1"/>
                </a:solidFill>
              </a:rPr>
              <a:t>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379122" y="27150015"/>
            <a:ext cx="17316797" cy="70450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Step 5.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16" name="圆角矩形 115"/>
          <p:cNvSpPr/>
          <p:nvPr/>
        </p:nvSpPr>
        <p:spPr>
          <a:xfrm>
            <a:off x="160686" y="17830567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61" name="圆角矩形 60"/>
          <p:cNvSpPr/>
          <p:nvPr/>
        </p:nvSpPr>
        <p:spPr>
          <a:xfrm>
            <a:off x="252133" y="14706592"/>
            <a:ext cx="17316509" cy="31042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3.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21" name="圆角矩形 20"/>
          <p:cNvSpPr/>
          <p:nvPr/>
        </p:nvSpPr>
        <p:spPr>
          <a:xfrm>
            <a:off x="252126" y="11409537"/>
            <a:ext cx="17316653" cy="32972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2.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32" name="Rechteck 4"/>
          <p:cNvSpPr/>
          <p:nvPr/>
        </p:nvSpPr>
        <p:spPr>
          <a:xfrm>
            <a:off x="3140441" y="1278167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6" name="圆角矩形 5"/>
          <p:cNvSpPr/>
          <p:nvPr/>
        </p:nvSpPr>
        <p:spPr>
          <a:xfrm>
            <a:off x="252133" y="7118734"/>
            <a:ext cx="17316509" cy="4274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1.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4" name="云形 13"/>
          <p:cNvSpPr/>
          <p:nvPr/>
        </p:nvSpPr>
        <p:spPr>
          <a:xfrm>
            <a:off x="8885302" y="859400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780790" y="9317355"/>
            <a:ext cx="5111115" cy="47815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709" y="9317988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836" y="8857561"/>
            <a:ext cx="23631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11190614" y="8857561"/>
            <a:ext cx="2400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9" name="Rechteck 7"/>
          <p:cNvSpPr/>
          <p:nvPr/>
        </p:nvSpPr>
        <p:spPr>
          <a:xfrm>
            <a:off x="9440990" y="74858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772968" y="8411528"/>
            <a:ext cx="530225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3121380" y="12783986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26" name="Rechteck 8"/>
          <p:cNvSpPr/>
          <p:nvPr/>
        </p:nvSpPr>
        <p:spPr>
          <a:xfrm>
            <a:off x="4417227" y="12781782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417226" y="11575462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/>
          <p:nvPr/>
        </p:nvCxnSpPr>
        <p:spPr>
          <a:xfrm>
            <a:off x="4954619" y="12184022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954617" y="12224865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el-GR" sz="263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src</a:t>
            </a:r>
            <a:endParaRPr lang="en-US" altLang="el-GR" sz="263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980318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4" name="Rechteck 7"/>
          <p:cNvSpPr/>
          <p:nvPr/>
        </p:nvSpPr>
        <p:spPr>
          <a:xfrm>
            <a:off x="3121389" y="9796198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35" name="Rechteck 4"/>
          <p:cNvSpPr/>
          <p:nvPr/>
        </p:nvSpPr>
        <p:spPr>
          <a:xfrm>
            <a:off x="12331838" y="980318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6" name="Rechteck 7"/>
          <p:cNvSpPr/>
          <p:nvPr/>
        </p:nvSpPr>
        <p:spPr>
          <a:xfrm>
            <a:off x="12312777" y="9805498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7" name="Rechteck 4"/>
          <p:cNvSpPr/>
          <p:nvPr/>
        </p:nvSpPr>
        <p:spPr>
          <a:xfrm>
            <a:off x="12331838" y="12818505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8" name="Rechteck 7"/>
          <p:cNvSpPr/>
          <p:nvPr/>
        </p:nvSpPr>
        <p:spPr>
          <a:xfrm>
            <a:off x="12312777" y="12811294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9" name="Rechteck 8"/>
          <p:cNvSpPr/>
          <p:nvPr/>
        </p:nvSpPr>
        <p:spPr>
          <a:xfrm>
            <a:off x="13608624" y="12818616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3608623" y="11612296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/>
          <p:nvPr/>
        </p:nvCxnSpPr>
        <p:spPr>
          <a:xfrm>
            <a:off x="14146016" y="12220856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4146014" y="12261699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263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altLang="de-DE" sz="263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961195" y="12810884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12507118" y="12115480"/>
            <a:ext cx="171533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2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853627" y="12800723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3391069" y="12077528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</a:rPr>
              <a:t>ψ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and k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854184" y="1489647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</p:cNvCxnSpPr>
          <p:nvPr/>
        </p:nvCxnSpPr>
        <p:spPr>
          <a:xfrm rot="10800000" flipV="1">
            <a:off x="3829494" y="15620461"/>
            <a:ext cx="5031676" cy="51313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799888" y="14978063"/>
            <a:ext cx="487680" cy="17722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568718" y="15160034"/>
            <a:ext cx="27435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TGM_PHASE_TIME</a:t>
            </a:r>
            <a:endParaRPr lang="en-US" altLang="zh-CN" sz="2400"/>
          </a:p>
        </p:txBody>
      </p:sp>
      <p:sp>
        <p:nvSpPr>
          <p:cNvPr id="54" name="文本框 53"/>
          <p:cNvSpPr txBox="1"/>
          <p:nvPr/>
        </p:nvSpPr>
        <p:spPr>
          <a:xfrm>
            <a:off x="11273808" y="15160034"/>
            <a:ext cx="30286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TGM_PHASE_TIME </a:t>
            </a:r>
            <a:endParaRPr lang="en-US" altLang="zh-CN" sz="2400"/>
          </a:p>
        </p:txBody>
      </p:sp>
      <p:sp>
        <p:nvSpPr>
          <p:cNvPr id="55" name="Rechteck 4"/>
          <p:cNvSpPr/>
          <p:nvPr/>
        </p:nvSpPr>
        <p:spPr>
          <a:xfrm>
            <a:off x="3109322" y="1610565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6" name="Rechteck 7"/>
          <p:cNvSpPr/>
          <p:nvPr/>
        </p:nvSpPr>
        <p:spPr>
          <a:xfrm>
            <a:off x="3090270" y="16108197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57" name="Rechteck 4"/>
          <p:cNvSpPr/>
          <p:nvPr/>
        </p:nvSpPr>
        <p:spPr>
          <a:xfrm>
            <a:off x="12300720" y="16105656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8" name="Rechteck 7"/>
          <p:cNvSpPr/>
          <p:nvPr/>
        </p:nvSpPr>
        <p:spPr>
          <a:xfrm>
            <a:off x="12281659" y="16107971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60" name="Textfeld 64"/>
          <p:cNvSpPr txBox="1"/>
          <p:nvPr/>
        </p:nvSpPr>
        <p:spPr>
          <a:xfrm>
            <a:off x="13864677" y="15142404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trg</a:t>
            </a:r>
            <a:r>
              <a:rPr lang="en-US" alt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k)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58678" y="1907712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59530" y="19710328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93694" y="18884123"/>
            <a:ext cx="4198342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TGM_SYNCH_WIN </a:t>
            </a:r>
            <a:endParaRPr lang="en-US" altLang="zh-CN" sz="2400"/>
          </a:p>
          <a:p>
            <a:r>
              <a:rPr lang="en-US" altLang="zh-CN" sz="2400"/>
              <a:t>TGM_PHASE_CORRECTION</a:t>
            </a:r>
            <a:endParaRPr lang="en-US" altLang="zh-CN" sz="2400"/>
          </a:p>
        </p:txBody>
      </p:sp>
      <p:sp>
        <p:nvSpPr>
          <p:cNvPr id="68" name="Rechteck 7"/>
          <p:cNvSpPr/>
          <p:nvPr/>
        </p:nvSpPr>
        <p:spPr>
          <a:xfrm>
            <a:off x="9614366" y="1796892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45908" y="18892696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5288598" y="20039648"/>
            <a:ext cx="4436745" cy="5405120"/>
          </a:xfrm>
          <a:prstGeom prst="bentConnector3">
            <a:avLst>
              <a:gd name="adj1" fmla="val 31959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566275" y="21596985"/>
            <a:ext cx="5160010" cy="156845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140370" y="21659258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81" name="Rechteck 20"/>
          <p:cNvSpPr/>
          <p:nvPr/>
        </p:nvSpPr>
        <p:spPr>
          <a:xfrm>
            <a:off x="3111793" y="21630681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85" name="Rechteck 27"/>
          <p:cNvSpPr/>
          <p:nvPr/>
        </p:nvSpPr>
        <p:spPr>
          <a:xfrm>
            <a:off x="6268553" y="21645279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PSM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793183" y="21082285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130782" y="20259185"/>
            <a:ext cx="1324892" cy="823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Group DDS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4127382" y="19993275"/>
            <a:ext cx="4435092" cy="1296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endParaRPr lang="de-DE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207241" y="249584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05" name="Rechteck 39"/>
          <p:cNvSpPr/>
          <p:nvPr/>
        </p:nvSpPr>
        <p:spPr>
          <a:xfrm>
            <a:off x="4157767" y="24960273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106650" y="24429538"/>
            <a:ext cx="19050" cy="528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88324" y="2389602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569273" y="24958493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82270" y="23877304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2311167" y="24960955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11" name="Rechteck 39"/>
          <p:cNvSpPr/>
          <p:nvPr/>
        </p:nvSpPr>
        <p:spPr>
          <a:xfrm>
            <a:off x="12282013" y="24960908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74050" y="24410489"/>
            <a:ext cx="0" cy="5480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36673" y="2387697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536673" y="249584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3127138" y="23924929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938615" y="21290343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Rechteck 3"/>
          <p:cNvSpPr/>
          <p:nvPr/>
        </p:nvSpPr>
        <p:spPr>
          <a:xfrm>
            <a:off x="3249082" y="3014041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22" name="Rechteck 4"/>
          <p:cNvSpPr/>
          <p:nvPr/>
        </p:nvSpPr>
        <p:spPr>
          <a:xfrm>
            <a:off x="324908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25" name="Rechteck 12"/>
          <p:cNvSpPr/>
          <p:nvPr/>
        </p:nvSpPr>
        <p:spPr>
          <a:xfrm>
            <a:off x="563045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519142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070" i="1" dirty="0" smtClean="0">
                <a:solidFill>
                  <a:schemeClr val="tx1"/>
                </a:solidFill>
              </a:rPr>
              <a:t>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>
            <a:endCxn id="126" idx="2"/>
          </p:cNvCxnSpPr>
          <p:nvPr/>
        </p:nvCxnSpPr>
        <p:spPr>
          <a:xfrm flipH="1" flipV="1">
            <a:off x="6168111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3127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>
            <a:off x="615985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615604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615477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93849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Textfeld 62"/>
          <p:cNvSpPr txBox="1"/>
          <p:nvPr/>
        </p:nvSpPr>
        <p:spPr>
          <a:xfrm>
            <a:off x="303512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95938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403375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415849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82927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Textfeld 62"/>
          <p:cNvSpPr txBox="1"/>
          <p:nvPr/>
        </p:nvSpPr>
        <p:spPr>
          <a:xfrm>
            <a:off x="281067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9023214" y="32516024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391275" y="32774255"/>
            <a:ext cx="294132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2331770" y="3014040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50" name="Rechteck 4"/>
          <p:cNvSpPr/>
          <p:nvPr/>
        </p:nvSpPr>
        <p:spPr>
          <a:xfrm>
            <a:off x="1233200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51" name="Rechteck 12"/>
          <p:cNvSpPr/>
          <p:nvPr/>
        </p:nvSpPr>
        <p:spPr>
          <a:xfrm>
            <a:off x="1471337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427434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5251666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581419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524277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523896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523769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302141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Textfeld 62"/>
          <p:cNvSpPr txBox="1"/>
          <p:nvPr/>
        </p:nvSpPr>
        <p:spPr>
          <a:xfrm>
            <a:off x="1211804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204230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311667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324141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291219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Textfeld 62"/>
          <p:cNvSpPr txBox="1"/>
          <p:nvPr/>
        </p:nvSpPr>
        <p:spPr>
          <a:xfrm>
            <a:off x="1189359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761528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82" name="Rechteck 4"/>
          <p:cNvSpPr/>
          <p:nvPr/>
        </p:nvSpPr>
        <p:spPr>
          <a:xfrm>
            <a:off x="11761759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83" name="Rechteck 12"/>
          <p:cNvSpPr/>
          <p:nvPr/>
        </p:nvSpPr>
        <p:spPr>
          <a:xfrm>
            <a:off x="14143134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4" name="Rechteck 14"/>
          <p:cNvSpPr/>
          <p:nvPr/>
        </p:nvSpPr>
        <p:spPr>
          <a:xfrm>
            <a:off x="13678068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612888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5"/>
          <p:cNvCxnSpPr>
            <a:endCxn id="186" idx="1"/>
          </p:cNvCxnSpPr>
          <p:nvPr/>
        </p:nvCxnSpPr>
        <p:spPr>
          <a:xfrm>
            <a:off x="14652625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feld 10"/>
          <p:cNvSpPr txBox="1"/>
          <p:nvPr/>
        </p:nvSpPr>
        <p:spPr>
          <a:xfrm>
            <a:off x="14833188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3" name="Gerade Verbindung mit Pfeil 15"/>
          <p:cNvCxnSpPr/>
          <p:nvPr/>
        </p:nvCxnSpPr>
        <p:spPr>
          <a:xfrm>
            <a:off x="14662785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14648780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任意多边形 195"/>
          <p:cNvSpPr/>
          <p:nvPr/>
        </p:nvSpPr>
        <p:spPr>
          <a:xfrm flipH="1" flipV="1">
            <a:off x="12247880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Textfeld 62"/>
          <p:cNvSpPr txBox="1"/>
          <p:nvPr/>
        </p:nvSpPr>
        <p:spPr>
          <a:xfrm>
            <a:off x="10586085" y="40790495"/>
            <a:ext cx="3966210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3162114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99" name="Rechteck 4"/>
          <p:cNvSpPr/>
          <p:nvPr/>
        </p:nvSpPr>
        <p:spPr>
          <a:xfrm>
            <a:off x="3162345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200" name="Rechteck 12"/>
          <p:cNvSpPr/>
          <p:nvPr/>
        </p:nvSpPr>
        <p:spPr>
          <a:xfrm>
            <a:off x="5560865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08" name="Textfeld 62"/>
          <p:cNvSpPr txBox="1"/>
          <p:nvPr/>
        </p:nvSpPr>
        <p:spPr>
          <a:xfrm>
            <a:off x="2038777" y="4075658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5182403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7117223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15"/>
          <p:cNvCxnSpPr>
            <a:endCxn id="210" idx="1"/>
          </p:cNvCxnSpPr>
          <p:nvPr/>
        </p:nvCxnSpPr>
        <p:spPr>
          <a:xfrm>
            <a:off x="6156960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10"/>
          <p:cNvSpPr txBox="1"/>
          <p:nvPr/>
        </p:nvSpPr>
        <p:spPr>
          <a:xfrm>
            <a:off x="6337523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3" name="Gerade Verbindung mit Pfeil 15"/>
          <p:cNvCxnSpPr/>
          <p:nvPr/>
        </p:nvCxnSpPr>
        <p:spPr>
          <a:xfrm>
            <a:off x="6167120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H="1">
            <a:off x="6153115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任意多边形 214"/>
          <p:cNvSpPr/>
          <p:nvPr/>
        </p:nvSpPr>
        <p:spPr>
          <a:xfrm flipH="1" flipV="1">
            <a:off x="3752215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云形 216"/>
          <p:cNvSpPr/>
          <p:nvPr/>
        </p:nvSpPr>
        <p:spPr>
          <a:xfrm>
            <a:off x="8812909" y="3754819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>
            <a:stCxn id="217" idx="2"/>
            <a:endCxn id="199" idx="0"/>
          </p:cNvCxnSpPr>
          <p:nvPr/>
        </p:nvCxnSpPr>
        <p:spPr>
          <a:xfrm rot="10800000" flipV="1">
            <a:off x="3811270" y="38272085"/>
            <a:ext cx="5008880" cy="53340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1496675" y="37894895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452755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TGM_KICKER_TRIGGER_S</a:t>
            </a:r>
            <a:endParaRPr lang="en-US" altLang="zh-CN" sz="2400"/>
          </a:p>
        </p:txBody>
      </p:sp>
      <p:sp>
        <p:nvSpPr>
          <p:cNvPr id="223" name="文本框 222"/>
          <p:cNvSpPr txBox="1"/>
          <p:nvPr/>
        </p:nvSpPr>
        <p:spPr>
          <a:xfrm>
            <a:off x="1134999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TGM_KICKER_TRIGGER_T</a:t>
            </a:r>
            <a:endParaRPr lang="en-US" altLang="zh-CN" sz="2400"/>
          </a:p>
        </p:txBody>
      </p:sp>
      <p:sp>
        <p:nvSpPr>
          <p:cNvPr id="224" name="Rechteck 3"/>
          <p:cNvSpPr/>
          <p:nvPr/>
        </p:nvSpPr>
        <p:spPr>
          <a:xfrm>
            <a:off x="3090359" y="351348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225" name="Rechteck 4"/>
          <p:cNvSpPr/>
          <p:nvPr/>
        </p:nvSpPr>
        <p:spPr>
          <a:xfrm>
            <a:off x="3090590" y="351348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dirty="0" err="1" smtClean="0"/>
              <a:t>B2B source SCU</a:t>
            </a:r>
            <a:endParaRPr lang="en-US" altLang="de-DE" sz="307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6351270" y="34016315"/>
            <a:ext cx="1002665" cy="6226175"/>
          </a:xfrm>
          <a:prstGeom prst="bentConnector3">
            <a:avLst>
              <a:gd name="adj1" fmla="val 540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endCxn id="225" idx="0"/>
          </p:cNvCxnSpPr>
          <p:nvPr/>
        </p:nvCxnSpPr>
        <p:spPr>
          <a:xfrm rot="10800000">
            <a:off x="3739515" y="35135185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5263515" y="34415095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TGM_B2B_STATUS</a:t>
            </a:r>
            <a:endParaRPr lang="en-US" altLang="zh-CN" sz="24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808335" y="36610290"/>
            <a:ext cx="952500" cy="1038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1515535" y="3592809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34" name="直接连接符 233"/>
          <p:cNvCxnSpPr/>
          <p:nvPr/>
        </p:nvCxnSpPr>
        <p:spPr>
          <a:xfrm>
            <a:off x="18689955" y="1880489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8627110" y="9795510"/>
            <a:ext cx="1392555" cy="177990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557260" y="11612245"/>
            <a:ext cx="2355850" cy="312166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8484870" y="16149320"/>
            <a:ext cx="1677035" cy="22237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8682990" y="21184870"/>
            <a:ext cx="4653915" cy="605472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7762240" y="27239595"/>
            <a:ext cx="5459730" cy="704659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7762240" y="35895915"/>
            <a:ext cx="5632450" cy="74434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8892540" y="2620645"/>
            <a:ext cx="3276600" cy="422910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270605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177131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13461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任意多边形 245"/>
          <p:cNvSpPr/>
          <p:nvPr/>
        </p:nvSpPr>
        <p:spPr>
          <a:xfrm>
            <a:off x="1334262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Textfeld 65"/>
          <p:cNvSpPr txBox="1"/>
          <p:nvPr/>
        </p:nvSpPr>
        <p:spPr>
          <a:xfrm>
            <a:off x="1505817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4480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337300" y="3163316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feld 62"/>
          <p:cNvSpPr txBox="1"/>
          <p:nvPr/>
        </p:nvSpPr>
        <p:spPr>
          <a:xfrm rot="600000">
            <a:off x="6576075" y="32233570"/>
            <a:ext cx="443509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494145" y="3163062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765020" y="32881570"/>
            <a:ext cx="2941320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5435580" y="31522035"/>
            <a:ext cx="1644650" cy="173926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5220965" y="32735855"/>
            <a:ext cx="443509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5559405" y="31490285"/>
            <a:ext cx="1673860" cy="161988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Rechteck 48"/>
          <p:cNvSpPr/>
          <p:nvPr/>
        </p:nvSpPr>
        <p:spPr>
          <a:xfrm>
            <a:off x="16489544" y="33110384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WPS 演示</Application>
  <PresentationFormat>宽屏</PresentationFormat>
  <Paragraphs>246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28</cp:revision>
  <dcterms:created xsi:type="dcterms:W3CDTF">2016-10-26T08:17:00Z</dcterms:created>
  <dcterms:modified xsi:type="dcterms:W3CDTF">2016-11-30T15:55:08Z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