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57" r:id="rId4"/>
    <p:sldId id="258" r:id="rId5"/>
  </p:sldIdLst>
  <p:sldSz cx="16513175" cy="144176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73865" y="1279287"/>
            <a:ext cx="3956015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4440" y="2359836"/>
            <a:ext cx="12386642" cy="5020076"/>
          </a:xfrm>
        </p:spPr>
        <p:txBody>
          <a:bodyPr anchor="b"/>
          <a:lstStyle>
            <a:lvl1pPr algn="ctr">
              <a:defRPr sz="10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4440" y="7573504"/>
            <a:ext cx="12386642" cy="3481341"/>
          </a:xfrm>
        </p:spPr>
        <p:txBody>
          <a:bodyPr/>
          <a:lstStyle>
            <a:lvl1pPr marL="0" indent="0" algn="ctr">
              <a:buNone/>
              <a:defRPr sz="4335"/>
            </a:lvl1pPr>
            <a:lvl2pPr marL="826135" indent="0" algn="ctr">
              <a:buNone/>
              <a:defRPr sz="3610"/>
            </a:lvl2pPr>
            <a:lvl3pPr marL="1652270" indent="0" algn="ctr">
              <a:buNone/>
              <a:defRPr sz="3250"/>
            </a:lvl3pPr>
            <a:lvl4pPr marL="2477135" indent="0" algn="ctr">
              <a:buNone/>
              <a:defRPr sz="2890"/>
            </a:lvl4pPr>
            <a:lvl5pPr marL="3302635" indent="0" algn="ctr">
              <a:buNone/>
              <a:defRPr sz="2890"/>
            </a:lvl5pPr>
            <a:lvl6pPr marL="4129405" indent="0" algn="ctr">
              <a:buNone/>
              <a:defRPr sz="2890"/>
            </a:lvl6pPr>
            <a:lvl7pPr marL="4954270" indent="0" algn="ctr">
              <a:buNone/>
              <a:defRPr sz="2890"/>
            </a:lvl7pPr>
            <a:lvl8pPr marL="5780405" indent="0" algn="ctr">
              <a:buNone/>
              <a:defRPr sz="2890"/>
            </a:lvl8pPr>
            <a:lvl9pPr marL="6605905" indent="0" algn="ctr">
              <a:buNone/>
              <a:defRPr sz="289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35442" y="767698"/>
            <a:ext cx="14244638" cy="122197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840" y="3594829"/>
            <a:ext cx="14244638" cy="5998054"/>
          </a:xfrm>
        </p:spPr>
        <p:txBody>
          <a:bodyPr anchor="b"/>
          <a:lstStyle>
            <a:lvl1pPr>
              <a:defRPr sz="10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6840" y="9649626"/>
            <a:ext cx="14244638" cy="3154234"/>
          </a:xfrm>
        </p:spPr>
        <p:txBody>
          <a:bodyPr/>
          <a:lstStyle>
            <a:lvl1pPr marL="0" indent="0">
              <a:buNone/>
              <a:defRPr sz="4335">
                <a:solidFill>
                  <a:schemeClr val="tx1">
                    <a:tint val="75000"/>
                  </a:schemeClr>
                </a:solidFill>
              </a:defRPr>
            </a:lvl1pPr>
            <a:lvl2pPr marL="826135" indent="0">
              <a:buNone/>
              <a:defRPr sz="3610">
                <a:solidFill>
                  <a:schemeClr val="tx1">
                    <a:tint val="75000"/>
                  </a:schemeClr>
                </a:solidFill>
              </a:defRPr>
            </a:lvl2pPr>
            <a:lvl3pPr marL="1652270" indent="0">
              <a:buNone/>
              <a:defRPr sz="3250">
                <a:solidFill>
                  <a:schemeClr val="tx1">
                    <a:tint val="75000"/>
                  </a:schemeClr>
                </a:solidFill>
              </a:defRPr>
            </a:lvl3pPr>
            <a:lvl4pPr marL="247713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4pPr>
            <a:lvl5pPr marL="330263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5pPr>
            <a:lvl6pPr marL="41294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6pPr>
            <a:lvl7pPr marL="4954270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7pPr>
            <a:lvl8pPr marL="57804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8pPr>
            <a:lvl9pPr marL="66059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35442" y="3838489"/>
            <a:ext cx="7019097" cy="91489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60983" y="3838489"/>
            <a:ext cx="7019097" cy="91489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94" y="767698"/>
            <a:ext cx="14244638" cy="27870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7627" y="3739274"/>
            <a:ext cx="6601839" cy="1732325"/>
          </a:xfrm>
        </p:spPr>
        <p:txBody>
          <a:bodyPr anchor="ctr" anchorCtr="0"/>
          <a:lstStyle>
            <a:lvl1pPr marL="0" indent="0">
              <a:buNone/>
              <a:defRPr sz="5055"/>
            </a:lvl1pPr>
            <a:lvl2pPr marL="826135" indent="0">
              <a:buNone/>
              <a:defRPr sz="4335"/>
            </a:lvl2pPr>
            <a:lvl3pPr marL="1652270" indent="0">
              <a:buNone/>
              <a:defRPr sz="3610"/>
            </a:lvl3pPr>
            <a:lvl4pPr marL="2477135" indent="0">
              <a:buNone/>
              <a:defRPr sz="3250"/>
            </a:lvl4pPr>
            <a:lvl5pPr marL="3302635" indent="0">
              <a:buNone/>
              <a:defRPr sz="3250"/>
            </a:lvl5pPr>
            <a:lvl6pPr marL="4129405" indent="0">
              <a:buNone/>
              <a:defRPr sz="3250"/>
            </a:lvl6pPr>
            <a:lvl7pPr marL="4954270" indent="0">
              <a:buNone/>
              <a:defRPr sz="3250"/>
            </a:lvl7pPr>
            <a:lvl8pPr marL="5780405" indent="0">
              <a:buNone/>
              <a:defRPr sz="3250"/>
            </a:lvl8pPr>
            <a:lvl9pPr marL="6605905" indent="0">
              <a:buNone/>
              <a:defRPr sz="3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07627" y="5604122"/>
            <a:ext cx="6601839" cy="7410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475772" y="3739274"/>
            <a:ext cx="6634353" cy="1732325"/>
          </a:xfrm>
        </p:spPr>
        <p:txBody>
          <a:bodyPr anchor="ctr" anchorCtr="0"/>
          <a:lstStyle>
            <a:lvl1pPr marL="0" indent="0">
              <a:buNone/>
              <a:defRPr sz="5055"/>
            </a:lvl1pPr>
            <a:lvl2pPr marL="826135" indent="0">
              <a:buNone/>
              <a:defRPr sz="4335"/>
            </a:lvl2pPr>
            <a:lvl3pPr marL="1652270" indent="0">
              <a:buNone/>
              <a:defRPr sz="3610"/>
            </a:lvl3pPr>
            <a:lvl4pPr marL="2477135" indent="0">
              <a:buNone/>
              <a:defRPr sz="3250"/>
            </a:lvl4pPr>
            <a:lvl5pPr marL="3302635" indent="0">
              <a:buNone/>
              <a:defRPr sz="3250"/>
            </a:lvl5pPr>
            <a:lvl6pPr marL="4129405" indent="0">
              <a:buNone/>
              <a:defRPr sz="3250"/>
            </a:lvl6pPr>
            <a:lvl7pPr marL="4954270" indent="0">
              <a:buNone/>
              <a:defRPr sz="3250"/>
            </a:lvl7pPr>
            <a:lvl8pPr marL="5780405" indent="0">
              <a:buNone/>
              <a:defRPr sz="3250"/>
            </a:lvl8pPr>
            <a:lvl9pPr marL="6605905" indent="0">
              <a:buNone/>
              <a:defRPr sz="3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475772" y="5604122"/>
            <a:ext cx="6634353" cy="7410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94" y="961292"/>
            <a:ext cx="5642464" cy="3364518"/>
          </a:xfrm>
        </p:spPr>
        <p:txBody>
          <a:bodyPr anchor="b"/>
          <a:lstStyle>
            <a:lvl1pPr>
              <a:defRPr sz="57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21248" y="961293"/>
            <a:ext cx="8360983" cy="11361925"/>
          </a:xfrm>
        </p:spPr>
        <p:txBody>
          <a:bodyPr/>
          <a:lstStyle>
            <a:lvl1pPr marL="0" indent="0">
              <a:buNone/>
              <a:defRPr sz="5780"/>
            </a:lvl1pPr>
            <a:lvl2pPr marL="826135" indent="0">
              <a:buNone/>
              <a:defRPr sz="5055"/>
            </a:lvl2pPr>
            <a:lvl3pPr marL="1652270" indent="0">
              <a:buNone/>
              <a:defRPr sz="4335"/>
            </a:lvl3pPr>
            <a:lvl4pPr marL="2477135" indent="0">
              <a:buNone/>
              <a:defRPr sz="3610"/>
            </a:lvl4pPr>
            <a:lvl5pPr marL="3302635" indent="0">
              <a:buNone/>
              <a:defRPr sz="3610"/>
            </a:lvl5pPr>
            <a:lvl6pPr marL="4129405" indent="0">
              <a:buNone/>
              <a:defRPr sz="3610"/>
            </a:lvl6pPr>
            <a:lvl7pPr marL="4954270" indent="0">
              <a:buNone/>
              <a:defRPr sz="3610"/>
            </a:lvl7pPr>
            <a:lvl8pPr marL="5780405" indent="0">
              <a:buNone/>
              <a:defRPr sz="3610"/>
            </a:lvl8pPr>
            <a:lvl9pPr marL="6605905" indent="0">
              <a:buNone/>
              <a:defRPr sz="36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37594" y="4325809"/>
            <a:ext cx="5642464" cy="8014097"/>
          </a:xfrm>
        </p:spPr>
        <p:txBody>
          <a:bodyPr/>
          <a:lstStyle>
            <a:lvl1pPr marL="0" indent="0">
              <a:buNone/>
              <a:defRPr sz="3610"/>
            </a:lvl1pPr>
            <a:lvl2pPr marL="826135" indent="0">
              <a:buNone/>
              <a:defRPr sz="3250"/>
            </a:lvl2pPr>
            <a:lvl3pPr marL="1652270" indent="0">
              <a:buNone/>
              <a:defRPr sz="2890"/>
            </a:lvl3pPr>
            <a:lvl4pPr marL="2477135" indent="0">
              <a:buNone/>
              <a:defRPr sz="2525"/>
            </a:lvl4pPr>
            <a:lvl5pPr marL="3302635" indent="0">
              <a:buNone/>
              <a:defRPr sz="2525"/>
            </a:lvl5pPr>
            <a:lvl6pPr marL="4129405" indent="0">
              <a:buNone/>
              <a:defRPr sz="2525"/>
            </a:lvl6pPr>
            <a:lvl7pPr marL="4954270" indent="0">
              <a:buNone/>
              <a:defRPr sz="2525"/>
            </a:lvl7pPr>
            <a:lvl8pPr marL="5780405" indent="0">
              <a:buNone/>
              <a:defRPr sz="2525"/>
            </a:lvl8pPr>
            <a:lvl9pPr marL="6605905" indent="0">
              <a:buNone/>
              <a:defRPr sz="25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18921" y="767698"/>
            <a:ext cx="3561160" cy="122197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35442" y="767698"/>
            <a:ext cx="10477034" cy="1221974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35442" y="767698"/>
            <a:ext cx="14244638" cy="278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5442" y="3838489"/>
            <a:ext cx="14244638" cy="914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35442" y="13364614"/>
            <a:ext cx="3715993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470766" y="13364614"/>
            <a:ext cx="5573989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64088" y="13364614"/>
            <a:ext cx="3715993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652270" rtl="0" eaLnBrk="1" latinLnBrk="0" hangingPunct="1">
        <a:lnSpc>
          <a:spcPct val="90000"/>
        </a:lnSpc>
        <a:spcBef>
          <a:spcPct val="0"/>
        </a:spcBef>
        <a:buNone/>
        <a:defRPr sz="7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2750" indent="-408940" algn="l" defTabSz="1652270" rtl="0" eaLnBrk="1" latinLnBrk="0" hangingPunct="1">
        <a:lnSpc>
          <a:spcPct val="90000"/>
        </a:lnSpc>
        <a:spcBef>
          <a:spcPct val="362000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1pPr>
      <a:lvl2pPr marL="12388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35" kern="1200">
          <a:solidFill>
            <a:schemeClr val="tx1"/>
          </a:solidFill>
          <a:latin typeface="+mn-lt"/>
          <a:ea typeface="+mn-ea"/>
          <a:cs typeface="+mn-cs"/>
        </a:defRPr>
      </a:lvl2pPr>
      <a:lvl3pPr marL="206375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10" kern="1200">
          <a:solidFill>
            <a:schemeClr val="tx1"/>
          </a:solidFill>
          <a:latin typeface="+mn-lt"/>
          <a:ea typeface="+mn-ea"/>
          <a:cs typeface="+mn-cs"/>
        </a:defRPr>
      </a:lvl3pPr>
      <a:lvl4pPr marL="289052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4pPr>
      <a:lvl5pPr marL="37153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5pPr>
      <a:lvl6pPr marL="45408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6pPr>
      <a:lvl7pPr marL="536702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7pPr>
      <a:lvl8pPr marL="619315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8pPr>
      <a:lvl9pPr marL="701992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1pPr>
      <a:lvl2pPr marL="8261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2pPr>
      <a:lvl3pPr marL="165227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3pPr>
      <a:lvl4pPr marL="24771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4pPr>
      <a:lvl5pPr marL="33026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5pPr>
      <a:lvl6pPr marL="41294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6pPr>
      <a:lvl7pPr marL="495427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7pPr>
      <a:lvl8pPr marL="57804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8pPr>
      <a:lvl9pPr marL="66059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文本框 20"/>
          <p:cNvSpPr txBox="1"/>
          <p:nvPr/>
        </p:nvSpPr>
        <p:spPr>
          <a:xfrm>
            <a:off x="12177395" y="9369425"/>
            <a:ext cx="434848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ring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8988425" y="9243060"/>
            <a:ext cx="2725420" cy="12541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8082915" y="9110345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11170285" y="9891395"/>
            <a:ext cx="61976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598285" y="9109710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075940" y="9243060"/>
            <a:ext cx="12540615" cy="3429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58" name="文本框 20"/>
          <p:cNvSpPr txBox="1"/>
          <p:nvPr/>
        </p:nvSpPr>
        <p:spPr>
          <a:xfrm>
            <a:off x="12211685" y="11099800"/>
            <a:ext cx="407162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ring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8940165" y="10973435"/>
            <a:ext cx="2531110" cy="11645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536180" y="10814685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64350" y="8143240"/>
            <a:ext cx="21907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Bunch gap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11045825" y="11621770"/>
            <a:ext cx="61976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51550" y="10814050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924175" y="10949940"/>
            <a:ext cx="12618720" cy="2603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047355" y="8647430"/>
            <a:ext cx="0" cy="60325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449820" y="8671560"/>
            <a:ext cx="0" cy="60325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840855" y="8726170"/>
            <a:ext cx="62801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8089900" y="8733790"/>
            <a:ext cx="61150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6567170" y="7560310"/>
            <a:ext cx="6985" cy="185102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9496425" y="7423785"/>
            <a:ext cx="12065" cy="185102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6665595" y="7977505"/>
            <a:ext cx="2838450" cy="349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466965" y="7456805"/>
            <a:ext cx="1740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</a:rPr>
              <a:t>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102" name="文本框 20"/>
          <p:cNvSpPr txBox="1"/>
          <p:nvPr/>
        </p:nvSpPr>
        <p:spPr>
          <a:xfrm rot="1440000">
            <a:off x="9167495" y="12136755"/>
            <a:ext cx="466344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  <a:sym typeface="+mn-ea"/>
              </a:rPr>
              <a:t>Path for beam</a:t>
            </a:r>
            <a:endParaRPr lang="en-US" altLang="zh-CN" sz="2800">
              <a:latin typeface="Arial" panose="020B0604020202020204" pitchFamily="34" charset="0"/>
              <a:ea typeface="AR PL KaitiM GB" charset="0"/>
              <a:sym typeface="+mn-ea"/>
            </a:endParaRPr>
          </a:p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extraction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8946515" y="5471795"/>
            <a:ext cx="3566795" cy="16275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箭头 76"/>
          <p:cNvSpPr/>
          <p:nvPr/>
        </p:nvSpPr>
        <p:spPr>
          <a:xfrm rot="1500000" flipH="1">
            <a:off x="11089640" y="6119495"/>
            <a:ext cx="61976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2927350" y="5419090"/>
            <a:ext cx="12689205" cy="1905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20"/>
          <p:cNvSpPr txBox="1"/>
          <p:nvPr/>
        </p:nvSpPr>
        <p:spPr>
          <a:xfrm>
            <a:off x="11997690" y="5492115"/>
            <a:ext cx="37979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ring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5" name="椭圆 84"/>
          <p:cNvSpPr/>
          <p:nvPr/>
        </p:nvSpPr>
        <p:spPr>
          <a:xfrm rot="1500000">
            <a:off x="9331325" y="5715000"/>
            <a:ext cx="848995" cy="29400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" name="椭圆 85"/>
          <p:cNvSpPr/>
          <p:nvPr/>
        </p:nvSpPr>
        <p:spPr>
          <a:xfrm rot="1560000">
            <a:off x="10680700" y="6321425"/>
            <a:ext cx="848995" cy="29400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-485775" y="8056880"/>
            <a:ext cx="10852785" cy="304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229995" y="13290550"/>
            <a:ext cx="3752215" cy="46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3860165" y="9203055"/>
            <a:ext cx="1066165" cy="1750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860165" y="5393690"/>
            <a:ext cx="5080" cy="391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101725" y="9552305"/>
            <a:ext cx="248856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Rise time ≤ bunch gap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3602355" y="9255125"/>
            <a:ext cx="13335" cy="17113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614045" y="13498830"/>
            <a:ext cx="56883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Magnetic field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5104765" y="2892425"/>
            <a:ext cx="23120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16200000" flipH="1" flipV="1">
            <a:off x="3148965" y="3600450"/>
            <a:ext cx="2491740" cy="1059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>
            <a:off x="4236720" y="8467725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145280" y="10180955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20"/>
          <p:cNvSpPr txBox="1"/>
          <p:nvPr/>
        </p:nvSpPr>
        <p:spPr>
          <a:xfrm rot="180000">
            <a:off x="5059680" y="11036300"/>
            <a:ext cx="7607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8" name="文本框 20"/>
          <p:cNvSpPr txBox="1"/>
          <p:nvPr/>
        </p:nvSpPr>
        <p:spPr>
          <a:xfrm>
            <a:off x="5104765" y="9248775"/>
            <a:ext cx="56388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rot="16200000">
            <a:off x="4164965" y="470408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825500" y="6511925"/>
            <a:ext cx="36893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Kicker flat-top ≥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length of 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3576320" y="5499100"/>
            <a:ext cx="13970" cy="37560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>
            <a:off x="5181600" y="5567045"/>
            <a:ext cx="68834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35685" y="3410585"/>
            <a:ext cx="36893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Fall time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no constraint 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rot="16200000">
            <a:off x="4357370" y="2052320"/>
            <a:ext cx="7620" cy="167195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2373630" y="4156710"/>
            <a:ext cx="252857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>
            <a:off x="3251835" y="11762740"/>
            <a:ext cx="1677035" cy="222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30300" y="11339830"/>
            <a:ext cx="207391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preparation time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H="1">
            <a:off x="4291330" y="11839575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4085" y="11707495"/>
            <a:ext cx="37782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</a:rPr>
              <a:t>≈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63965" y="901255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843010" y="521144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843010" y="1071562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20"/>
          <p:cNvSpPr txBox="1"/>
          <p:nvPr/>
        </p:nvSpPr>
        <p:spPr>
          <a:xfrm>
            <a:off x="7687310" y="3958590"/>
            <a:ext cx="37979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Extraction kicker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>
            <a:off x="8936990" y="4410710"/>
            <a:ext cx="727710" cy="873760"/>
          </a:xfrm>
          <a:prstGeom prst="curvedConnector2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703195" y="12625705"/>
            <a:ext cx="2352675" cy="14605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12362815"/>
            <a:ext cx="1547495" cy="62801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2598420" y="9215755"/>
            <a:ext cx="2400300" cy="4826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5" y="8846185"/>
            <a:ext cx="1739900" cy="706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11825624" y="5756916"/>
            <a:ext cx="2311875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 rot="1020000">
            <a:off x="6724271" y="6199676"/>
            <a:ext cx="3975934" cy="5392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092947" y="5497856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 rot="1500000">
            <a:off x="7347970" y="5898624"/>
            <a:ext cx="849173" cy="29406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 rot="1560000">
            <a:off x="8378156" y="6347028"/>
            <a:ext cx="849173" cy="29406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1851" y="5373298"/>
            <a:ext cx="895534" cy="895534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479741" y="4720470"/>
            <a:ext cx="1740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9712545" y="6471438"/>
            <a:ext cx="619888" cy="38107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08011" y="5497221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03115" y="5497856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518180" y="5497221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829634" y="5638782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518168" y="5136394"/>
            <a:ext cx="0" cy="6033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944011" y="5177678"/>
            <a:ext cx="0" cy="6033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10786" y="5232298"/>
            <a:ext cx="628144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7518168" y="5244366"/>
            <a:ext cx="611631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20"/>
          <p:cNvSpPr txBox="1"/>
          <p:nvPr/>
        </p:nvSpPr>
        <p:spPr>
          <a:xfrm>
            <a:off x="12007268" y="8783568"/>
            <a:ext cx="2311875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071668" y="8657177"/>
            <a:ext cx="2725344" cy="12543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6165983" y="8524508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9253341" y="9305645"/>
            <a:ext cx="619888" cy="38108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81047" y="8523873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076151" y="8524508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591215" y="8523873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011276" y="8665433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5898" y="8399313"/>
            <a:ext cx="793278" cy="793278"/>
          </a:xfrm>
          <a:prstGeom prst="rect">
            <a:avLst/>
          </a:prstGeom>
        </p:spPr>
      </p:pic>
      <p:sp>
        <p:nvSpPr>
          <p:cNvPr id="64" name="文本框 20"/>
          <p:cNvSpPr txBox="1"/>
          <p:nvPr/>
        </p:nvSpPr>
        <p:spPr>
          <a:xfrm>
            <a:off x="2380601" y="8567624"/>
            <a:ext cx="23118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t1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11711940" y="10453370"/>
            <a:ext cx="41535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ring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399353" y="10247987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8940000">
            <a:off x="6228387" y="11264358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7914419" y="10247352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811985" y="1930713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20"/>
          <p:cNvSpPr txBox="1"/>
          <p:nvPr/>
        </p:nvSpPr>
        <p:spPr>
          <a:xfrm>
            <a:off x="4069684" y="1911643"/>
            <a:ext cx="23118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3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02" name="文本框 20"/>
          <p:cNvSpPr txBox="1"/>
          <p:nvPr/>
        </p:nvSpPr>
        <p:spPr>
          <a:xfrm rot="19860000">
            <a:off x="4105669" y="10367185"/>
            <a:ext cx="466330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  <a:sym typeface="+mn-ea"/>
              </a:rPr>
              <a:t>Path for beam </a:t>
            </a:r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injection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11653520" y="8740140"/>
            <a:ext cx="405828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ring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142303" y="8472655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62116" y="8472020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794210" y="4450521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20"/>
          <p:cNvSpPr txBox="1"/>
          <p:nvPr/>
        </p:nvSpPr>
        <p:spPr>
          <a:xfrm>
            <a:off x="11711940" y="4597400"/>
            <a:ext cx="399986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ring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218933" y="4309706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3834130" y="8628380"/>
            <a:ext cx="10673080" cy="4953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20"/>
          <p:cNvSpPr txBox="1"/>
          <p:nvPr/>
        </p:nvSpPr>
        <p:spPr>
          <a:xfrm>
            <a:off x="4088704" y="4413788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50581" y="4284595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284159" y="4303646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714640" y="4290655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019964" y="1792592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3684990" y="10377112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8488434" y="1779547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45811" y="1779547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1185182" y="1792592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937111" y="10383369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rot="19860000">
            <a:off x="6683734" y="10658602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>
          <a:xfrm rot="19860000">
            <a:off x="5447371" y="11270116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" name="左箭头 103"/>
          <p:cNvSpPr/>
          <p:nvPr/>
        </p:nvSpPr>
        <p:spPr>
          <a:xfrm rot="8940000">
            <a:off x="6248073" y="9528299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4956797" y="8647310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19860000">
            <a:off x="7048229" y="8730770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>
          <a:xfrm rot="19860000">
            <a:off x="5826472" y="9361334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4959974" y="4439826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箭头 108"/>
          <p:cNvSpPr/>
          <p:nvPr/>
        </p:nvSpPr>
        <p:spPr>
          <a:xfrm rot="8940000">
            <a:off x="6590343" y="5063636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110" name="左箭头 109"/>
          <p:cNvSpPr/>
          <p:nvPr/>
        </p:nvSpPr>
        <p:spPr>
          <a:xfrm rot="8940000">
            <a:off x="6818949" y="2563032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4969500" y="1967163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20"/>
          <p:cNvSpPr txBox="1"/>
          <p:nvPr/>
        </p:nvSpPr>
        <p:spPr>
          <a:xfrm>
            <a:off x="11653520" y="2045335"/>
            <a:ext cx="465010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ring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 flipV="1">
            <a:off x="-1839595" y="7065645"/>
            <a:ext cx="11620500" cy="19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805180" y="12788265"/>
            <a:ext cx="3388360" cy="47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2919095" y="8740140"/>
            <a:ext cx="1067435" cy="171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762635" y="6572250"/>
            <a:ext cx="4304030" cy="33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3705" y="8942070"/>
            <a:ext cx="249745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Rise time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≤ bunch gap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2664460" y="8688705"/>
            <a:ext cx="8255" cy="17316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248920" y="12885420"/>
            <a:ext cx="29451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Magnetic field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4031615" y="746760"/>
            <a:ext cx="23120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16200000" flipH="1" flipV="1">
            <a:off x="2182495" y="2643505"/>
            <a:ext cx="2491740" cy="1059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>
            <a:off x="3270250" y="792734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3177540" y="9624060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>
            <a:off x="3198495" y="368935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-5080" y="5482590"/>
            <a:ext cx="36893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Kicker flat-top ≥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length of 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rot="16200000" flipV="1">
            <a:off x="598805" y="6566535"/>
            <a:ext cx="4064635" cy="158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34035" y="2224405"/>
            <a:ext cx="21323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Fall time 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endParaRPr lang="en-US" altLang="zh-CN" sz="2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t3-t2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rot="16200000" flipH="1">
            <a:off x="3294380" y="1223010"/>
            <a:ext cx="2540" cy="140716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2656205" y="1967230"/>
            <a:ext cx="9525" cy="25336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8040" y="10844530"/>
            <a:ext cx="210312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preparation time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927985" y="10377170"/>
            <a:ext cx="3810" cy="16516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291080" y="12034520"/>
            <a:ext cx="1793875" cy="19685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20"/>
          <p:cNvSpPr txBox="1"/>
          <p:nvPr/>
        </p:nvSpPr>
        <p:spPr>
          <a:xfrm>
            <a:off x="4087434" y="8705753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4069654" y="10326273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94625" y="204533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20"/>
          <p:cNvSpPr txBox="1"/>
          <p:nvPr/>
        </p:nvSpPr>
        <p:spPr>
          <a:xfrm>
            <a:off x="8237855" y="2796540"/>
            <a:ext cx="37979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Injection kicker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7" name="曲线连接符 36"/>
          <p:cNvCxnSpPr>
            <a:endCxn id="32" idx="0"/>
          </p:cNvCxnSpPr>
          <p:nvPr/>
        </p:nvCxnSpPr>
        <p:spPr>
          <a:xfrm>
            <a:off x="8272780" y="2171065"/>
            <a:ext cx="1864360" cy="625475"/>
          </a:xfrm>
          <a:prstGeom prst="curvedConnector2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794625" y="468439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00975" y="8811260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75575" y="1051877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757930" y="11082655"/>
            <a:ext cx="37782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</a:rPr>
              <a:t>≈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11776710"/>
            <a:ext cx="1547495" cy="6280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045" y="6875145"/>
            <a:ext cx="45085" cy="66675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V="1">
            <a:off x="2186305" y="8658225"/>
            <a:ext cx="1793875" cy="19685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8260080"/>
            <a:ext cx="1739900" cy="706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WPS 演示</Application>
  <PresentationFormat>宽屏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 PL KaitiM GB</vt:lpstr>
      <vt:lpstr>Calibri</vt:lpstr>
      <vt:lpstr>Microsoft YaHei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40</cp:revision>
  <dcterms:created xsi:type="dcterms:W3CDTF">2016-11-10T13:35:00Z</dcterms:created>
  <dcterms:modified xsi:type="dcterms:W3CDTF">2017-05-24T09:57:03Z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