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7" r:id="rId4"/>
    <p:sldId id="258" r:id="rId5"/>
  </p:sldIdLst>
  <p:sldSz cx="12192635" cy="1081786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91" y="1770568"/>
            <a:ext cx="9145749" cy="376652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91" y="5682345"/>
            <a:ext cx="9145749" cy="261202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5"/>
            </a:lvl2pPr>
            <a:lvl3pPr marL="1219835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635" indent="0" algn="ctr">
              <a:buNone/>
              <a:defRPr sz="2135"/>
            </a:lvl6pPr>
            <a:lvl7pPr marL="3658235" indent="0" algn="ctr">
              <a:buNone/>
              <a:defRPr sz="2135"/>
            </a:lvl7pPr>
            <a:lvl8pPr marL="4267835" indent="0" algn="ctr">
              <a:buNone/>
              <a:defRPr sz="2135"/>
            </a:lvl8pPr>
            <a:lvl9pPr marL="4877435" indent="0" algn="ctr">
              <a:buNone/>
              <a:defRPr sz="213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360" y="575998"/>
            <a:ext cx="10517611" cy="9168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09" y="2697174"/>
            <a:ext cx="10517611" cy="4500296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09" y="7240044"/>
            <a:ext cx="10517611" cy="23665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8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6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82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8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74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60" y="2879990"/>
            <a:ext cx="5182591" cy="68643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380" y="2879990"/>
            <a:ext cx="5182591" cy="68643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49" y="575998"/>
            <a:ext cx="10517611" cy="20911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001" y="2805550"/>
            <a:ext cx="4874506" cy="1299751"/>
          </a:xfrm>
        </p:spPr>
        <p:txBody>
          <a:bodyPr anchor="ctr" anchorCtr="0"/>
          <a:lstStyle>
            <a:lvl1pPr marL="0" indent="0">
              <a:buNone/>
              <a:defRPr sz="3730"/>
            </a:lvl1pPr>
            <a:lvl2pPr marL="609600" indent="0">
              <a:buNone/>
              <a:defRPr sz="3200"/>
            </a:lvl2pPr>
            <a:lvl3pPr marL="1219835" indent="0">
              <a:buNone/>
              <a:defRPr sz="2665"/>
            </a:lvl3pPr>
            <a:lvl4pPr marL="1828800" indent="0">
              <a:buNone/>
              <a:defRPr sz="2400"/>
            </a:lvl4pPr>
            <a:lvl5pPr marL="2438400" indent="0">
              <a:buNone/>
              <a:defRPr sz="2400"/>
            </a:lvl5pPr>
            <a:lvl6pPr marL="3048635" indent="0">
              <a:buNone/>
              <a:defRPr sz="2400"/>
            </a:lvl6pPr>
            <a:lvl7pPr marL="3658235" indent="0">
              <a:buNone/>
              <a:defRPr sz="2400"/>
            </a:lvl7pPr>
            <a:lvl8pPr marL="4267835" indent="0">
              <a:buNone/>
              <a:defRPr sz="2400"/>
            </a:lvl8pPr>
            <a:lvl9pPr marL="4877435" indent="0">
              <a:buNone/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001" y="4204732"/>
            <a:ext cx="4874506" cy="55596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135" y="2805550"/>
            <a:ext cx="4898513" cy="1299751"/>
          </a:xfrm>
        </p:spPr>
        <p:txBody>
          <a:bodyPr anchor="ctr" anchorCtr="0"/>
          <a:lstStyle>
            <a:lvl1pPr marL="0" indent="0">
              <a:buNone/>
              <a:defRPr sz="3730"/>
            </a:lvl1pPr>
            <a:lvl2pPr marL="609600" indent="0">
              <a:buNone/>
              <a:defRPr sz="3200"/>
            </a:lvl2pPr>
            <a:lvl3pPr marL="1219835" indent="0">
              <a:buNone/>
              <a:defRPr sz="2665"/>
            </a:lvl3pPr>
            <a:lvl4pPr marL="1828800" indent="0">
              <a:buNone/>
              <a:defRPr sz="2400"/>
            </a:lvl4pPr>
            <a:lvl5pPr marL="2438400" indent="0">
              <a:buNone/>
              <a:defRPr sz="2400"/>
            </a:lvl5pPr>
            <a:lvl6pPr marL="3048635" indent="0">
              <a:buNone/>
              <a:defRPr sz="2400"/>
            </a:lvl6pPr>
            <a:lvl7pPr marL="3658235" indent="0">
              <a:buNone/>
              <a:defRPr sz="2400"/>
            </a:lvl7pPr>
            <a:lvl8pPr marL="4267835" indent="0">
              <a:buNone/>
              <a:defRPr sz="2400"/>
            </a:lvl8pPr>
            <a:lvl9pPr marL="4877435" indent="0">
              <a:buNone/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135" y="4204732"/>
            <a:ext cx="4898513" cy="55596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49" y="721250"/>
            <a:ext cx="4166146" cy="2524373"/>
          </a:xfrm>
        </p:spPr>
        <p:txBody>
          <a:bodyPr anchor="b"/>
          <a:lstStyle>
            <a:lvl1pPr>
              <a:defRPr sz="427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179" y="721251"/>
            <a:ext cx="6173380" cy="8524769"/>
          </a:xfrm>
        </p:spPr>
        <p:txBody>
          <a:bodyPr/>
          <a:lstStyle>
            <a:lvl1pPr marL="0" indent="0">
              <a:buNone/>
              <a:defRPr sz="4270"/>
            </a:lvl1pPr>
            <a:lvl2pPr marL="609600" indent="0">
              <a:buNone/>
              <a:defRPr sz="3730"/>
            </a:lvl2pPr>
            <a:lvl3pPr marL="1219835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635" indent="0">
              <a:buNone/>
              <a:defRPr sz="2665"/>
            </a:lvl6pPr>
            <a:lvl7pPr marL="3658235" indent="0">
              <a:buNone/>
              <a:defRPr sz="2665"/>
            </a:lvl7pPr>
            <a:lvl8pPr marL="4267835" indent="0">
              <a:buNone/>
              <a:defRPr sz="2665"/>
            </a:lvl8pPr>
            <a:lvl9pPr marL="4877435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49" y="3245623"/>
            <a:ext cx="4166146" cy="6012918"/>
          </a:xfrm>
        </p:spPr>
        <p:txBody>
          <a:bodyPr/>
          <a:lstStyle>
            <a:lvl1pPr marL="0" indent="0">
              <a:buNone/>
              <a:defRPr sz="2665"/>
            </a:lvl1pPr>
            <a:lvl2pPr marL="609600" indent="0">
              <a:buNone/>
              <a:defRPr sz="2400"/>
            </a:lvl2pPr>
            <a:lvl3pPr marL="1219835" indent="0">
              <a:buNone/>
              <a:defRPr sz="2135"/>
            </a:lvl3pPr>
            <a:lvl4pPr marL="1828800" indent="0">
              <a:buNone/>
              <a:defRPr sz="1865"/>
            </a:lvl4pPr>
            <a:lvl5pPr marL="2438400" indent="0">
              <a:buNone/>
              <a:defRPr sz="1865"/>
            </a:lvl5pPr>
            <a:lvl6pPr marL="3048635" indent="0">
              <a:buNone/>
              <a:defRPr sz="1865"/>
            </a:lvl6pPr>
            <a:lvl7pPr marL="3658235" indent="0">
              <a:buNone/>
              <a:defRPr sz="1865"/>
            </a:lvl7pPr>
            <a:lvl8pPr marL="4267835" indent="0">
              <a:buNone/>
              <a:defRPr sz="1865"/>
            </a:lvl8pPr>
            <a:lvl9pPr marL="4877435" indent="0">
              <a:buNone/>
              <a:defRPr sz="18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6569" y="575998"/>
            <a:ext cx="2629403" cy="916838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60" y="575998"/>
            <a:ext cx="7735779" cy="916838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60" y="575998"/>
            <a:ext cx="10517611" cy="2091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60" y="2879990"/>
            <a:ext cx="10517611" cy="6864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60" y="10027372"/>
            <a:ext cx="2743725" cy="5759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372" y="10027372"/>
            <a:ext cx="4115587" cy="5759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247" y="10027372"/>
            <a:ext cx="2743725" cy="5759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21983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2895" algn="l" defTabSz="1219835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3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2895" algn="l" defTabSz="1219835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2895" algn="l" defTabSz="1219835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2895" algn="l" defTabSz="1219835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2895" algn="l" defTabSz="1219835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2895" algn="l" defTabSz="1219835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035" indent="-302895" algn="l" defTabSz="1219835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635" indent="-302895" algn="l" defTabSz="1219835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870" indent="-302895" algn="l" defTabSz="1219835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2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58" name="文本框 20"/>
          <p:cNvSpPr txBox="1"/>
          <p:nvPr/>
        </p:nvSpPr>
        <p:spPr>
          <a:xfrm>
            <a:off x="9653221" y="2050285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132" name="直接箭头连接符 131"/>
          <p:cNvCxnSpPr/>
          <p:nvPr/>
        </p:nvCxnSpPr>
        <p:spPr>
          <a:xfrm>
            <a:off x="4717692" y="1923896"/>
            <a:ext cx="2530958" cy="116481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389663" y="1791229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1183271" y="9578046"/>
            <a:ext cx="9120979" cy="2476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1429698" y="8255724"/>
            <a:ext cx="20959" cy="166719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1996877" y="8538435"/>
            <a:ext cx="1256275" cy="1040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3252780" y="8518041"/>
            <a:ext cx="4303795" cy="33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931223" y="7305713"/>
            <a:ext cx="1884219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</a:rPr>
              <a:t>Rise time ≤ bunch gap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1983932" y="8268462"/>
            <a:ext cx="1322192" cy="69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788520" y="1013854"/>
            <a:ext cx="17402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Bunch gap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46" name="文本框 20"/>
          <p:cNvSpPr txBox="1"/>
          <p:nvPr/>
        </p:nvSpPr>
        <p:spPr>
          <a:xfrm>
            <a:off x="962885" y="8081065"/>
            <a:ext cx="487774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B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47" name="左箭头 46"/>
          <p:cNvSpPr/>
          <p:nvPr/>
        </p:nvSpPr>
        <p:spPr>
          <a:xfrm rot="1500000" flipH="1">
            <a:off x="6899333" y="2572355"/>
            <a:ext cx="619879" cy="38107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904749" y="1790594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299789" y="1791229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814875" y="1790594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657360" y="1932152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826297" y="1446920"/>
            <a:ext cx="0" cy="60336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228648" y="1471054"/>
            <a:ext cx="0" cy="60336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619567" y="1525674"/>
            <a:ext cx="628135" cy="12068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4826932" y="1537742"/>
            <a:ext cx="611621" cy="12068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20"/>
          <p:cNvSpPr txBox="1"/>
          <p:nvPr/>
        </p:nvSpPr>
        <p:spPr>
          <a:xfrm>
            <a:off x="10663632" y="8473730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time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 flipV="1">
            <a:off x="7573720" y="8518041"/>
            <a:ext cx="2491972" cy="1059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图片 2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1924" y="1666037"/>
            <a:ext cx="793267" cy="793267"/>
          </a:xfrm>
          <a:prstGeom prst="rect">
            <a:avLst/>
          </a:prstGeom>
        </p:spPr>
      </p:pic>
      <p:cxnSp>
        <p:nvCxnSpPr>
          <p:cNvPr id="35" name="直接连接符 34"/>
          <p:cNvCxnSpPr/>
          <p:nvPr/>
        </p:nvCxnSpPr>
        <p:spPr>
          <a:xfrm>
            <a:off x="3304571" y="8128732"/>
            <a:ext cx="0" cy="152238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1996634" y="8032220"/>
            <a:ext cx="6350" cy="153874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20"/>
          <p:cNvSpPr txBox="1"/>
          <p:nvPr/>
        </p:nvSpPr>
        <p:spPr>
          <a:xfrm>
            <a:off x="120048" y="1834344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t0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50" name="文本框 20"/>
          <p:cNvSpPr txBox="1"/>
          <p:nvPr/>
        </p:nvSpPr>
        <p:spPr>
          <a:xfrm>
            <a:off x="9758015" y="3627274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4822486" y="3500885"/>
            <a:ext cx="2725305" cy="12543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3916814" y="3368218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" name="左箭头 53"/>
          <p:cNvSpPr/>
          <p:nvPr/>
        </p:nvSpPr>
        <p:spPr>
          <a:xfrm rot="1500000" flipH="1">
            <a:off x="7004128" y="4149344"/>
            <a:ext cx="619879" cy="38107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2431900" y="3367583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6826940" y="3368218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342026" y="3367583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762153" y="3509141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图片 6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6719" y="3243025"/>
            <a:ext cx="793267" cy="793267"/>
          </a:xfrm>
          <a:prstGeom prst="rect">
            <a:avLst/>
          </a:prstGeom>
        </p:spPr>
      </p:pic>
      <p:sp>
        <p:nvSpPr>
          <p:cNvPr id="64" name="文本框 20"/>
          <p:cNvSpPr txBox="1"/>
          <p:nvPr/>
        </p:nvSpPr>
        <p:spPr>
          <a:xfrm>
            <a:off x="131487" y="3411333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t1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4761676" y="5053845"/>
            <a:ext cx="4895034" cy="22519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左箭头 76"/>
          <p:cNvSpPr/>
          <p:nvPr/>
        </p:nvSpPr>
        <p:spPr>
          <a:xfrm rot="1500000" flipH="1">
            <a:off x="6943162" y="5702063"/>
            <a:ext cx="619879" cy="38107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701189" y="5061860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2" name="图片 81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5753" y="4795744"/>
            <a:ext cx="793267" cy="793267"/>
          </a:xfrm>
          <a:prstGeom prst="rect">
            <a:avLst/>
          </a:prstGeom>
        </p:spPr>
      </p:pic>
      <p:sp>
        <p:nvSpPr>
          <p:cNvPr id="83" name="文本框 20"/>
          <p:cNvSpPr txBox="1"/>
          <p:nvPr/>
        </p:nvSpPr>
        <p:spPr>
          <a:xfrm>
            <a:off x="163876" y="4964052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t2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84" name="文本框 20"/>
          <p:cNvSpPr txBox="1"/>
          <p:nvPr/>
        </p:nvSpPr>
        <p:spPr>
          <a:xfrm>
            <a:off x="9664660" y="5202855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85" name="椭圆 84"/>
          <p:cNvSpPr/>
          <p:nvPr/>
        </p:nvSpPr>
        <p:spPr>
          <a:xfrm rot="1500000">
            <a:off x="5184517" y="5297517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" name="椭圆 85"/>
          <p:cNvSpPr/>
          <p:nvPr/>
        </p:nvSpPr>
        <p:spPr>
          <a:xfrm rot="1560000">
            <a:off x="6534122" y="5903409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" name="文本框 20"/>
          <p:cNvSpPr txBox="1"/>
          <p:nvPr/>
        </p:nvSpPr>
        <p:spPr>
          <a:xfrm>
            <a:off x="1846125" y="9609706"/>
            <a:ext cx="56393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t0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88" name="文本框 20"/>
          <p:cNvSpPr txBox="1"/>
          <p:nvPr/>
        </p:nvSpPr>
        <p:spPr>
          <a:xfrm>
            <a:off x="3269292" y="9602721"/>
            <a:ext cx="56393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t1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7485164" y="8056969"/>
            <a:ext cx="0" cy="152238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1909627" y="814826"/>
            <a:ext cx="0" cy="134378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7150768" y="814826"/>
            <a:ext cx="0" cy="134378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931219" y="1009154"/>
            <a:ext cx="5175730" cy="1397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4182891" y="552165"/>
            <a:ext cx="17402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Batch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815442" y="7574978"/>
            <a:ext cx="36890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</a:rPr>
              <a:t>Flat-top ≥ length of batch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3386777" y="8243060"/>
            <a:ext cx="4064378" cy="1587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20"/>
          <p:cNvSpPr txBox="1"/>
          <p:nvPr/>
        </p:nvSpPr>
        <p:spPr>
          <a:xfrm>
            <a:off x="7187604" y="9650985"/>
            <a:ext cx="610926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t2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7602934" y="7671507"/>
            <a:ext cx="36890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</a:rPr>
              <a:t>Fall time no constraint 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058072" y="8178284"/>
            <a:ext cx="7620" cy="1672111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7529266" y="8291324"/>
            <a:ext cx="252880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20"/>
          <p:cNvSpPr txBox="1"/>
          <p:nvPr/>
        </p:nvSpPr>
        <p:spPr>
          <a:xfrm rot="1440000">
            <a:off x="4997283" y="3089608"/>
            <a:ext cx="4663237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  <a:sym typeface="+mn-ea"/>
              </a:rPr>
              <a:t>Path for beam</a:t>
            </a:r>
            <a:endParaRPr lang="en-US" altLang="zh-CN" sz="2400">
              <a:latin typeface="Arial" panose="020B0604020202020204" pitchFamily="34" charset="0"/>
              <a:ea typeface="AR PL KaitiM GB" charset="0"/>
              <a:sym typeface="+mn-ea"/>
            </a:endParaRPr>
          </a:p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extraction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2" name="椭圆 1"/>
          <p:cNvSpPr/>
          <p:nvPr/>
        </p:nvSpPr>
        <p:spPr>
          <a:xfrm rot="1500000">
            <a:off x="7837671" y="6504073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 rot="1560000">
            <a:off x="9187275" y="7109964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58" name="文本框 20"/>
          <p:cNvSpPr txBox="1"/>
          <p:nvPr/>
        </p:nvSpPr>
        <p:spPr>
          <a:xfrm>
            <a:off x="9665278" y="3956797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132" name="直接箭头连接符 131"/>
          <p:cNvCxnSpPr/>
          <p:nvPr/>
        </p:nvCxnSpPr>
        <p:spPr>
          <a:xfrm rot="1020000">
            <a:off x="4563998" y="4399551"/>
            <a:ext cx="3975877" cy="5392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932683" y="3697741"/>
            <a:ext cx="851067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3" name="椭圆 122"/>
          <p:cNvSpPr/>
          <p:nvPr/>
        </p:nvSpPr>
        <p:spPr>
          <a:xfrm rot="1500000">
            <a:off x="5187688" y="4098503"/>
            <a:ext cx="849161" cy="294062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 rot="1560000">
            <a:off x="6217859" y="4546900"/>
            <a:ext cx="849161" cy="294062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3" name="图片 2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1579" y="3573184"/>
            <a:ext cx="895521" cy="895521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4319472" y="2920366"/>
            <a:ext cx="17402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Bunch gap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47" name="左箭头 46"/>
          <p:cNvSpPr/>
          <p:nvPr/>
        </p:nvSpPr>
        <p:spPr>
          <a:xfrm rot="1500000" flipH="1">
            <a:off x="7552229" y="4671309"/>
            <a:ext cx="619879" cy="3810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47769" y="3697106"/>
            <a:ext cx="851067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842809" y="3697741"/>
            <a:ext cx="851067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357896" y="3697106"/>
            <a:ext cx="851067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669418" y="3838665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357884" y="3336284"/>
            <a:ext cx="0" cy="6033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783735" y="3377567"/>
            <a:ext cx="0" cy="6033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150519" y="3432187"/>
            <a:ext cx="628135" cy="1206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5357884" y="3444254"/>
            <a:ext cx="611622" cy="1206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文本框 20"/>
          <p:cNvSpPr txBox="1"/>
          <p:nvPr/>
        </p:nvSpPr>
        <p:spPr>
          <a:xfrm>
            <a:off x="9846919" y="6983405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4911390" y="6857016"/>
            <a:ext cx="2725305" cy="12543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4005718" y="6724349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" name="左箭头 53"/>
          <p:cNvSpPr/>
          <p:nvPr/>
        </p:nvSpPr>
        <p:spPr>
          <a:xfrm rot="1500000" flipH="1">
            <a:off x="7093032" y="7505475"/>
            <a:ext cx="619879" cy="38107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2520804" y="6723714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6915844" y="6724349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430930" y="6723714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851057" y="6865272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图片 6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623" y="6599156"/>
            <a:ext cx="793267" cy="793267"/>
          </a:xfrm>
          <a:prstGeom prst="rect">
            <a:avLst/>
          </a:prstGeom>
        </p:spPr>
      </p:pic>
      <p:sp>
        <p:nvSpPr>
          <p:cNvPr id="64" name="文本框 20"/>
          <p:cNvSpPr txBox="1"/>
          <p:nvPr/>
        </p:nvSpPr>
        <p:spPr>
          <a:xfrm>
            <a:off x="220391" y="6767464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t1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58" name="文本框 20"/>
          <p:cNvSpPr txBox="1"/>
          <p:nvPr/>
        </p:nvSpPr>
        <p:spPr>
          <a:xfrm>
            <a:off x="9630994" y="987911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908322" y="734570"/>
            <a:ext cx="851067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1306195" y="10409555"/>
            <a:ext cx="10510520" cy="317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1552889" y="9065348"/>
            <a:ext cx="20959" cy="166719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2120066" y="9348059"/>
            <a:ext cx="1256276" cy="1040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3375970" y="9327665"/>
            <a:ext cx="4303794" cy="33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054412" y="8115338"/>
            <a:ext cx="188422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</a:rPr>
              <a:t>Rise time </a:t>
            </a:r>
            <a:endParaRPr lang="en-US" altLang="zh-CN" sz="2400">
              <a:latin typeface="Arial" panose="020B0604020202020204" pitchFamily="34" charset="0"/>
            </a:endParaRPr>
          </a:p>
          <a:p>
            <a:pPr algn="l"/>
            <a:r>
              <a:rPr lang="en-US" altLang="zh-CN" sz="2400">
                <a:latin typeface="Arial" panose="020B0604020202020204" pitchFamily="34" charset="0"/>
              </a:rPr>
              <a:t>≤ bunch gap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2107122" y="9078087"/>
            <a:ext cx="1322193" cy="698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928530" y="-32645"/>
            <a:ext cx="174023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Bunch gap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46" name="文本框 20"/>
          <p:cNvSpPr txBox="1"/>
          <p:nvPr/>
        </p:nvSpPr>
        <p:spPr>
          <a:xfrm>
            <a:off x="1086074" y="8890690"/>
            <a:ext cx="487773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B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47" name="左箭头 46"/>
          <p:cNvSpPr/>
          <p:nvPr/>
        </p:nvSpPr>
        <p:spPr>
          <a:xfrm rot="8940000">
            <a:off x="4737402" y="1750926"/>
            <a:ext cx="615979" cy="38101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423409" y="733935"/>
            <a:ext cx="851067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635134" y="869779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885023" y="366130"/>
            <a:ext cx="0" cy="60336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287375" y="390264"/>
            <a:ext cx="0" cy="60336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663052" y="503308"/>
            <a:ext cx="628135" cy="1206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7919950" y="481083"/>
            <a:ext cx="611622" cy="1206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20"/>
          <p:cNvSpPr txBox="1"/>
          <p:nvPr/>
        </p:nvSpPr>
        <p:spPr>
          <a:xfrm>
            <a:off x="11494211" y="10380634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time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 flipV="1">
            <a:off x="7696911" y="9327665"/>
            <a:ext cx="2491971" cy="1059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图片 2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9723" y="604299"/>
            <a:ext cx="793267" cy="793267"/>
          </a:xfrm>
          <a:prstGeom prst="rect">
            <a:avLst/>
          </a:prstGeom>
        </p:spPr>
      </p:pic>
      <p:cxnSp>
        <p:nvCxnSpPr>
          <p:cNvPr id="35" name="直接连接符 34"/>
          <p:cNvCxnSpPr/>
          <p:nvPr/>
        </p:nvCxnSpPr>
        <p:spPr>
          <a:xfrm>
            <a:off x="3427762" y="8938356"/>
            <a:ext cx="0" cy="1522386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2119823" y="8841845"/>
            <a:ext cx="6351" cy="1538748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20"/>
          <p:cNvSpPr txBox="1"/>
          <p:nvPr/>
        </p:nvSpPr>
        <p:spPr>
          <a:xfrm>
            <a:off x="97821" y="771970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t0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87" name="文本框 20"/>
          <p:cNvSpPr txBox="1"/>
          <p:nvPr/>
        </p:nvSpPr>
        <p:spPr>
          <a:xfrm>
            <a:off x="1969314" y="10419332"/>
            <a:ext cx="56393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t0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88" name="文本框 20"/>
          <p:cNvSpPr txBox="1"/>
          <p:nvPr/>
        </p:nvSpPr>
        <p:spPr>
          <a:xfrm>
            <a:off x="3392481" y="10412346"/>
            <a:ext cx="56393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t1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7665504" y="8866595"/>
            <a:ext cx="0" cy="1522386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938632" y="8384603"/>
            <a:ext cx="36890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</a:rPr>
              <a:t>Flat-top ≥ length of batch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3509967" y="9052685"/>
            <a:ext cx="4064377" cy="1587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20"/>
          <p:cNvSpPr txBox="1"/>
          <p:nvPr/>
        </p:nvSpPr>
        <p:spPr>
          <a:xfrm>
            <a:off x="7310795" y="10422511"/>
            <a:ext cx="610927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t2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7726123" y="8481132"/>
            <a:ext cx="36890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</a:rPr>
              <a:t>Fall time </a:t>
            </a:r>
            <a:r>
              <a:rPr lang="en-US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≤</a:t>
            </a:r>
            <a:r>
              <a:rPr lang="en-US" altLang="zh-CN" sz="2400">
                <a:latin typeface="Arial" panose="020B0604020202020204" pitchFamily="34" charset="0"/>
              </a:rPr>
              <a:t>t3-t2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 flipH="1">
            <a:off x="10368915" y="9021445"/>
            <a:ext cx="2540" cy="140716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7652385" y="9088755"/>
            <a:ext cx="2696845" cy="1206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20"/>
          <p:cNvSpPr txBox="1"/>
          <p:nvPr/>
        </p:nvSpPr>
        <p:spPr>
          <a:xfrm rot="19860000">
            <a:off x="2097832" y="1171261"/>
            <a:ext cx="466323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  <a:sym typeface="+mn-ea"/>
              </a:rPr>
              <a:t>Path for beam </a:t>
            </a:r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injection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9782132" y="3249886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775719" y="2811753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195555" y="2811118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17688" y="2977441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图片 19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9736" y="2724026"/>
            <a:ext cx="793267" cy="793267"/>
          </a:xfrm>
          <a:prstGeom prst="rect">
            <a:avLst/>
          </a:prstGeom>
        </p:spPr>
      </p:pic>
      <p:sp>
        <p:nvSpPr>
          <p:cNvPr id="24" name="文本框 20"/>
          <p:cNvSpPr txBox="1"/>
          <p:nvPr/>
        </p:nvSpPr>
        <p:spPr>
          <a:xfrm>
            <a:off x="143544" y="2724051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t1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41" name="文本框 20"/>
          <p:cNvSpPr txBox="1"/>
          <p:nvPr/>
        </p:nvSpPr>
        <p:spPr>
          <a:xfrm>
            <a:off x="9782132" y="4997490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937495" y="4625397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715783" y="4785370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9" name="图片 58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2936" y="4470995"/>
            <a:ext cx="793267" cy="793267"/>
          </a:xfrm>
          <a:prstGeom prst="rect">
            <a:avLst/>
          </a:prstGeom>
        </p:spPr>
      </p:pic>
      <p:sp>
        <p:nvSpPr>
          <p:cNvPr id="60" name="文本框 20"/>
          <p:cNvSpPr txBox="1"/>
          <p:nvPr/>
        </p:nvSpPr>
        <p:spPr>
          <a:xfrm>
            <a:off x="141605" y="4600575"/>
            <a:ext cx="105156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t2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669118" y="4600287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8002677" y="4619337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9433137" y="4606347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730259" y="6444037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710068" y="6584960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图片 71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2936" y="6289635"/>
            <a:ext cx="793267" cy="793267"/>
          </a:xfrm>
          <a:prstGeom prst="rect">
            <a:avLst/>
          </a:prstGeom>
        </p:spPr>
      </p:pic>
      <p:sp>
        <p:nvSpPr>
          <p:cNvPr id="73" name="文本框 20"/>
          <p:cNvSpPr txBox="1"/>
          <p:nvPr/>
        </p:nvSpPr>
        <p:spPr>
          <a:xfrm>
            <a:off x="135924" y="6400153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t3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7198708" y="6430992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8456067" y="6430992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9895417" y="6444037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3446145" y="869950"/>
            <a:ext cx="2977515" cy="15341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 rot="19860000">
            <a:off x="5192742" y="1145179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3" name="椭圆 102"/>
          <p:cNvSpPr/>
          <p:nvPr/>
        </p:nvSpPr>
        <p:spPr>
          <a:xfrm rot="19860000">
            <a:off x="3956397" y="1756684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4" name="左箭头 103"/>
          <p:cNvSpPr/>
          <p:nvPr/>
        </p:nvSpPr>
        <p:spPr>
          <a:xfrm rot="8940000">
            <a:off x="4786297" y="3867381"/>
            <a:ext cx="615979" cy="38101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5" name="直接箭头连接符 104"/>
          <p:cNvCxnSpPr/>
          <p:nvPr/>
        </p:nvCxnSpPr>
        <p:spPr>
          <a:xfrm flipH="1">
            <a:off x="3495040" y="2986405"/>
            <a:ext cx="2977515" cy="15341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 rot="19860000">
            <a:off x="5586442" y="3069864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7" name="椭圆 106"/>
          <p:cNvSpPr/>
          <p:nvPr/>
        </p:nvSpPr>
        <p:spPr>
          <a:xfrm rot="19860000">
            <a:off x="4364702" y="3700419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08" name="直接箭头连接符 107"/>
          <p:cNvCxnSpPr/>
          <p:nvPr/>
        </p:nvCxnSpPr>
        <p:spPr>
          <a:xfrm flipH="1">
            <a:off x="3602355" y="4755515"/>
            <a:ext cx="2977515" cy="15341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左箭头 108"/>
          <p:cNvSpPr/>
          <p:nvPr/>
        </p:nvSpPr>
        <p:spPr>
          <a:xfrm rot="8940000">
            <a:off x="5143802" y="5395826"/>
            <a:ext cx="615979" cy="38101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0" name="左箭头 109"/>
          <p:cNvSpPr/>
          <p:nvPr/>
        </p:nvSpPr>
        <p:spPr>
          <a:xfrm rot="8940000">
            <a:off x="5529247" y="7214466"/>
            <a:ext cx="615979" cy="38101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 flipH="1">
            <a:off x="3679825" y="6618605"/>
            <a:ext cx="2977515" cy="15341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20"/>
          <p:cNvSpPr txBox="1"/>
          <p:nvPr/>
        </p:nvSpPr>
        <p:spPr>
          <a:xfrm>
            <a:off x="9838012" y="6726595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114" name="文本框 20"/>
          <p:cNvSpPr txBox="1"/>
          <p:nvPr/>
        </p:nvSpPr>
        <p:spPr>
          <a:xfrm>
            <a:off x="10180989" y="10380333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t3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WPS 演示</Application>
  <PresentationFormat>宽屏</PresentationFormat>
  <Paragraphs>82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 PL KaitiM GB</vt:lpstr>
      <vt:lpstr>Segoe Print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11</cp:revision>
  <dcterms:created xsi:type="dcterms:W3CDTF">2016-11-10T13:35:49Z</dcterms:created>
  <dcterms:modified xsi:type="dcterms:W3CDTF">2016-11-10T14:32:26Z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