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71309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31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14150" y="1122363"/>
            <a:ext cx="4284900" cy="2387600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14150" y="3602038"/>
            <a:ext cx="4284900" cy="165576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2365" indent="0" algn="ctr">
              <a:buNone/>
              <a:defRPr sz="1000"/>
            </a:lvl5pPr>
            <a:lvl6pPr marL="1428115" indent="0" algn="ctr">
              <a:buNone/>
              <a:defRPr sz="1000"/>
            </a:lvl6pPr>
            <a:lvl7pPr marL="1713865" indent="0" algn="ctr">
              <a:buNone/>
              <a:defRPr sz="1000"/>
            </a:lvl7pPr>
            <a:lvl8pPr marL="1999615" indent="0" algn="ctr">
              <a:buNone/>
              <a:defRPr sz="1000"/>
            </a:lvl8pPr>
            <a:lvl9pPr marL="2285365" indent="0" algn="ctr">
              <a:buNone/>
              <a:defRPr sz="10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4088509" y="365125"/>
            <a:ext cx="1231909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92783" y="365125"/>
            <a:ext cx="3624312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9807" y="1709738"/>
            <a:ext cx="4927635" cy="2852737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9807" y="4589463"/>
            <a:ext cx="4927635" cy="1500187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3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11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3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9961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3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92783" y="1825625"/>
            <a:ext cx="242811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92308" y="1825625"/>
            <a:ext cx="242811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3527" y="365125"/>
            <a:ext cx="492763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93527" y="1681163"/>
            <a:ext cx="2416951" cy="82391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2365" indent="0">
              <a:buNone/>
              <a:defRPr sz="1000" b="1"/>
            </a:lvl5pPr>
            <a:lvl6pPr marL="1428115" indent="0">
              <a:buNone/>
              <a:defRPr sz="1000" b="1"/>
            </a:lvl6pPr>
            <a:lvl7pPr marL="1713865" indent="0">
              <a:buNone/>
              <a:defRPr sz="1000" b="1"/>
            </a:lvl7pPr>
            <a:lvl8pPr marL="1999615" indent="0">
              <a:buNone/>
              <a:defRPr sz="1000" b="1"/>
            </a:lvl8pPr>
            <a:lvl9pPr marL="2285365" indent="0">
              <a:buNone/>
              <a:defRPr sz="10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93527" y="2505075"/>
            <a:ext cx="241695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2892308" y="1681163"/>
            <a:ext cx="2428854" cy="82391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2365" indent="0">
              <a:buNone/>
              <a:defRPr sz="1000" b="1"/>
            </a:lvl5pPr>
            <a:lvl6pPr marL="1428115" indent="0">
              <a:buNone/>
              <a:defRPr sz="1000" b="1"/>
            </a:lvl6pPr>
            <a:lvl7pPr marL="1713865" indent="0">
              <a:buNone/>
              <a:defRPr sz="1000" b="1"/>
            </a:lvl7pPr>
            <a:lvl8pPr marL="1999615" indent="0">
              <a:buNone/>
              <a:defRPr sz="1000" b="1"/>
            </a:lvl8pPr>
            <a:lvl9pPr marL="2285365" indent="0">
              <a:buNone/>
              <a:defRPr sz="10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2892308" y="2505075"/>
            <a:ext cx="2428854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3527" y="457200"/>
            <a:ext cx="1842656" cy="16002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54" y="987425"/>
            <a:ext cx="2892308" cy="487362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93527" y="2057400"/>
            <a:ext cx="1842656" cy="3811588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2365" indent="0">
              <a:buNone/>
              <a:defRPr sz="625"/>
            </a:lvl5pPr>
            <a:lvl6pPr marL="1428115" indent="0">
              <a:buNone/>
              <a:defRPr sz="625"/>
            </a:lvl6pPr>
            <a:lvl7pPr marL="1713865" indent="0">
              <a:buNone/>
              <a:defRPr sz="625"/>
            </a:lvl7pPr>
            <a:lvl8pPr marL="1999615" indent="0">
              <a:buNone/>
              <a:defRPr sz="625"/>
            </a:lvl8pPr>
            <a:lvl9pPr marL="2285365" indent="0">
              <a:buNone/>
              <a:defRPr sz="625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3527" y="457200"/>
            <a:ext cx="1842656" cy="16002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28854" y="987425"/>
            <a:ext cx="2892308" cy="4873625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2365" indent="0">
              <a:buNone/>
              <a:defRPr sz="1250"/>
            </a:lvl5pPr>
            <a:lvl6pPr marL="1428115" indent="0">
              <a:buNone/>
              <a:defRPr sz="1250"/>
            </a:lvl6pPr>
            <a:lvl7pPr marL="1713865" indent="0">
              <a:buNone/>
              <a:defRPr sz="1250"/>
            </a:lvl7pPr>
            <a:lvl8pPr marL="1999615" indent="0">
              <a:buNone/>
              <a:defRPr sz="1250"/>
            </a:lvl8pPr>
            <a:lvl9pPr marL="2285365" indent="0">
              <a:buNone/>
              <a:defRPr sz="125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93527" y="2057400"/>
            <a:ext cx="1842656" cy="3811588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2365" indent="0">
              <a:buNone/>
              <a:defRPr sz="625"/>
            </a:lvl5pPr>
            <a:lvl6pPr marL="1428115" indent="0">
              <a:buNone/>
              <a:defRPr sz="625"/>
            </a:lvl6pPr>
            <a:lvl7pPr marL="1713865" indent="0">
              <a:buNone/>
              <a:defRPr sz="625"/>
            </a:lvl7pPr>
            <a:lvl8pPr marL="1999615" indent="0">
              <a:buNone/>
              <a:defRPr sz="625"/>
            </a:lvl8pPr>
            <a:lvl9pPr marL="2285365" indent="0">
              <a:buNone/>
              <a:defRPr sz="625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2783" y="365125"/>
            <a:ext cx="4927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783" y="1825625"/>
            <a:ext cx="4927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92783" y="6356350"/>
            <a:ext cx="128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CA39-2348-471A-8528-7B6A933769FF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92498" y="6356350"/>
            <a:ext cx="192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034948" y="6356350"/>
            <a:ext cx="128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2DCA-0B20-42A2-BB4B-D17462E2EB2D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240" algn="l" defTabSz="571500" rtl="0" eaLnBrk="1" latinLnBrk="0" hangingPunct="1">
        <a:lnSpc>
          <a:spcPct val="90000"/>
        </a:lnSpc>
        <a:spcBef>
          <a:spcPct val="1250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240" algn="l" defTabSz="57150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240" algn="l" defTabSz="57150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240" algn="l" defTabSz="57150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240" indent="-142240" algn="l" defTabSz="57150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0990" indent="-142240" algn="l" defTabSz="57150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6740" indent="-142240" algn="l" defTabSz="57150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490" indent="-142240" algn="l" defTabSz="57150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40" indent="-142240" algn="l" defTabSz="57150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365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115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3865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99615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365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6" y="13335"/>
            <a:ext cx="3680220" cy="215427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7041">
            <a:off x="2786779" y="4251680"/>
            <a:ext cx="3693132" cy="3254208"/>
          </a:xfrm>
          <a:prstGeom prst="rect">
            <a:avLst/>
          </a:prstGeom>
        </p:spPr>
      </p:pic>
      <p:sp>
        <p:nvSpPr>
          <p:cNvPr id="8" name="Freihandform 7"/>
          <p:cNvSpPr/>
          <p:nvPr/>
        </p:nvSpPr>
        <p:spPr>
          <a:xfrm>
            <a:off x="1945005" y="1830070"/>
            <a:ext cx="2081530" cy="2472055"/>
          </a:xfrm>
          <a:custGeom>
            <a:avLst/>
            <a:gdLst>
              <a:gd name="connsiteX0" fmla="*/ 0 w 1303020"/>
              <a:gd name="connsiteY0" fmla="*/ 0 h 2529840"/>
              <a:gd name="connsiteX1" fmla="*/ 320040 w 1303020"/>
              <a:gd name="connsiteY1" fmla="*/ 1211580 h 2529840"/>
              <a:gd name="connsiteX2" fmla="*/ 1303020 w 1303020"/>
              <a:gd name="connsiteY2" fmla="*/ 2529840 h 252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29840">
                <a:moveTo>
                  <a:pt x="0" y="0"/>
                </a:moveTo>
                <a:cubicBezTo>
                  <a:pt x="51435" y="394970"/>
                  <a:pt x="102870" y="789940"/>
                  <a:pt x="320040" y="1211580"/>
                </a:cubicBezTo>
                <a:cubicBezTo>
                  <a:pt x="537210" y="1633220"/>
                  <a:pt x="920115" y="2081530"/>
                  <a:pt x="1303020" y="252984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Jiaoni Bai</dc:creator>
  <cp:lastModifiedBy>Gilgil</cp:lastModifiedBy>
  <cp:revision>4</cp:revision>
  <dcterms:created xsi:type="dcterms:W3CDTF">2016-10-26T21:05:00Z</dcterms:created>
  <dcterms:modified xsi:type="dcterms:W3CDTF">2016-10-27T08:00:33Z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