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</p:sldIdLst>
  <p:sldSz cx="7937500" cy="4632960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92250" y="758488"/>
            <a:ext cx="5953500" cy="1613531"/>
          </a:xfrm>
        </p:spPr>
        <p:txBody>
          <a:bodyPr anchor="b"/>
          <a:lstStyle>
            <a:lvl1pPr algn="ctr">
              <a:defRPr sz="4055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92250" y="2434244"/>
            <a:ext cx="5953500" cy="1118958"/>
          </a:xfrm>
        </p:spPr>
        <p:txBody>
          <a:bodyPr/>
          <a:lstStyle>
            <a:lvl1pPr marL="0" indent="0" algn="ctr">
              <a:buNone/>
              <a:defRPr sz="1620"/>
            </a:lvl1pPr>
            <a:lvl2pPr marL="308610" indent="0" algn="ctr">
              <a:buNone/>
              <a:defRPr sz="1350"/>
            </a:lvl2pPr>
            <a:lvl3pPr marL="617220" indent="0" algn="ctr">
              <a:buNone/>
              <a:defRPr sz="1210"/>
            </a:lvl3pPr>
            <a:lvl4pPr marL="927100" indent="0" algn="ctr">
              <a:buNone/>
              <a:defRPr sz="1085"/>
            </a:lvl4pPr>
            <a:lvl5pPr marL="1235710" indent="0" algn="ctr">
              <a:buNone/>
              <a:defRPr sz="1085"/>
            </a:lvl5pPr>
            <a:lvl6pPr marL="1544320" indent="0" algn="ctr">
              <a:buNone/>
              <a:defRPr sz="1085"/>
            </a:lvl6pPr>
            <a:lvl7pPr marL="1853565" indent="0" algn="ctr">
              <a:buNone/>
              <a:defRPr sz="1085"/>
            </a:lvl7pPr>
            <a:lvl8pPr marL="2162810" indent="0" algn="ctr">
              <a:buNone/>
              <a:defRPr sz="1085"/>
            </a:lvl8pPr>
            <a:lvl9pPr marL="2471420" indent="0" algn="ctr">
              <a:buNone/>
              <a:defRPr sz="1085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5680631" y="246750"/>
            <a:ext cx="1711631" cy="392761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45738" y="246750"/>
            <a:ext cx="5035669" cy="392761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1604" y="1155435"/>
            <a:ext cx="6846525" cy="1927869"/>
          </a:xfrm>
        </p:spPr>
        <p:txBody>
          <a:bodyPr anchor="b"/>
          <a:lstStyle>
            <a:lvl1pPr>
              <a:defRPr sz="4055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41604" y="3101541"/>
            <a:ext cx="6846525" cy="1013821"/>
          </a:xfrm>
        </p:spPr>
        <p:txBody>
          <a:bodyPr/>
          <a:lstStyle>
            <a:lvl1pPr marL="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3pPr>
            <a:lvl4pPr marL="927100" indent="0">
              <a:buNone/>
              <a:defRPr sz="1085">
                <a:solidFill>
                  <a:schemeClr val="tx1">
                    <a:tint val="75000"/>
                  </a:schemeClr>
                </a:solidFill>
              </a:defRPr>
            </a:lvl4pPr>
            <a:lvl5pPr marL="1235710" indent="0">
              <a:buNone/>
              <a:defRPr sz="1085">
                <a:solidFill>
                  <a:schemeClr val="tx1">
                    <a:tint val="75000"/>
                  </a:schemeClr>
                </a:solidFill>
              </a:defRPr>
            </a:lvl5pPr>
            <a:lvl6pPr marL="1544320" indent="0">
              <a:buNone/>
              <a:defRPr sz="1085">
                <a:solidFill>
                  <a:schemeClr val="tx1">
                    <a:tint val="75000"/>
                  </a:schemeClr>
                </a:solidFill>
              </a:defRPr>
            </a:lvl6pPr>
            <a:lvl7pPr marL="1853565" indent="0">
              <a:buNone/>
              <a:defRPr sz="1085">
                <a:solidFill>
                  <a:schemeClr val="tx1">
                    <a:tint val="75000"/>
                  </a:schemeClr>
                </a:solidFill>
              </a:defRPr>
            </a:lvl7pPr>
            <a:lvl8pPr marL="2162810" indent="0">
              <a:buNone/>
              <a:defRPr sz="1085">
                <a:solidFill>
                  <a:schemeClr val="tx1">
                    <a:tint val="75000"/>
                  </a:schemeClr>
                </a:solidFill>
              </a:defRPr>
            </a:lvl8pPr>
            <a:lvl9pPr marL="2471420" indent="0">
              <a:buNone/>
              <a:defRPr sz="10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45738" y="1233751"/>
            <a:ext cx="3373650" cy="294061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018613" y="1233751"/>
            <a:ext cx="3373650" cy="294061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6772" y="246750"/>
            <a:ext cx="6846525" cy="89581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46772" y="1136124"/>
            <a:ext cx="3358145" cy="556797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0" b="1"/>
            </a:lvl3pPr>
            <a:lvl4pPr marL="927100" indent="0">
              <a:buNone/>
              <a:defRPr sz="1085" b="1"/>
            </a:lvl4pPr>
            <a:lvl5pPr marL="1235710" indent="0">
              <a:buNone/>
              <a:defRPr sz="1085" b="1"/>
            </a:lvl5pPr>
            <a:lvl6pPr marL="1544320" indent="0">
              <a:buNone/>
              <a:defRPr sz="1085" b="1"/>
            </a:lvl6pPr>
            <a:lvl7pPr marL="1853565" indent="0">
              <a:buNone/>
              <a:defRPr sz="1085" b="1"/>
            </a:lvl7pPr>
            <a:lvl8pPr marL="2162810" indent="0">
              <a:buNone/>
              <a:defRPr sz="1085" b="1"/>
            </a:lvl8pPr>
            <a:lvl9pPr marL="2471420" indent="0">
              <a:buNone/>
              <a:defRPr sz="1085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46772" y="1692920"/>
            <a:ext cx="3358145" cy="249003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018613" y="1136124"/>
            <a:ext cx="3374684" cy="556797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0" b="1"/>
            </a:lvl3pPr>
            <a:lvl4pPr marL="927100" indent="0">
              <a:buNone/>
              <a:defRPr sz="1085" b="1"/>
            </a:lvl4pPr>
            <a:lvl5pPr marL="1235710" indent="0">
              <a:buNone/>
              <a:defRPr sz="1085" b="1"/>
            </a:lvl5pPr>
            <a:lvl6pPr marL="1544320" indent="0">
              <a:buNone/>
              <a:defRPr sz="1085" b="1"/>
            </a:lvl6pPr>
            <a:lvl7pPr marL="1853565" indent="0">
              <a:buNone/>
              <a:defRPr sz="1085" b="1"/>
            </a:lvl7pPr>
            <a:lvl8pPr marL="2162810" indent="0">
              <a:buNone/>
              <a:defRPr sz="1085" b="1"/>
            </a:lvl8pPr>
            <a:lvl9pPr marL="2471420" indent="0">
              <a:buNone/>
              <a:defRPr sz="1085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018613" y="1692920"/>
            <a:ext cx="3374684" cy="249003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6772" y="308974"/>
            <a:ext cx="2560211" cy="1081409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74684" y="667298"/>
            <a:ext cx="4018613" cy="3293577"/>
          </a:xfrm>
        </p:spPr>
        <p:txBody>
          <a:bodyPr/>
          <a:lstStyle>
            <a:lvl1pPr>
              <a:defRPr sz="2160"/>
            </a:lvl1pPr>
            <a:lvl2pPr>
              <a:defRPr sz="1895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46772" y="1390383"/>
            <a:ext cx="2560211" cy="2575857"/>
          </a:xfrm>
        </p:spPr>
        <p:txBody>
          <a:bodyPr/>
          <a:lstStyle>
            <a:lvl1pPr marL="0" indent="0">
              <a:buNone/>
              <a:defRPr sz="1085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7100" indent="0">
              <a:buNone/>
              <a:defRPr sz="675"/>
            </a:lvl4pPr>
            <a:lvl5pPr marL="1235710" indent="0">
              <a:buNone/>
              <a:defRPr sz="675"/>
            </a:lvl5pPr>
            <a:lvl6pPr marL="1544320" indent="0">
              <a:buNone/>
              <a:defRPr sz="675"/>
            </a:lvl6pPr>
            <a:lvl7pPr marL="1853565" indent="0">
              <a:buNone/>
              <a:defRPr sz="675"/>
            </a:lvl7pPr>
            <a:lvl8pPr marL="2162810" indent="0">
              <a:buNone/>
              <a:defRPr sz="675"/>
            </a:lvl8pPr>
            <a:lvl9pPr marL="247142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6772" y="308974"/>
            <a:ext cx="2560211" cy="1081409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374684" y="667298"/>
            <a:ext cx="4018613" cy="3293577"/>
          </a:xfrm>
        </p:spPr>
        <p:txBody>
          <a:bodyPr/>
          <a:lstStyle>
            <a:lvl1pPr marL="0" indent="0">
              <a:buNone/>
              <a:defRPr sz="2160"/>
            </a:lvl1pPr>
            <a:lvl2pPr marL="308610" indent="0">
              <a:buNone/>
              <a:defRPr sz="1895"/>
            </a:lvl2pPr>
            <a:lvl3pPr marL="617220" indent="0">
              <a:buNone/>
              <a:defRPr sz="1620"/>
            </a:lvl3pPr>
            <a:lvl4pPr marL="927100" indent="0">
              <a:buNone/>
              <a:defRPr sz="1350"/>
            </a:lvl4pPr>
            <a:lvl5pPr marL="1235710" indent="0">
              <a:buNone/>
              <a:defRPr sz="1350"/>
            </a:lvl5pPr>
            <a:lvl6pPr marL="1544320" indent="0">
              <a:buNone/>
              <a:defRPr sz="1350"/>
            </a:lvl6pPr>
            <a:lvl7pPr marL="1853565" indent="0">
              <a:buNone/>
              <a:defRPr sz="1350"/>
            </a:lvl7pPr>
            <a:lvl8pPr marL="2162810" indent="0">
              <a:buNone/>
              <a:defRPr sz="1350"/>
            </a:lvl8pPr>
            <a:lvl9pPr marL="2471420" indent="0">
              <a:buNone/>
              <a:defRPr sz="135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46772" y="1390383"/>
            <a:ext cx="2560211" cy="2575857"/>
          </a:xfrm>
        </p:spPr>
        <p:txBody>
          <a:bodyPr/>
          <a:lstStyle>
            <a:lvl1pPr marL="0" indent="0">
              <a:buNone/>
              <a:defRPr sz="1085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7100" indent="0">
              <a:buNone/>
              <a:defRPr sz="675"/>
            </a:lvl4pPr>
            <a:lvl5pPr marL="1235710" indent="0">
              <a:buNone/>
              <a:defRPr sz="675"/>
            </a:lvl5pPr>
            <a:lvl6pPr marL="1544320" indent="0">
              <a:buNone/>
              <a:defRPr sz="675"/>
            </a:lvl6pPr>
            <a:lvl7pPr marL="1853565" indent="0">
              <a:buNone/>
              <a:defRPr sz="675"/>
            </a:lvl7pPr>
            <a:lvl8pPr marL="2162810" indent="0">
              <a:buNone/>
              <a:defRPr sz="675"/>
            </a:lvl8pPr>
            <a:lvl9pPr marL="247142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5738" y="246750"/>
            <a:ext cx="6846525" cy="895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5738" y="1233751"/>
            <a:ext cx="6846525" cy="294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45738" y="4295598"/>
            <a:ext cx="1786050" cy="24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29463" y="4295598"/>
            <a:ext cx="2679075" cy="24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606213" y="4295598"/>
            <a:ext cx="1786050" cy="24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17220" rtl="0" eaLnBrk="1" latinLnBrk="0" hangingPunct="1">
        <a:lnSpc>
          <a:spcPct val="90000"/>
        </a:lnSpc>
        <a:spcBef>
          <a:spcPct val="0"/>
        </a:spcBef>
        <a:buNone/>
        <a:defRPr sz="29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670" indent="-151130" algn="l" defTabSz="61722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51130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772160" indent="-151130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80770" indent="-151130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390650" indent="-151130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699260" indent="-151130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2007870" indent="-151130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317115" indent="-151130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625725" indent="-151130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3pPr>
      <a:lvl4pPr marL="927100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235710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544320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853565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162810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471420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244583" y="1770644"/>
            <a:ext cx="5348834" cy="1257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5"/>
          </a:p>
        </p:txBody>
      </p:sp>
      <p:sp>
        <p:nvSpPr>
          <p:cNvPr id="8" name="Rechteck 7"/>
          <p:cNvSpPr/>
          <p:nvPr/>
        </p:nvSpPr>
        <p:spPr>
          <a:xfrm>
            <a:off x="1244583" y="1770644"/>
            <a:ext cx="1121460" cy="125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dirty="0" smtClean="0"/>
              <a:t>B2B</a:t>
            </a:r>
            <a:endParaRPr lang="de-DE" sz="2655" dirty="0" smtClean="0"/>
          </a:p>
          <a:p>
            <a:pPr algn="ctr"/>
            <a:r>
              <a:rPr lang="de-DE" sz="2655" dirty="0" err="1" smtClean="0"/>
              <a:t>source</a:t>
            </a:r>
            <a:r>
              <a:rPr lang="de-DE" sz="2655" dirty="0" smtClean="0"/>
              <a:t> SCU</a:t>
            </a:r>
            <a:endParaRPr lang="de-DE" sz="2655" dirty="0"/>
          </a:p>
        </p:txBody>
      </p:sp>
      <p:sp>
        <p:nvSpPr>
          <p:cNvPr id="9" name="Rechteck 8"/>
          <p:cNvSpPr/>
          <p:nvPr/>
        </p:nvSpPr>
        <p:spPr>
          <a:xfrm>
            <a:off x="2366044" y="1752248"/>
            <a:ext cx="930148" cy="1259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PAP</a:t>
            </a:r>
            <a:endParaRPr lang="de-DE" sz="2655" i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66043" y="708266"/>
            <a:ext cx="930149" cy="499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PAM</a:t>
            </a:r>
            <a:endParaRPr lang="de-DE" sz="2655" i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587898" y="3028475"/>
            <a:ext cx="0" cy="443765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748765" y="3042107"/>
            <a:ext cx="0" cy="443765"/>
          </a:xfrm>
          <a:prstGeom prst="straightConnector1">
            <a:avLst/>
          </a:prstGeom>
          <a:ln w="603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1512785" y="3499504"/>
            <a:ext cx="3157365" cy="44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75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BuTiS</a:t>
            </a:r>
            <a:r>
              <a:rPr lang="de-DE" sz="227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C2 T0</a:t>
            </a:r>
            <a:endParaRPr lang="de-DE" sz="2275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2831117" y="1234931"/>
            <a:ext cx="0" cy="53367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831115" y="1270277"/>
            <a:ext cx="2671561" cy="44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75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275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</a:t>
            </a:r>
            <a:r>
              <a:rPr lang="de-DE" sz="227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∆</a:t>
            </a:r>
            <a:r>
              <a:rPr lang="el-GR" sz="2275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de-DE" sz="227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de-DE" sz="2275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Rechteck 38"/>
          <p:cNvSpPr/>
          <p:nvPr/>
        </p:nvSpPr>
        <p:spPr>
          <a:xfrm>
            <a:off x="1239694" y="1669120"/>
            <a:ext cx="5348834" cy="1257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705"/>
          </a:p>
        </p:txBody>
      </p:sp>
      <p:sp>
        <p:nvSpPr>
          <p:cNvPr id="40" name="Rechteck 39"/>
          <p:cNvSpPr/>
          <p:nvPr/>
        </p:nvSpPr>
        <p:spPr>
          <a:xfrm>
            <a:off x="1239694" y="1669120"/>
            <a:ext cx="1121460" cy="125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2655" dirty="0" err="1" smtClean="0"/>
              <a:t>TriggerSCU</a:t>
            </a:r>
            <a:endParaRPr lang="de-DE" sz="2655" dirty="0"/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2583008" y="2926952"/>
            <a:ext cx="0" cy="443765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2743877" y="2940583"/>
            <a:ext cx="0" cy="443765"/>
          </a:xfrm>
          <a:prstGeom prst="straightConnector1">
            <a:avLst/>
          </a:prstGeom>
          <a:ln w="603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50" idx="0"/>
            <a:endCxn id="49" idx="2"/>
          </p:cNvCxnSpPr>
          <p:nvPr/>
        </p:nvCxnSpPr>
        <p:spPr>
          <a:xfrm flipV="1">
            <a:off x="2834473" y="1192719"/>
            <a:ext cx="0" cy="47431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2369398" y="731029"/>
            <a:ext cx="930148" cy="461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SR</a:t>
            </a:r>
            <a:endParaRPr lang="de-DE" sz="2655" i="1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2369398" y="1667031"/>
            <a:ext cx="930148" cy="1259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PCM</a:t>
            </a:r>
            <a:endParaRPr lang="de-DE" sz="2655" i="1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800425" y="3416311"/>
            <a:ext cx="3157365" cy="441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275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BuTiS</a:t>
            </a:r>
            <a:r>
              <a:rPr lang="de-DE" sz="227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C2 T0</a:t>
            </a:r>
            <a:endParaRPr lang="de-DE" sz="2275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2834471" y="1240208"/>
            <a:ext cx="3297226" cy="441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275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275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275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Rechteck 19"/>
          <p:cNvSpPr/>
          <p:nvPr/>
        </p:nvSpPr>
        <p:spPr>
          <a:xfrm>
            <a:off x="1101158" y="1879067"/>
            <a:ext cx="5348834" cy="1257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705"/>
          </a:p>
        </p:txBody>
      </p:sp>
      <p:sp>
        <p:nvSpPr>
          <p:cNvPr id="21" name="Rechteck 20"/>
          <p:cNvSpPr/>
          <p:nvPr/>
        </p:nvSpPr>
        <p:spPr>
          <a:xfrm>
            <a:off x="1101158" y="1879067"/>
            <a:ext cx="1121460" cy="125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2655" dirty="0" smtClean="0"/>
              <a:t>B2B</a:t>
            </a:r>
            <a:endParaRPr lang="de-DE" sz="2655" dirty="0" smtClean="0"/>
          </a:p>
          <a:p>
            <a:pPr algn="ctr"/>
            <a:r>
              <a:rPr lang="de-DE" sz="2655" dirty="0" err="1" smtClean="0"/>
              <a:t>source</a:t>
            </a:r>
            <a:r>
              <a:rPr lang="de-DE" sz="2655" dirty="0" smtClean="0"/>
              <a:t> SCU</a:t>
            </a:r>
            <a:endParaRPr lang="de-DE" sz="2655" dirty="0"/>
          </a:p>
        </p:txBody>
      </p:sp>
      <p:sp>
        <p:nvSpPr>
          <p:cNvPr id="22" name="Rechteck 21"/>
          <p:cNvSpPr/>
          <p:nvPr/>
        </p:nvSpPr>
        <p:spPr>
          <a:xfrm>
            <a:off x="2222618" y="1877031"/>
            <a:ext cx="930148" cy="12598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PAP</a:t>
            </a:r>
            <a:endParaRPr lang="de-DE" sz="2655" i="1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2444472" y="3136899"/>
            <a:ext cx="0" cy="443765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2605340" y="3150530"/>
            <a:ext cx="0" cy="443765"/>
          </a:xfrm>
          <a:prstGeom prst="straightConnector1">
            <a:avLst/>
          </a:prstGeom>
          <a:ln w="603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3152766" y="1875213"/>
            <a:ext cx="930148" cy="1259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PSM</a:t>
            </a:r>
            <a:endParaRPr lang="de-DE" sz="2655" i="1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3608761" y="3164162"/>
            <a:ext cx="0" cy="443765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769628" y="3177793"/>
            <a:ext cx="0" cy="443765"/>
          </a:xfrm>
          <a:prstGeom prst="straightConnector1">
            <a:avLst/>
          </a:prstGeom>
          <a:ln w="603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34" idx="2"/>
          </p:cNvCxnSpPr>
          <p:nvPr/>
        </p:nvCxnSpPr>
        <p:spPr>
          <a:xfrm flipH="1" flipV="1">
            <a:off x="3606808" y="1412702"/>
            <a:ext cx="2198" cy="4627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3033532" y="700348"/>
            <a:ext cx="1146630" cy="712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Group DDS</a:t>
            </a:r>
            <a:endParaRPr lang="de-DE" sz="2655" i="1" dirty="0">
              <a:solidFill>
                <a:schemeClr val="tx1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661888" y="3580663"/>
            <a:ext cx="3157365" cy="441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275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BuTiS</a:t>
            </a:r>
            <a:r>
              <a:rPr lang="de-DE" sz="227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C2 T0</a:t>
            </a:r>
            <a:endParaRPr lang="de-DE" sz="2275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3678807" y="1412494"/>
            <a:ext cx="4100629" cy="441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275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/phase modulation</a:t>
            </a:r>
            <a:endParaRPr lang="en-US" sz="2275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54077" y="2517768"/>
            <a:ext cx="5358093" cy="129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5"/>
          </a:p>
        </p:txBody>
      </p:sp>
      <p:sp>
        <p:nvSpPr>
          <p:cNvPr id="5" name="Rechteck 4"/>
          <p:cNvSpPr/>
          <p:nvPr/>
        </p:nvSpPr>
        <p:spPr>
          <a:xfrm>
            <a:off x="1054076" y="2517768"/>
            <a:ext cx="1123402" cy="129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dirty="0" err="1" smtClean="0"/>
              <a:t>TriggerSCU</a:t>
            </a:r>
            <a:endParaRPr lang="de-DE" sz="2655" dirty="0"/>
          </a:p>
        </p:txBody>
      </p:sp>
      <p:sp>
        <p:nvSpPr>
          <p:cNvPr id="10" name="Rechteck 9"/>
          <p:cNvSpPr/>
          <p:nvPr/>
        </p:nvSpPr>
        <p:spPr>
          <a:xfrm>
            <a:off x="2175538" y="2504137"/>
            <a:ext cx="931758" cy="12941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PCM</a:t>
            </a:r>
            <a:endParaRPr lang="de-DE" sz="2655" i="1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647784" y="4250463"/>
            <a:ext cx="3162831" cy="44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75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BuTiS</a:t>
            </a:r>
            <a:r>
              <a:rPr lang="de-DE" sz="227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C2 T0</a:t>
            </a:r>
            <a:endParaRPr lang="de-DE" sz="2275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115100" y="2504137"/>
            <a:ext cx="931758" cy="1294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TD</a:t>
            </a:r>
            <a:endParaRPr lang="de-DE" sz="2655" i="1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734905" y="142256"/>
            <a:ext cx="1691347" cy="1388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i="1" dirty="0" err="1" smtClean="0">
                <a:solidFill>
                  <a:schemeClr val="tx1"/>
                </a:solidFill>
              </a:rPr>
              <a:t>Extraction</a:t>
            </a:r>
            <a:r>
              <a:rPr lang="de-DE" sz="2655" i="1" dirty="0" smtClean="0">
                <a:solidFill>
                  <a:schemeClr val="tx1"/>
                </a:solidFill>
              </a:rPr>
              <a:t> /</a:t>
            </a:r>
            <a:r>
              <a:rPr lang="de-DE" sz="2655" i="1" dirty="0" err="1" smtClean="0">
                <a:solidFill>
                  <a:schemeClr val="tx1"/>
                </a:solidFill>
              </a:rPr>
              <a:t>injection</a:t>
            </a:r>
            <a:r>
              <a:rPr lang="de-DE" sz="2655" i="1" dirty="0" smtClean="0">
                <a:solidFill>
                  <a:schemeClr val="tx1"/>
                </a:solidFill>
              </a:rPr>
              <a:t> </a:t>
            </a:r>
            <a:r>
              <a:rPr lang="de-DE" sz="2655" i="1" dirty="0" err="1" smtClean="0">
                <a:solidFill>
                  <a:schemeClr val="tx1"/>
                </a:solidFill>
              </a:rPr>
              <a:t>kicker</a:t>
            </a:r>
            <a:endParaRPr lang="de-DE" sz="2655" i="1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>
            <a:endCxn id="15" idx="2"/>
          </p:cNvCxnSpPr>
          <p:nvPr/>
        </p:nvCxnSpPr>
        <p:spPr>
          <a:xfrm flipV="1">
            <a:off x="3573282" y="1530660"/>
            <a:ext cx="7695" cy="341307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067833" y="1252093"/>
            <a:ext cx="1689541" cy="932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Emergency </a:t>
            </a:r>
            <a:r>
              <a:rPr lang="de-DE" sz="2655" i="1" dirty="0" err="1" smtClean="0">
                <a:solidFill>
                  <a:schemeClr val="tx1"/>
                </a:solidFill>
              </a:rPr>
              <a:t>kicker</a:t>
            </a:r>
            <a:endParaRPr lang="de-DE" sz="2655" i="1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175538" y="1723068"/>
            <a:ext cx="930148" cy="461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SR</a:t>
            </a:r>
            <a:endParaRPr lang="de-DE" sz="2655" i="1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/>
          <p:cNvCxnSpPr>
            <a:endCxn id="19" idx="2"/>
          </p:cNvCxnSpPr>
          <p:nvPr/>
        </p:nvCxnSpPr>
        <p:spPr>
          <a:xfrm flipV="1">
            <a:off x="2631253" y="2184694"/>
            <a:ext cx="9343" cy="33086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28"/>
          <p:cNvCxnSpPr/>
          <p:nvPr/>
        </p:nvCxnSpPr>
        <p:spPr>
          <a:xfrm flipV="1">
            <a:off x="2559952" y="3807253"/>
            <a:ext cx="0" cy="443765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9"/>
          <p:cNvCxnSpPr/>
          <p:nvPr/>
        </p:nvCxnSpPr>
        <p:spPr>
          <a:xfrm flipV="1">
            <a:off x="2720820" y="3820884"/>
            <a:ext cx="0" cy="443765"/>
          </a:xfrm>
          <a:prstGeom prst="straightConnector1">
            <a:avLst/>
          </a:prstGeom>
          <a:ln w="603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5"/>
          <p:cNvCxnSpPr/>
          <p:nvPr/>
        </p:nvCxnSpPr>
        <p:spPr>
          <a:xfrm>
            <a:off x="3573282" y="1849982"/>
            <a:ext cx="494648" cy="55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569984" y="1904943"/>
            <a:ext cx="3298" cy="59907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feld 10"/>
          <p:cNvSpPr txBox="1"/>
          <p:nvPr/>
        </p:nvSpPr>
        <p:spPr>
          <a:xfrm>
            <a:off x="3595266" y="1443272"/>
            <a:ext cx="477610" cy="441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275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275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WPS 演示</Application>
  <PresentationFormat>Breitbild</PresentationFormat>
  <Paragraphs>50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Jiaoni Bai</dc:creator>
  <cp:lastModifiedBy>Gilgil</cp:lastModifiedBy>
  <cp:revision>20</cp:revision>
  <dcterms:created xsi:type="dcterms:W3CDTF">2016-10-24T22:38:00Z</dcterms:created>
  <dcterms:modified xsi:type="dcterms:W3CDTF">2016-10-28T12:17:08Z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