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0817860" cy="463296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52335" y="758527"/>
            <a:ext cx="8114011" cy="1613615"/>
          </a:xfrm>
        </p:spPr>
        <p:txBody>
          <a:bodyPr anchor="b"/>
          <a:lstStyle>
            <a:lvl1pPr algn="ctr">
              <a:defRPr sz="405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52335" y="2434370"/>
            <a:ext cx="8114011" cy="1119016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0"/>
            </a:lvl3pPr>
            <a:lvl4pPr marL="927100" indent="0" algn="ctr">
              <a:buNone/>
              <a:defRPr sz="1085"/>
            </a:lvl4pPr>
            <a:lvl5pPr marL="1235710" indent="0" algn="ctr">
              <a:buNone/>
              <a:defRPr sz="1085"/>
            </a:lvl5pPr>
            <a:lvl6pPr marL="1544320" indent="0" algn="ctr">
              <a:buNone/>
              <a:defRPr sz="1085"/>
            </a:lvl6pPr>
            <a:lvl7pPr marL="1853565" indent="0" algn="ctr">
              <a:buNone/>
              <a:defRPr sz="1085"/>
            </a:lvl7pPr>
            <a:lvl8pPr marL="2162810" indent="0" algn="ctr">
              <a:buNone/>
              <a:defRPr sz="1085"/>
            </a:lvl8pPr>
            <a:lvl9pPr marL="2471420" indent="0" algn="ctr">
              <a:buNone/>
              <a:defRPr sz="1085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742119" y="246763"/>
            <a:ext cx="2332778" cy="39278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43785" y="246763"/>
            <a:ext cx="6863101" cy="392782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8151" y="1155495"/>
            <a:ext cx="9331113" cy="1927969"/>
          </a:xfrm>
        </p:spPr>
        <p:txBody>
          <a:bodyPr anchor="b"/>
          <a:lstStyle>
            <a:lvl1pPr>
              <a:defRPr sz="405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38151" y="3101702"/>
            <a:ext cx="9331113" cy="1013874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710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4pPr>
            <a:lvl5pPr marL="123571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5pPr>
            <a:lvl6pPr marL="154432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6pPr>
            <a:lvl7pPr marL="1853565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7pPr>
            <a:lvl8pPr marL="216281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8pPr>
            <a:lvl9pPr marL="2471420" indent="0">
              <a:buNone/>
              <a:defRPr sz="10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743785" y="1233815"/>
            <a:ext cx="4597940" cy="294077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476958" y="1233815"/>
            <a:ext cx="4597940" cy="294077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5194" y="246763"/>
            <a:ext cx="9331113" cy="8958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45194" y="1136183"/>
            <a:ext cx="4576808" cy="556826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0" b="1"/>
            </a:lvl3pPr>
            <a:lvl4pPr marL="927100" indent="0">
              <a:buNone/>
              <a:defRPr sz="1085" b="1"/>
            </a:lvl4pPr>
            <a:lvl5pPr marL="1235710" indent="0">
              <a:buNone/>
              <a:defRPr sz="1085" b="1"/>
            </a:lvl5pPr>
            <a:lvl6pPr marL="1544320" indent="0">
              <a:buNone/>
              <a:defRPr sz="1085" b="1"/>
            </a:lvl6pPr>
            <a:lvl7pPr marL="1853565" indent="0">
              <a:buNone/>
              <a:defRPr sz="1085" b="1"/>
            </a:lvl7pPr>
            <a:lvl8pPr marL="2162810" indent="0">
              <a:buNone/>
              <a:defRPr sz="1085" b="1"/>
            </a:lvl8pPr>
            <a:lvl9pPr marL="2471420" indent="0">
              <a:buNone/>
              <a:defRPr sz="108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45194" y="1693008"/>
            <a:ext cx="4576808" cy="2490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76958" y="1136183"/>
            <a:ext cx="4599349" cy="556826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0" b="1"/>
            </a:lvl3pPr>
            <a:lvl4pPr marL="927100" indent="0">
              <a:buNone/>
              <a:defRPr sz="1085" b="1"/>
            </a:lvl4pPr>
            <a:lvl5pPr marL="1235710" indent="0">
              <a:buNone/>
              <a:defRPr sz="1085" b="1"/>
            </a:lvl5pPr>
            <a:lvl6pPr marL="1544320" indent="0">
              <a:buNone/>
              <a:defRPr sz="1085" b="1"/>
            </a:lvl6pPr>
            <a:lvl7pPr marL="1853565" indent="0">
              <a:buNone/>
              <a:defRPr sz="1085" b="1"/>
            </a:lvl7pPr>
            <a:lvl8pPr marL="2162810" indent="0">
              <a:buNone/>
              <a:defRPr sz="1085" b="1"/>
            </a:lvl8pPr>
            <a:lvl9pPr marL="2471420" indent="0">
              <a:buNone/>
              <a:defRPr sz="1085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476958" y="1693008"/>
            <a:ext cx="4599349" cy="2490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5194" y="308990"/>
            <a:ext cx="3489306" cy="1081465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99349" y="667333"/>
            <a:ext cx="5476958" cy="3293748"/>
          </a:xfrm>
        </p:spPr>
        <p:txBody>
          <a:bodyPr/>
          <a:lstStyle>
            <a:lvl1pPr>
              <a:defRPr sz="2160"/>
            </a:lvl1pPr>
            <a:lvl2pPr>
              <a:defRPr sz="1895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45194" y="1390455"/>
            <a:ext cx="3489306" cy="2575990"/>
          </a:xfrm>
        </p:spPr>
        <p:txBody>
          <a:bodyPr/>
          <a:lstStyle>
            <a:lvl1pPr marL="0" indent="0">
              <a:buNone/>
              <a:defRPr sz="1085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7100" indent="0">
              <a:buNone/>
              <a:defRPr sz="675"/>
            </a:lvl4pPr>
            <a:lvl5pPr marL="1235710" indent="0">
              <a:buNone/>
              <a:defRPr sz="675"/>
            </a:lvl5pPr>
            <a:lvl6pPr marL="1544320" indent="0">
              <a:buNone/>
              <a:defRPr sz="675"/>
            </a:lvl6pPr>
            <a:lvl7pPr marL="1853565" indent="0">
              <a:buNone/>
              <a:defRPr sz="675"/>
            </a:lvl7pPr>
            <a:lvl8pPr marL="2162810" indent="0">
              <a:buNone/>
              <a:defRPr sz="675"/>
            </a:lvl8pPr>
            <a:lvl9pPr marL="247142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5194" y="308990"/>
            <a:ext cx="3489306" cy="1081465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99349" y="667333"/>
            <a:ext cx="5476958" cy="3293748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5"/>
            </a:lvl2pPr>
            <a:lvl3pPr marL="617220" indent="0">
              <a:buNone/>
              <a:defRPr sz="1620"/>
            </a:lvl3pPr>
            <a:lvl4pPr marL="927100" indent="0">
              <a:buNone/>
              <a:defRPr sz="1350"/>
            </a:lvl4pPr>
            <a:lvl5pPr marL="1235710" indent="0">
              <a:buNone/>
              <a:defRPr sz="1350"/>
            </a:lvl5pPr>
            <a:lvl6pPr marL="1544320" indent="0">
              <a:buNone/>
              <a:defRPr sz="1350"/>
            </a:lvl6pPr>
            <a:lvl7pPr marL="1853565" indent="0">
              <a:buNone/>
              <a:defRPr sz="1350"/>
            </a:lvl7pPr>
            <a:lvl8pPr marL="2162810" indent="0">
              <a:buNone/>
              <a:defRPr sz="1350"/>
            </a:lvl8pPr>
            <a:lvl9pPr marL="2471420" indent="0">
              <a:buNone/>
              <a:defRPr sz="135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45194" y="1390455"/>
            <a:ext cx="3489306" cy="2575990"/>
          </a:xfrm>
        </p:spPr>
        <p:txBody>
          <a:bodyPr/>
          <a:lstStyle>
            <a:lvl1pPr marL="0" indent="0">
              <a:buNone/>
              <a:defRPr sz="1085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7100" indent="0">
              <a:buNone/>
              <a:defRPr sz="675"/>
            </a:lvl4pPr>
            <a:lvl5pPr marL="1235710" indent="0">
              <a:buNone/>
              <a:defRPr sz="675"/>
            </a:lvl5pPr>
            <a:lvl6pPr marL="1544320" indent="0">
              <a:buNone/>
              <a:defRPr sz="675"/>
            </a:lvl6pPr>
            <a:lvl7pPr marL="1853565" indent="0">
              <a:buNone/>
              <a:defRPr sz="675"/>
            </a:lvl7pPr>
            <a:lvl8pPr marL="2162810" indent="0">
              <a:buNone/>
              <a:defRPr sz="675"/>
            </a:lvl8pPr>
            <a:lvl9pPr marL="247142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43785" y="246763"/>
            <a:ext cx="9331113" cy="89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3785" y="1233815"/>
            <a:ext cx="9331113" cy="294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3785" y="4295821"/>
            <a:ext cx="2434203" cy="24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AFF6-1C34-4B30-9DDA-7C033BF90EB8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83689" y="4295821"/>
            <a:ext cx="3651305" cy="24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40695" y="4295821"/>
            <a:ext cx="2434203" cy="24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A63B-4968-4386-BAB4-0E698A8B9738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70" indent="-15049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216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77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9065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9926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2007870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17115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25725" indent="-150495" algn="l" defTabSz="617220" rtl="0" eaLnBrk="1" latinLnBrk="0" hangingPunct="1">
        <a:lnSpc>
          <a:spcPct val="90000"/>
        </a:lnSpc>
        <a:spcBef>
          <a:spcPct val="6800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710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357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443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53565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6281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71420" algn="l" defTabSz="617220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684692" y="1770736"/>
            <a:ext cx="5349111" cy="125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5"/>
          </a:p>
        </p:txBody>
      </p:sp>
      <p:sp>
        <p:nvSpPr>
          <p:cNvPr id="8" name="Rechteck 7"/>
          <p:cNvSpPr/>
          <p:nvPr/>
        </p:nvSpPr>
        <p:spPr>
          <a:xfrm>
            <a:off x="2684692" y="1770736"/>
            <a:ext cx="1121518" cy="125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dirty="0" smtClean="0"/>
              <a:t>B2B</a:t>
            </a:r>
            <a:endParaRPr lang="de-DE" sz="2655" dirty="0" smtClean="0"/>
          </a:p>
          <a:p>
            <a:pPr algn="ctr"/>
            <a:r>
              <a:rPr lang="de-DE" sz="2655" dirty="0" err="1" smtClean="0"/>
              <a:t>source</a:t>
            </a:r>
            <a:r>
              <a:rPr lang="de-DE" sz="2655" dirty="0" smtClean="0"/>
              <a:t> SCU</a:t>
            </a:r>
            <a:endParaRPr lang="de-DE" sz="2655" dirty="0"/>
          </a:p>
        </p:txBody>
      </p:sp>
      <p:sp>
        <p:nvSpPr>
          <p:cNvPr id="9" name="Rechteck 8"/>
          <p:cNvSpPr/>
          <p:nvPr/>
        </p:nvSpPr>
        <p:spPr>
          <a:xfrm>
            <a:off x="3806211" y="1777105"/>
            <a:ext cx="930196" cy="125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PAP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806210" y="708303"/>
            <a:ext cx="930197" cy="499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PAM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4028077" y="3028632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4230229" y="3025754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952908" y="3499685"/>
            <a:ext cx="3157529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271308" y="1234995"/>
            <a:ext cx="0" cy="5337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271306" y="1270343"/>
            <a:ext cx="2671699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79866" y="3298356"/>
            <a:ext cx="3265339" cy="642653"/>
            <a:chOff x="8252" y="5631"/>
            <a:chExt cx="5142" cy="1012"/>
          </a:xfrm>
        </p:grpSpPr>
        <p:cxnSp>
          <p:nvCxnSpPr>
            <p:cNvPr id="2" name="Gerade Verbindung mit Pfeil 11"/>
            <p:cNvCxnSpPr/>
            <p:nvPr/>
          </p:nvCxnSpPr>
          <p:spPr>
            <a:xfrm>
              <a:off x="8252" y="6336"/>
              <a:ext cx="672" cy="3"/>
            </a:xfrm>
            <a:prstGeom prst="straightConnector1">
              <a:avLst/>
            </a:prstGeom>
            <a:ln w="60325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11"/>
            <p:cNvCxnSpPr/>
            <p:nvPr/>
          </p:nvCxnSpPr>
          <p:spPr>
            <a:xfrm>
              <a:off x="8252" y="5948"/>
              <a:ext cx="672" cy="3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9033" y="5631"/>
              <a:ext cx="4361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LLRF internal interface</a:t>
              </a:r>
              <a:endParaRPr lang="en-US" altLang="zh-CN"/>
            </a:p>
            <a:p>
              <a:r>
                <a:rPr lang="en-US" altLang="zh-CN"/>
                <a:t>BuTiS interface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Rechteck 38"/>
          <p:cNvSpPr/>
          <p:nvPr/>
        </p:nvSpPr>
        <p:spPr>
          <a:xfrm>
            <a:off x="2679803" y="1669206"/>
            <a:ext cx="5349111" cy="125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705"/>
          </a:p>
        </p:txBody>
      </p:sp>
      <p:sp>
        <p:nvSpPr>
          <p:cNvPr id="40" name="Rechteck 39"/>
          <p:cNvSpPr/>
          <p:nvPr/>
        </p:nvSpPr>
        <p:spPr>
          <a:xfrm>
            <a:off x="2679803" y="1669206"/>
            <a:ext cx="1121518" cy="125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dirty="0" err="1" smtClean="0"/>
              <a:t>TriggerSCU</a:t>
            </a:r>
            <a:endParaRPr lang="de-DE" sz="2655" dirty="0"/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023186" y="2927104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4217085" y="2915969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0" idx="0"/>
            <a:endCxn id="49" idx="2"/>
          </p:cNvCxnSpPr>
          <p:nvPr/>
        </p:nvCxnSpPr>
        <p:spPr>
          <a:xfrm flipV="1">
            <a:off x="4274664" y="1192781"/>
            <a:ext cx="0" cy="47433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809565" y="731067"/>
            <a:ext cx="930196" cy="461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SR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809565" y="1667117"/>
            <a:ext cx="930196" cy="125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PCM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001155" y="3375211"/>
            <a:ext cx="3157529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274662" y="1240272"/>
            <a:ext cx="3297397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30031" y="3173896"/>
            <a:ext cx="3265339" cy="642653"/>
            <a:chOff x="8252" y="5631"/>
            <a:chExt cx="5142" cy="1012"/>
          </a:xfrm>
        </p:grpSpPr>
        <p:cxnSp>
          <p:nvCxnSpPr>
            <p:cNvPr id="2" name="Gerade Verbindung mit Pfeil 11"/>
            <p:cNvCxnSpPr/>
            <p:nvPr/>
          </p:nvCxnSpPr>
          <p:spPr>
            <a:xfrm>
              <a:off x="8252" y="6336"/>
              <a:ext cx="672" cy="3"/>
            </a:xfrm>
            <a:prstGeom prst="straightConnector1">
              <a:avLst/>
            </a:prstGeom>
            <a:ln w="60325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11"/>
            <p:cNvCxnSpPr/>
            <p:nvPr/>
          </p:nvCxnSpPr>
          <p:spPr>
            <a:xfrm>
              <a:off x="8252" y="5948"/>
              <a:ext cx="672" cy="3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9033" y="5631"/>
              <a:ext cx="4361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LLRF internal interface</a:t>
              </a:r>
              <a:endParaRPr lang="en-US" altLang="zh-CN"/>
            </a:p>
            <a:p>
              <a:r>
                <a:rPr lang="en-US" altLang="zh-CN"/>
                <a:t>BuTiS interface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hteck 19"/>
          <p:cNvSpPr/>
          <p:nvPr/>
        </p:nvSpPr>
        <p:spPr>
          <a:xfrm>
            <a:off x="2541260" y="1879164"/>
            <a:ext cx="5349111" cy="1257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705"/>
          </a:p>
        </p:txBody>
      </p:sp>
      <p:sp>
        <p:nvSpPr>
          <p:cNvPr id="21" name="Rechteck 20"/>
          <p:cNvSpPr/>
          <p:nvPr/>
        </p:nvSpPr>
        <p:spPr>
          <a:xfrm>
            <a:off x="2541260" y="1879164"/>
            <a:ext cx="1121518" cy="125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dirty="0" smtClean="0"/>
              <a:t>B2B</a:t>
            </a:r>
            <a:endParaRPr lang="de-DE" sz="2655" dirty="0" smtClean="0"/>
          </a:p>
          <a:p>
            <a:pPr algn="ctr"/>
            <a:r>
              <a:rPr lang="de-DE" sz="2655" dirty="0" err="1" smtClean="0"/>
              <a:t>source</a:t>
            </a:r>
            <a:r>
              <a:rPr lang="de-DE" sz="2655" dirty="0" smtClean="0"/>
              <a:t> SCU</a:t>
            </a:r>
            <a:endParaRPr lang="de-DE" sz="2655" dirty="0"/>
          </a:p>
        </p:txBody>
      </p:sp>
      <p:sp>
        <p:nvSpPr>
          <p:cNvPr id="22" name="Rechteck 21"/>
          <p:cNvSpPr/>
          <p:nvPr/>
        </p:nvSpPr>
        <p:spPr>
          <a:xfrm>
            <a:off x="3662778" y="1877128"/>
            <a:ext cx="930196" cy="12599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PAP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884643" y="3137061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103307" y="3125927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92974" y="1875310"/>
            <a:ext cx="930196" cy="1259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PSM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48992" y="3164326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284167" y="3153191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34" idx="2"/>
          </p:cNvCxnSpPr>
          <p:nvPr/>
        </p:nvCxnSpPr>
        <p:spPr>
          <a:xfrm flipH="1" flipV="1">
            <a:off x="5047039" y="1412775"/>
            <a:ext cx="2198" cy="46279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73734" y="700384"/>
            <a:ext cx="1146689" cy="71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Group DDS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870867" y="3556082"/>
            <a:ext cx="3157529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5119042" y="1412567"/>
            <a:ext cx="4100841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75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/phase modulation</a:t>
            </a:r>
            <a:endParaRPr lang="en-US" sz="2275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73085" y="3354705"/>
            <a:ext cx="2690634" cy="642653"/>
            <a:chOff x="8252" y="5631"/>
            <a:chExt cx="5142" cy="1012"/>
          </a:xfrm>
        </p:grpSpPr>
        <p:cxnSp>
          <p:nvCxnSpPr>
            <p:cNvPr id="2" name="Gerade Verbindung mit Pfeil 11"/>
            <p:cNvCxnSpPr/>
            <p:nvPr/>
          </p:nvCxnSpPr>
          <p:spPr>
            <a:xfrm>
              <a:off x="8252" y="6336"/>
              <a:ext cx="672" cy="3"/>
            </a:xfrm>
            <a:prstGeom prst="straightConnector1">
              <a:avLst/>
            </a:prstGeom>
            <a:ln w="60325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11"/>
            <p:cNvCxnSpPr/>
            <p:nvPr/>
          </p:nvCxnSpPr>
          <p:spPr>
            <a:xfrm>
              <a:off x="8252" y="5948"/>
              <a:ext cx="672" cy="3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9033" y="5631"/>
              <a:ext cx="4361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LLRF internal interface</a:t>
              </a:r>
              <a:endParaRPr lang="en-US" altLang="zh-CN"/>
            </a:p>
            <a:p>
              <a:r>
                <a:rPr lang="en-US" altLang="zh-CN"/>
                <a:t>BuTiS interface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69410" y="2401687"/>
            <a:ext cx="5358371" cy="1292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05"/>
          </a:p>
        </p:txBody>
      </p:sp>
      <p:sp>
        <p:nvSpPr>
          <p:cNvPr id="5" name="Rechteck 4"/>
          <p:cNvSpPr/>
          <p:nvPr/>
        </p:nvSpPr>
        <p:spPr>
          <a:xfrm>
            <a:off x="2469409" y="2401687"/>
            <a:ext cx="1123460" cy="129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dirty="0" err="1" smtClean="0"/>
              <a:t>TriggerSCU</a:t>
            </a:r>
            <a:endParaRPr lang="de-DE" sz="2655" dirty="0"/>
          </a:p>
        </p:txBody>
      </p:sp>
      <p:sp>
        <p:nvSpPr>
          <p:cNvPr id="10" name="Rechteck 9"/>
          <p:cNvSpPr/>
          <p:nvPr/>
        </p:nvSpPr>
        <p:spPr>
          <a:xfrm>
            <a:off x="3590929" y="2388056"/>
            <a:ext cx="931806" cy="1294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PCM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013615" y="4134472"/>
            <a:ext cx="3162995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BuTiS</a:t>
            </a:r>
            <a:r>
              <a:rPr lang="de-DE" sz="227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C2 T0</a:t>
            </a:r>
            <a:endParaRPr 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530540" y="2388056"/>
            <a:ext cx="931806" cy="129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TD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150325" y="26052"/>
            <a:ext cx="1691435" cy="138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err="1" smtClean="0">
                <a:solidFill>
                  <a:schemeClr val="tx1"/>
                </a:solidFill>
              </a:rPr>
              <a:t>Extraction</a:t>
            </a:r>
            <a:r>
              <a:rPr lang="de-DE" sz="2655" i="1" dirty="0" smtClean="0">
                <a:solidFill>
                  <a:schemeClr val="tx1"/>
                </a:solidFill>
              </a:rPr>
              <a:t> /</a:t>
            </a:r>
            <a:r>
              <a:rPr lang="de-DE" sz="2655" i="1" dirty="0" err="1" smtClean="0">
                <a:solidFill>
                  <a:schemeClr val="tx1"/>
                </a:solidFill>
              </a:rPr>
              <a:t>injection</a:t>
            </a:r>
            <a:r>
              <a:rPr lang="de-DE" sz="2655" i="1" dirty="0" smtClean="0">
                <a:solidFill>
                  <a:schemeClr val="tx1"/>
                </a:solidFill>
              </a:rPr>
              <a:t> </a:t>
            </a:r>
            <a:r>
              <a:rPr lang="de-DE" sz="2655" i="1" dirty="0" err="1" smtClean="0">
                <a:solidFill>
                  <a:schemeClr val="tx1"/>
                </a:solidFill>
              </a:rPr>
              <a:t>kicker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983665" y="1434849"/>
            <a:ext cx="7695" cy="341325"/>
          </a:xfrm>
          <a:prstGeom prst="straightConnector1">
            <a:avLst/>
          </a:prstGeom>
          <a:ln w="444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483225" y="1136015"/>
            <a:ext cx="1807845" cy="932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Emergency </a:t>
            </a:r>
            <a:r>
              <a:rPr lang="de-DE" sz="2655" i="1" dirty="0" err="1" smtClean="0">
                <a:solidFill>
                  <a:schemeClr val="tx1"/>
                </a:solidFill>
              </a:rPr>
              <a:t>kicker</a:t>
            </a:r>
            <a:endParaRPr lang="de-DE" sz="2655" i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590929" y="1606946"/>
            <a:ext cx="930196" cy="461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55" i="1" dirty="0" smtClean="0">
                <a:solidFill>
                  <a:schemeClr val="tx1"/>
                </a:solidFill>
              </a:rPr>
              <a:t>SR</a:t>
            </a:r>
            <a:endParaRPr lang="de-DE" sz="2655" i="1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endCxn id="19" idx="2"/>
          </p:cNvCxnSpPr>
          <p:nvPr/>
        </p:nvCxnSpPr>
        <p:spPr>
          <a:xfrm flipV="1">
            <a:off x="4047303" y="2060341"/>
            <a:ext cx="9343" cy="33088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28"/>
          <p:cNvCxnSpPr/>
          <p:nvPr/>
        </p:nvCxnSpPr>
        <p:spPr>
          <a:xfrm flipV="1">
            <a:off x="3975363" y="3691239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9"/>
          <p:cNvCxnSpPr/>
          <p:nvPr/>
        </p:nvCxnSpPr>
        <p:spPr>
          <a:xfrm flipV="1">
            <a:off x="4257530" y="3690900"/>
            <a:ext cx="0" cy="443788"/>
          </a:xfrm>
          <a:prstGeom prst="straightConnector1">
            <a:avLst/>
          </a:prstGeom>
          <a:ln w="603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5"/>
          <p:cNvCxnSpPr/>
          <p:nvPr/>
        </p:nvCxnSpPr>
        <p:spPr>
          <a:xfrm>
            <a:off x="4988745" y="1733867"/>
            <a:ext cx="494674" cy="550"/>
          </a:xfrm>
          <a:prstGeom prst="straightConnector1">
            <a:avLst/>
          </a:prstGeom>
          <a:ln w="444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985447" y="1788831"/>
            <a:ext cx="3298" cy="5991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feld 10"/>
          <p:cNvSpPr txBox="1"/>
          <p:nvPr/>
        </p:nvSpPr>
        <p:spPr>
          <a:xfrm>
            <a:off x="5005650" y="1330946"/>
            <a:ext cx="477635" cy="441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275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275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11160" y="3745865"/>
            <a:ext cx="3340100" cy="916940"/>
            <a:chOff x="9317" y="5918"/>
            <a:chExt cx="5260" cy="1444"/>
          </a:xfrm>
        </p:grpSpPr>
        <p:cxnSp>
          <p:nvCxnSpPr>
            <p:cNvPr id="7" name="Gerade Verbindung mit Pfeil 11"/>
            <p:cNvCxnSpPr/>
            <p:nvPr/>
          </p:nvCxnSpPr>
          <p:spPr>
            <a:xfrm>
              <a:off x="9317" y="6638"/>
              <a:ext cx="672" cy="3"/>
            </a:xfrm>
            <a:prstGeom prst="straightConnector1">
              <a:avLst/>
            </a:prstGeom>
            <a:ln w="60325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11"/>
            <p:cNvCxnSpPr/>
            <p:nvPr/>
          </p:nvCxnSpPr>
          <p:spPr>
            <a:xfrm>
              <a:off x="9317" y="6237"/>
              <a:ext cx="672" cy="3"/>
            </a:xfrm>
            <a:prstGeom prst="straightConnector1">
              <a:avLst/>
            </a:prstGeom>
            <a:ln w="60325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0217" y="5918"/>
              <a:ext cx="4361" cy="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LLRF internal interface</a:t>
              </a:r>
              <a:endParaRPr lang="en-US" altLang="zh-CN"/>
            </a:p>
            <a:p>
              <a:r>
                <a:rPr lang="en-US" altLang="zh-CN"/>
                <a:t>BuTiS interface</a:t>
              </a:r>
              <a:endParaRPr lang="en-US" altLang="zh-CN"/>
            </a:p>
            <a:p>
              <a:r>
                <a:rPr lang="en-US" altLang="zh-CN"/>
                <a:t>Digital signal</a:t>
              </a:r>
              <a:endParaRPr lang="en-US" altLang="zh-CN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9335" y="7033"/>
              <a:ext cx="672" cy="3"/>
            </a:xfrm>
            <a:prstGeom prst="straightConnector1">
              <a:avLst/>
            </a:prstGeom>
            <a:ln w="60325" cmpd="sng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Breitbild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Gilgil</cp:lastModifiedBy>
  <cp:revision>27</cp:revision>
  <dcterms:created xsi:type="dcterms:W3CDTF">2016-10-24T22:38:00Z</dcterms:created>
  <dcterms:modified xsi:type="dcterms:W3CDTF">2017-01-19T14:26:28Z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