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419965" cy="1081786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57427" y="1143000"/>
            <a:ext cx="354314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2516" y="1770566"/>
            <a:ext cx="9315094" cy="3766520"/>
          </a:xfrm>
        </p:spPr>
        <p:txBody>
          <a:bodyPr anchor="b"/>
          <a:lstStyle>
            <a:lvl1pPr algn="ctr">
              <a:defRPr sz="81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2516" y="5682338"/>
            <a:ext cx="9315094" cy="2612020"/>
          </a:xfrm>
        </p:spPr>
        <p:txBody>
          <a:bodyPr/>
          <a:lstStyle>
            <a:lvl1pPr marL="0" indent="0" algn="ctr">
              <a:buNone/>
              <a:defRPr sz="3260"/>
            </a:lvl1pPr>
            <a:lvl2pPr marL="621030" indent="0" algn="ctr">
              <a:buNone/>
              <a:defRPr sz="2715"/>
            </a:lvl2pPr>
            <a:lvl3pPr marL="1242060" indent="0" algn="ctr">
              <a:buNone/>
              <a:defRPr sz="2445"/>
            </a:lvl3pPr>
            <a:lvl4pPr marL="1863090" indent="0" algn="ctr">
              <a:buNone/>
              <a:defRPr sz="2170"/>
            </a:lvl4pPr>
            <a:lvl5pPr marL="2484755" indent="0" algn="ctr">
              <a:buNone/>
              <a:defRPr sz="2170"/>
            </a:lvl5pPr>
            <a:lvl6pPr marL="3105150" indent="0" algn="ctr">
              <a:buNone/>
              <a:defRPr sz="2170"/>
            </a:lvl6pPr>
            <a:lvl7pPr marL="3726180" indent="0" algn="ctr">
              <a:buNone/>
              <a:defRPr sz="2170"/>
            </a:lvl7pPr>
            <a:lvl8pPr marL="4347210" indent="0" algn="ctr">
              <a:buNone/>
              <a:defRPr sz="2170"/>
            </a:lvl8pPr>
            <a:lvl9pPr marL="4968240" indent="0" algn="ctr">
              <a:buNone/>
              <a:defRPr sz="217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53884" y="575997"/>
            <a:ext cx="10712358" cy="9168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415" y="2697170"/>
            <a:ext cx="10712358" cy="4500291"/>
          </a:xfrm>
        </p:spPr>
        <p:txBody>
          <a:bodyPr anchor="b"/>
          <a:lstStyle>
            <a:lvl1pPr>
              <a:defRPr sz="81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7415" y="7240035"/>
            <a:ext cx="10712358" cy="2366596"/>
          </a:xfrm>
        </p:spPr>
        <p:txBody>
          <a:bodyPr/>
          <a:lstStyle>
            <a:lvl1pPr marL="0" indent="0">
              <a:buNone/>
              <a:defRPr sz="3260">
                <a:solidFill>
                  <a:schemeClr val="tx1">
                    <a:tint val="75000"/>
                  </a:schemeClr>
                </a:solidFill>
              </a:defRPr>
            </a:lvl1pPr>
            <a:lvl2pPr marL="621030" indent="0">
              <a:buNone/>
              <a:defRPr sz="2715">
                <a:solidFill>
                  <a:schemeClr val="tx1">
                    <a:tint val="75000"/>
                  </a:schemeClr>
                </a:solidFill>
              </a:defRPr>
            </a:lvl2pPr>
            <a:lvl3pPr marL="124206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3pPr>
            <a:lvl4pPr marL="186309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4pPr>
            <a:lvl5pPr marL="2484755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5pPr>
            <a:lvl6pPr marL="310515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6pPr>
            <a:lvl7pPr marL="372618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7pPr>
            <a:lvl8pPr marL="434721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8pPr>
            <a:lvl9pPr marL="496824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53884" y="2879986"/>
            <a:ext cx="5278553" cy="6864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7688" y="2879986"/>
            <a:ext cx="5278553" cy="6864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5502" y="575997"/>
            <a:ext cx="10712358" cy="20911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08980" y="2805547"/>
            <a:ext cx="4964763" cy="1299750"/>
          </a:xfrm>
        </p:spPr>
        <p:txBody>
          <a:bodyPr anchor="ctr" anchorCtr="0"/>
          <a:lstStyle>
            <a:lvl1pPr marL="0" indent="0">
              <a:buNone/>
              <a:defRPr sz="3800"/>
            </a:lvl1pPr>
            <a:lvl2pPr marL="621030" indent="0">
              <a:buNone/>
              <a:defRPr sz="3260"/>
            </a:lvl2pPr>
            <a:lvl3pPr marL="1242060" indent="0">
              <a:buNone/>
              <a:defRPr sz="2715"/>
            </a:lvl3pPr>
            <a:lvl4pPr marL="1863090" indent="0">
              <a:buNone/>
              <a:defRPr sz="2445"/>
            </a:lvl4pPr>
            <a:lvl5pPr marL="2484755" indent="0">
              <a:buNone/>
              <a:defRPr sz="2445"/>
            </a:lvl5pPr>
            <a:lvl6pPr marL="3105150" indent="0">
              <a:buNone/>
              <a:defRPr sz="2445"/>
            </a:lvl6pPr>
            <a:lvl7pPr marL="3726180" indent="0">
              <a:buNone/>
              <a:defRPr sz="2445"/>
            </a:lvl7pPr>
            <a:lvl8pPr marL="4347210" indent="0">
              <a:buNone/>
              <a:defRPr sz="2445"/>
            </a:lvl8pPr>
            <a:lvl9pPr marL="4968240" indent="0">
              <a:buNone/>
              <a:defRPr sz="24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08980" y="4204727"/>
            <a:ext cx="4964763" cy="555967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74011" y="2805547"/>
            <a:ext cx="4989214" cy="1299750"/>
          </a:xfrm>
        </p:spPr>
        <p:txBody>
          <a:bodyPr anchor="ctr" anchorCtr="0"/>
          <a:lstStyle>
            <a:lvl1pPr marL="0" indent="0">
              <a:buNone/>
              <a:defRPr sz="3800"/>
            </a:lvl1pPr>
            <a:lvl2pPr marL="621030" indent="0">
              <a:buNone/>
              <a:defRPr sz="3260"/>
            </a:lvl2pPr>
            <a:lvl3pPr marL="1242060" indent="0">
              <a:buNone/>
              <a:defRPr sz="2715"/>
            </a:lvl3pPr>
            <a:lvl4pPr marL="1863090" indent="0">
              <a:buNone/>
              <a:defRPr sz="2445"/>
            </a:lvl4pPr>
            <a:lvl5pPr marL="2484755" indent="0">
              <a:buNone/>
              <a:defRPr sz="2445"/>
            </a:lvl5pPr>
            <a:lvl6pPr marL="3105150" indent="0">
              <a:buNone/>
              <a:defRPr sz="2445"/>
            </a:lvl6pPr>
            <a:lvl7pPr marL="3726180" indent="0">
              <a:buNone/>
              <a:defRPr sz="2445"/>
            </a:lvl7pPr>
            <a:lvl8pPr marL="4347210" indent="0">
              <a:buNone/>
              <a:defRPr sz="2445"/>
            </a:lvl8pPr>
            <a:lvl9pPr marL="4968240" indent="0">
              <a:buNone/>
              <a:defRPr sz="24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74011" y="4204727"/>
            <a:ext cx="4989214" cy="555967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5502" y="721249"/>
            <a:ext cx="4243287" cy="2524370"/>
          </a:xfrm>
        </p:spPr>
        <p:txBody>
          <a:bodyPr anchor="b"/>
          <a:lstStyle>
            <a:lvl1pPr>
              <a:defRPr sz="43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280171" y="721251"/>
            <a:ext cx="6287688" cy="8524758"/>
          </a:xfrm>
        </p:spPr>
        <p:txBody>
          <a:bodyPr/>
          <a:lstStyle>
            <a:lvl1pPr marL="0" indent="0">
              <a:buNone/>
              <a:defRPr sz="4350"/>
            </a:lvl1pPr>
            <a:lvl2pPr marL="621030" indent="0">
              <a:buNone/>
              <a:defRPr sz="3800"/>
            </a:lvl2pPr>
            <a:lvl3pPr marL="1242060" indent="0">
              <a:buNone/>
              <a:defRPr sz="3260"/>
            </a:lvl3pPr>
            <a:lvl4pPr marL="1863090" indent="0">
              <a:buNone/>
              <a:defRPr sz="2715"/>
            </a:lvl4pPr>
            <a:lvl5pPr marL="2484755" indent="0">
              <a:buNone/>
              <a:defRPr sz="2715"/>
            </a:lvl5pPr>
            <a:lvl6pPr marL="3105150" indent="0">
              <a:buNone/>
              <a:defRPr sz="2715"/>
            </a:lvl6pPr>
            <a:lvl7pPr marL="3726180" indent="0">
              <a:buNone/>
              <a:defRPr sz="2715"/>
            </a:lvl7pPr>
            <a:lvl8pPr marL="4347210" indent="0">
              <a:buNone/>
              <a:defRPr sz="2715"/>
            </a:lvl8pPr>
            <a:lvl9pPr marL="4968240" indent="0">
              <a:buNone/>
              <a:defRPr sz="271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5502" y="3245619"/>
            <a:ext cx="4243287" cy="6012910"/>
          </a:xfrm>
        </p:spPr>
        <p:txBody>
          <a:bodyPr/>
          <a:lstStyle>
            <a:lvl1pPr marL="0" indent="0">
              <a:buNone/>
              <a:defRPr sz="2715"/>
            </a:lvl1pPr>
            <a:lvl2pPr marL="621030" indent="0">
              <a:buNone/>
              <a:defRPr sz="2445"/>
            </a:lvl2pPr>
            <a:lvl3pPr marL="1242060" indent="0">
              <a:buNone/>
              <a:defRPr sz="2170"/>
            </a:lvl3pPr>
            <a:lvl4pPr marL="1863090" indent="0">
              <a:buNone/>
              <a:defRPr sz="1900"/>
            </a:lvl4pPr>
            <a:lvl5pPr marL="2484755" indent="0">
              <a:buNone/>
              <a:defRPr sz="1900"/>
            </a:lvl5pPr>
            <a:lvl6pPr marL="3105150" indent="0">
              <a:buNone/>
              <a:defRPr sz="1900"/>
            </a:lvl6pPr>
            <a:lvl7pPr marL="3726180" indent="0">
              <a:buNone/>
              <a:defRPr sz="1900"/>
            </a:lvl7pPr>
            <a:lvl8pPr marL="4347210" indent="0">
              <a:buNone/>
              <a:defRPr sz="1900"/>
            </a:lvl8pPr>
            <a:lvl9pPr marL="4968240" indent="0">
              <a:buNone/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88152" y="575997"/>
            <a:ext cx="2678089" cy="916837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3884" y="575997"/>
            <a:ext cx="7879017" cy="916837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53884" y="575997"/>
            <a:ext cx="10712358" cy="2091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884" y="2879986"/>
            <a:ext cx="10712358" cy="6864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53884" y="10027359"/>
            <a:ext cx="2794528" cy="57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4167" y="10027359"/>
            <a:ext cx="4191792" cy="57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1714" y="10027359"/>
            <a:ext cx="2794528" cy="57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242060" rtl="0" eaLnBrk="1" latinLnBrk="0" hangingPunct="1">
        <a:lnSpc>
          <a:spcPct val="90000"/>
        </a:lnSpc>
        <a:spcBef>
          <a:spcPct val="0"/>
        </a:spcBef>
        <a:buNone/>
        <a:defRPr sz="5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515" indent="-309245" algn="l" defTabSz="1242060" rtl="0" eaLnBrk="1" latinLnBrk="0" hangingPunct="1">
        <a:lnSpc>
          <a:spcPct val="90000"/>
        </a:lnSpc>
        <a:spcBef>
          <a:spcPct val="272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93154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2pPr>
      <a:lvl3pPr marL="1551940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715" kern="1200">
          <a:solidFill>
            <a:schemeClr val="tx1"/>
          </a:solidFill>
          <a:latin typeface="+mn-lt"/>
          <a:ea typeface="+mn-ea"/>
          <a:cs typeface="+mn-cs"/>
        </a:defRPr>
      </a:lvl3pPr>
      <a:lvl4pPr marL="217360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4pPr>
      <a:lvl5pPr marL="279463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5pPr>
      <a:lvl6pPr marL="3416300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6pPr>
      <a:lvl7pPr marL="403669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7pPr>
      <a:lvl8pPr marL="465772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8pPr>
      <a:lvl9pPr marL="527875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2pPr>
      <a:lvl3pPr marL="124206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3pPr>
      <a:lvl4pPr marL="186309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4pPr>
      <a:lvl5pPr marL="2484755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5pPr>
      <a:lvl6pPr marL="310515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6pPr>
      <a:lvl7pPr marL="372618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7pPr>
      <a:lvl8pPr marL="434721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8pPr>
      <a:lvl9pPr marL="496824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9" Type="http://schemas.openxmlformats.org/officeDocument/2006/relationships/notesSlide" Target="../notesSlides/notesSlide1.xml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7545070" y="1428750"/>
            <a:ext cx="1304925" cy="844550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000" strike="noStrike" noProof="1">
                <a:solidFill>
                  <a:schemeClr val="tx1"/>
                </a:solidFill>
              </a:rPr>
              <a:t>1</a:t>
            </a:r>
            <a:r>
              <a:rPr lang="en-US" altLang="zh-CN" sz="2000" strike="noStrike" baseline="30000" noProof="1">
                <a:solidFill>
                  <a:schemeClr val="tx1"/>
                </a:solidFill>
              </a:rPr>
              <a:t>st</a:t>
            </a:r>
            <a:r>
              <a:rPr lang="en-US" altLang="zh-CN" sz="2000" strike="noStrike" noProof="1">
                <a:solidFill>
                  <a:schemeClr val="tx1"/>
                </a:solidFill>
              </a:rPr>
              <a:t> crate</a:t>
            </a:r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869680" y="2579370"/>
            <a:ext cx="758825" cy="2876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cxnSp>
        <p:nvCxnSpPr>
          <p:cNvPr id="29" name="直接连接符 28"/>
          <p:cNvCxnSpPr>
            <a:stCxn id="12" idx="3"/>
          </p:cNvCxnSpPr>
          <p:nvPr/>
        </p:nvCxnSpPr>
        <p:spPr>
          <a:xfrm>
            <a:off x="8849995" y="1851025"/>
            <a:ext cx="1270" cy="148399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0834370" y="2883535"/>
            <a:ext cx="762000" cy="285750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8884046" y="1110925"/>
            <a:ext cx="1964709" cy="8890"/>
          </a:xfrm>
          <a:prstGeom prst="straightConnector1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5392420" y="2580005"/>
            <a:ext cx="688975" cy="2857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285990" y="2865120"/>
            <a:ext cx="840105" cy="301625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0850880" y="2085340"/>
            <a:ext cx="11430" cy="14236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3835765" y="4738704"/>
            <a:ext cx="1270" cy="151703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4781290" y="4819351"/>
            <a:ext cx="5715" cy="109348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324720" y="5270205"/>
            <a:ext cx="6350" cy="628657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4287255" y="5764875"/>
            <a:ext cx="53975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7159393" y="4941589"/>
            <a:ext cx="0" cy="1395427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3850640" y="6124575"/>
            <a:ext cx="3296285" cy="444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flipH="1">
            <a:off x="10835005" y="511810"/>
            <a:ext cx="6985" cy="152146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8876665" y="930275"/>
            <a:ext cx="1905" cy="108077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 flipH="1">
            <a:off x="7531100" y="627380"/>
            <a:ext cx="6985" cy="127254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7545070" y="694055"/>
            <a:ext cx="3326765" cy="57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8877062" y="1869118"/>
            <a:ext cx="930284" cy="635"/>
          </a:xfrm>
          <a:prstGeom prst="straightConnector1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 rot="1380000">
            <a:off x="1696092" y="358211"/>
            <a:ext cx="850904" cy="2825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箭头连接符 2"/>
          <p:cNvCxnSpPr>
            <a:stCxn id="24" idx="4"/>
          </p:cNvCxnSpPr>
          <p:nvPr/>
        </p:nvCxnSpPr>
        <p:spPr>
          <a:xfrm>
            <a:off x="1669415" y="2611120"/>
            <a:ext cx="2654935" cy="3403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 rot="1140000">
            <a:off x="800111" y="2353383"/>
            <a:ext cx="850904" cy="2825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3" name="图片 2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554" y="2176853"/>
            <a:ext cx="1091570" cy="1091570"/>
          </a:xfrm>
          <a:prstGeom prst="rect">
            <a:avLst/>
          </a:prstGeom>
        </p:spPr>
      </p:pic>
      <p:sp>
        <p:nvSpPr>
          <p:cNvPr id="24" name="椭圆 23"/>
          <p:cNvSpPr/>
          <p:nvPr/>
        </p:nvSpPr>
        <p:spPr>
          <a:xfrm>
            <a:off x="545465" y="363220"/>
            <a:ext cx="2247900" cy="22479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9" name="左箭头 18"/>
          <p:cNvSpPr/>
          <p:nvPr/>
        </p:nvSpPr>
        <p:spPr>
          <a:xfrm rot="480000" flipH="1">
            <a:off x="2907030" y="2303780"/>
            <a:ext cx="585470" cy="3810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10958" y="1647260"/>
            <a:ext cx="208280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SIS18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531735" y="1734185"/>
            <a:ext cx="179705" cy="539750"/>
            <a:chOff x="7465" y="5841"/>
            <a:chExt cx="283" cy="850"/>
          </a:xfrm>
        </p:grpSpPr>
        <p:sp>
          <p:nvSpPr>
            <p:cNvPr id="7" name="流程图: 过程 6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" name="流程图: 过程 21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5" name="流程图: 过程 2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31" name="流程图: 过程 3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836535" y="1725930"/>
            <a:ext cx="179705" cy="539750"/>
            <a:chOff x="7465" y="5841"/>
            <a:chExt cx="283" cy="850"/>
          </a:xfrm>
        </p:grpSpPr>
        <p:sp>
          <p:nvSpPr>
            <p:cNvPr id="37" name="流程图: 过程 36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38" name="流程图: 过程 37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39" name="流程图: 过程 38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40" name="流程图: 过程 39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133715" y="1725295"/>
            <a:ext cx="179705" cy="539750"/>
            <a:chOff x="7465" y="5841"/>
            <a:chExt cx="283" cy="850"/>
          </a:xfrm>
        </p:grpSpPr>
        <p:sp>
          <p:nvSpPr>
            <p:cNvPr id="42" name="流程图: 过程 41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44" name="流程图: 过程 43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45" name="流程图: 过程 44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405495" y="1725930"/>
            <a:ext cx="179705" cy="539750"/>
            <a:chOff x="7465" y="5841"/>
            <a:chExt cx="283" cy="850"/>
          </a:xfrm>
        </p:grpSpPr>
        <p:sp>
          <p:nvSpPr>
            <p:cNvPr id="59" name="流程图: 过程 58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60" name="流程图: 过程 59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63" name="流程图: 过程 62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64" name="流程图: 过程 63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689975" y="1731645"/>
            <a:ext cx="179705" cy="539750"/>
            <a:chOff x="7465" y="5841"/>
            <a:chExt cx="283" cy="850"/>
          </a:xfrm>
        </p:grpSpPr>
        <p:sp>
          <p:nvSpPr>
            <p:cNvPr id="70" name="流程图: 过程 69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71" name="流程图: 过程 70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72" name="流程图: 过程 71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73" name="流程图: 过程 72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823450" y="1732280"/>
            <a:ext cx="179705" cy="539750"/>
            <a:chOff x="7465" y="5841"/>
            <a:chExt cx="283" cy="850"/>
          </a:xfrm>
        </p:grpSpPr>
        <p:sp>
          <p:nvSpPr>
            <p:cNvPr id="75" name="流程图: 过程 74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76" name="流程图: 过程 75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77" name="流程图: 过程 76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78" name="流程图: 过程 77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0099040" y="1734185"/>
            <a:ext cx="179705" cy="539750"/>
            <a:chOff x="7465" y="5841"/>
            <a:chExt cx="283" cy="850"/>
          </a:xfrm>
        </p:grpSpPr>
        <p:sp>
          <p:nvSpPr>
            <p:cNvPr id="80" name="流程图: 过程 79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81" name="流程图: 过程 80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82" name="流程图: 过程 81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83" name="流程图: 过程 82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0392410" y="1732280"/>
            <a:ext cx="179705" cy="539750"/>
            <a:chOff x="7465" y="5841"/>
            <a:chExt cx="283" cy="850"/>
          </a:xfrm>
        </p:grpSpPr>
        <p:sp>
          <p:nvSpPr>
            <p:cNvPr id="85" name="流程图: 过程 84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86" name="流程图: 过程 85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87" name="流程图: 过程 86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88" name="流程图: 过程 87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0664190" y="1732915"/>
            <a:ext cx="179705" cy="539750"/>
            <a:chOff x="7465" y="5841"/>
            <a:chExt cx="283" cy="850"/>
          </a:xfrm>
        </p:grpSpPr>
        <p:sp>
          <p:nvSpPr>
            <p:cNvPr id="90" name="流程图: 过程 89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1" name="流程图: 过程 90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2" name="流程图: 过程 91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3" name="流程图: 过程 92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aphicFrame>
        <p:nvGraphicFramePr>
          <p:cNvPr id="174" name="对象 17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49665" y="285115"/>
          <a:ext cx="146431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584200" imgH="190500" progId="Equation.KSEE3">
                  <p:embed/>
                </p:oleObj>
              </mc:Choice>
              <mc:Fallback>
                <p:oleObj name="" r:id="rId2" imgW="5842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49665" y="285115"/>
                        <a:ext cx="146431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" name="对象 17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75103" y="699770"/>
          <a:ext cx="1496695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596900" imgH="190500" progId="Equation.KSEE3">
                  <p:embed/>
                </p:oleObj>
              </mc:Choice>
              <mc:Fallback>
                <p:oleObj name="" r:id="rId4" imgW="5969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75103" y="699770"/>
                        <a:ext cx="1496695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对象 1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53818" y="1062990"/>
          <a:ext cx="1464945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" name="" r:id="rId6" imgW="584200" imgH="190500" progId="Equation.KSEE3">
                  <p:embed/>
                </p:oleObj>
              </mc:Choice>
              <mc:Fallback>
                <p:oleObj name="" r:id="rId6" imgW="5842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53818" y="1062990"/>
                        <a:ext cx="1464945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0" name="直接箭头连接符 179"/>
          <p:cNvCxnSpPr/>
          <p:nvPr/>
        </p:nvCxnSpPr>
        <p:spPr>
          <a:xfrm>
            <a:off x="6062714" y="2721932"/>
            <a:ext cx="2788313" cy="63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>
            <a:off x="8878966" y="3322630"/>
            <a:ext cx="1964709" cy="8890"/>
          </a:xfrm>
          <a:prstGeom prst="straightConnector1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>
                <a:alpha val="93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2" name="对象 18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92883" y="3334703"/>
          <a:ext cx="1590675" cy="79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" name="" r:id="rId8" imgW="634365" imgH="316865" progId="Equation.KSEE3">
                  <p:embed/>
                </p:oleObj>
              </mc:Choice>
              <mc:Fallback>
                <p:oleObj name="" r:id="rId8" imgW="634365" imgH="316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92883" y="3334703"/>
                        <a:ext cx="1590675" cy="794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" name="矩形 183"/>
          <p:cNvSpPr/>
          <p:nvPr/>
        </p:nvSpPr>
        <p:spPr>
          <a:xfrm>
            <a:off x="9830435" y="1426845"/>
            <a:ext cx="1042035" cy="847090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000" strike="noStrike" noProof="1">
                <a:solidFill>
                  <a:schemeClr val="tx1"/>
                </a:solidFill>
              </a:rPr>
              <a:t>2</a:t>
            </a:r>
            <a:r>
              <a:rPr lang="en-US" altLang="zh-CN" sz="2000" strike="noStrike" baseline="30000" noProof="1">
                <a:solidFill>
                  <a:schemeClr val="tx1"/>
                </a:solidFill>
              </a:rPr>
              <a:t>nd </a:t>
            </a:r>
            <a:r>
              <a:rPr lang="en-US" altLang="zh-CN" sz="2000" strike="noStrike" noProof="1">
                <a:solidFill>
                  <a:schemeClr val="tx1"/>
                </a:solidFill>
              </a:rPr>
              <a:t>crate</a:t>
            </a:r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2504440" y="4105275"/>
            <a:ext cx="1304925" cy="844550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000" strike="noStrike" noProof="1">
                <a:solidFill>
                  <a:schemeClr val="tx1"/>
                </a:solidFill>
              </a:rPr>
              <a:t>1</a:t>
            </a:r>
            <a:r>
              <a:rPr lang="en-US" altLang="zh-CN" sz="2000" strike="noStrike" baseline="30000" noProof="1">
                <a:solidFill>
                  <a:schemeClr val="tx1"/>
                </a:solidFill>
              </a:rPr>
              <a:t>st</a:t>
            </a:r>
            <a:r>
              <a:rPr lang="en-US" altLang="zh-CN" sz="2000" strike="noStrike" noProof="1">
                <a:solidFill>
                  <a:schemeClr val="tx1"/>
                </a:solidFill>
              </a:rPr>
              <a:t> crate</a:t>
            </a:r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</p:txBody>
      </p:sp>
      <p:grpSp>
        <p:nvGrpSpPr>
          <p:cNvPr id="187" name="组合 186"/>
          <p:cNvGrpSpPr/>
          <p:nvPr/>
        </p:nvGrpSpPr>
        <p:grpSpPr>
          <a:xfrm>
            <a:off x="2491105" y="4410710"/>
            <a:ext cx="179705" cy="539750"/>
            <a:chOff x="7465" y="5841"/>
            <a:chExt cx="283" cy="850"/>
          </a:xfrm>
        </p:grpSpPr>
        <p:sp>
          <p:nvSpPr>
            <p:cNvPr id="188" name="流程图: 过程 18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89" name="流程图: 过程 18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0" name="流程图: 过程 18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1" name="流程图: 过程 19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2795905" y="4402455"/>
            <a:ext cx="179705" cy="539750"/>
            <a:chOff x="7465" y="5841"/>
            <a:chExt cx="283" cy="850"/>
          </a:xfrm>
        </p:grpSpPr>
        <p:sp>
          <p:nvSpPr>
            <p:cNvPr id="193" name="流程图: 过程 19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4" name="流程图: 过程 193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5" name="流程图: 过程 19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6" name="流程图: 过程 195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3093085" y="4401820"/>
            <a:ext cx="179705" cy="539750"/>
            <a:chOff x="7465" y="5841"/>
            <a:chExt cx="283" cy="850"/>
          </a:xfrm>
        </p:grpSpPr>
        <p:sp>
          <p:nvSpPr>
            <p:cNvPr id="198" name="流程图: 过程 19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9" name="流程图: 过程 19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0" name="流程图: 过程 19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1" name="流程图: 过程 20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3364865" y="4402455"/>
            <a:ext cx="179705" cy="539750"/>
            <a:chOff x="7465" y="5841"/>
            <a:chExt cx="283" cy="850"/>
          </a:xfrm>
        </p:grpSpPr>
        <p:sp>
          <p:nvSpPr>
            <p:cNvPr id="203" name="流程图: 过程 20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4" name="流程图: 过程 203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5" name="流程图: 过程 20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6" name="流程图: 过程 205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3649345" y="4408170"/>
            <a:ext cx="179705" cy="539750"/>
            <a:chOff x="7465" y="5841"/>
            <a:chExt cx="283" cy="850"/>
          </a:xfrm>
        </p:grpSpPr>
        <p:sp>
          <p:nvSpPr>
            <p:cNvPr id="208" name="流程图: 过程 20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9" name="流程图: 过程 20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0" name="流程图: 过程 20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1" name="流程图: 过程 21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4782820" y="4408805"/>
            <a:ext cx="179705" cy="539750"/>
            <a:chOff x="7465" y="5841"/>
            <a:chExt cx="283" cy="850"/>
          </a:xfrm>
        </p:grpSpPr>
        <p:sp>
          <p:nvSpPr>
            <p:cNvPr id="213" name="流程图: 过程 21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4" name="流程图: 过程 213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5" name="流程图: 过程 21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6" name="流程图: 过程 215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5058410" y="4410710"/>
            <a:ext cx="179705" cy="539750"/>
            <a:chOff x="7465" y="5841"/>
            <a:chExt cx="283" cy="850"/>
          </a:xfrm>
        </p:grpSpPr>
        <p:sp>
          <p:nvSpPr>
            <p:cNvPr id="218" name="流程图: 过程 21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9" name="流程图: 过程 21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0" name="流程图: 过程 21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1" name="流程图: 过程 22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5351780" y="4408805"/>
            <a:ext cx="179705" cy="539750"/>
            <a:chOff x="7465" y="5841"/>
            <a:chExt cx="283" cy="850"/>
          </a:xfrm>
        </p:grpSpPr>
        <p:sp>
          <p:nvSpPr>
            <p:cNvPr id="223" name="流程图: 过程 22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4" name="流程图: 过程 223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5" name="流程图: 过程 22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6" name="流程图: 过程 225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5623560" y="4409440"/>
            <a:ext cx="179705" cy="539750"/>
            <a:chOff x="7465" y="5841"/>
            <a:chExt cx="283" cy="850"/>
          </a:xfrm>
        </p:grpSpPr>
        <p:sp>
          <p:nvSpPr>
            <p:cNvPr id="228" name="流程图: 过程 22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9" name="流程图: 过程 22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30" name="流程图: 过程 22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31" name="流程图: 过程 23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sp>
        <p:nvSpPr>
          <p:cNvPr id="232" name="矩形 231"/>
          <p:cNvSpPr/>
          <p:nvPr/>
        </p:nvSpPr>
        <p:spPr>
          <a:xfrm>
            <a:off x="4789805" y="4103370"/>
            <a:ext cx="1042035" cy="847090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000" strike="noStrike" noProof="1">
                <a:solidFill>
                  <a:schemeClr val="tx1"/>
                </a:solidFill>
              </a:rPr>
              <a:t>2</a:t>
            </a:r>
            <a:r>
              <a:rPr lang="en-US" altLang="zh-CN" sz="2000" strike="noStrike" baseline="30000" noProof="1">
                <a:solidFill>
                  <a:schemeClr val="tx1"/>
                </a:solidFill>
              </a:rPr>
              <a:t>nd </a:t>
            </a:r>
            <a:r>
              <a:rPr lang="en-US" altLang="zh-CN" sz="2000" strike="noStrike" noProof="1">
                <a:solidFill>
                  <a:schemeClr val="tx1"/>
                </a:solidFill>
              </a:rPr>
              <a:t>crate</a:t>
            </a:r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3850640" y="5209540"/>
            <a:ext cx="758825" cy="2876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7397750" y="5186045"/>
            <a:ext cx="688975" cy="2857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7159625" y="5627370"/>
            <a:ext cx="762000" cy="285750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3484880" y="5611495"/>
            <a:ext cx="840105" cy="301625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graphicFrame>
        <p:nvGraphicFramePr>
          <p:cNvPr id="238" name="对象 2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72598" y="5774055"/>
          <a:ext cx="605155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" name="" r:id="rId10" imgW="241300" imgH="139700" progId="Equation.KSEE3">
                  <p:embed/>
                </p:oleObj>
              </mc:Choice>
              <mc:Fallback>
                <p:oleObj name="" r:id="rId10" imgW="241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72598" y="5774055"/>
                        <a:ext cx="605155" cy="35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对象 2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5738" y="6124258"/>
          <a:ext cx="2994025" cy="79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" name="" r:id="rId12" imgW="1193800" imgH="316865" progId="Equation.KSEE3">
                  <p:embed/>
                </p:oleObj>
              </mc:Choice>
              <mc:Fallback>
                <p:oleObj name="" r:id="rId12" imgW="1193800" imgH="316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95738" y="6124258"/>
                        <a:ext cx="2994025" cy="794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9" name="组合 288"/>
          <p:cNvGrpSpPr/>
          <p:nvPr/>
        </p:nvGrpSpPr>
        <p:grpSpPr>
          <a:xfrm>
            <a:off x="3773805" y="7412355"/>
            <a:ext cx="3942080" cy="1945005"/>
            <a:chOff x="5943" y="11673"/>
            <a:chExt cx="6208" cy="3063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10455" y="13358"/>
              <a:ext cx="5" cy="1378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V="1">
              <a:off x="5943" y="13685"/>
              <a:ext cx="972" cy="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10391" y="14415"/>
              <a:ext cx="1687" cy="1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246" idx="1"/>
            </p:cNvCxnSpPr>
            <p:nvPr/>
          </p:nvCxnSpPr>
          <p:spPr>
            <a:xfrm>
              <a:off x="6890" y="12583"/>
              <a:ext cx="11" cy="1335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5968" y="13358"/>
              <a:ext cx="12" cy="838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H="1">
              <a:off x="12060" y="13007"/>
              <a:ext cx="18" cy="1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2" name="矩形 241"/>
            <p:cNvSpPr/>
            <p:nvPr/>
          </p:nvSpPr>
          <p:spPr>
            <a:xfrm>
              <a:off x="6911" y="11676"/>
              <a:ext cx="2055" cy="1330"/>
            </a:xfrm>
            <a:prstGeom prst="rect">
              <a:avLst/>
            </a:prstGeom>
            <a:solidFill>
              <a:srgbClr val="5B9BD5">
                <a:alpha val="20000"/>
              </a:srgb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000" strike="noStrike" noProof="1">
                  <a:solidFill>
                    <a:schemeClr val="tx1"/>
                  </a:solidFill>
                </a:rPr>
                <a:t>1</a:t>
              </a:r>
              <a:r>
                <a:rPr lang="en-US" altLang="zh-CN" sz="2000" strike="noStrike" baseline="30000" noProof="1">
                  <a:solidFill>
                    <a:schemeClr val="tx1"/>
                  </a:solidFill>
                </a:rPr>
                <a:t>st</a:t>
              </a:r>
              <a:r>
                <a:rPr lang="en-US" altLang="zh-CN" sz="2000" strike="noStrike" noProof="1">
                  <a:solidFill>
                    <a:schemeClr val="tx1"/>
                  </a:solidFill>
                </a:rPr>
                <a:t> crate</a:t>
              </a:r>
              <a:endParaRPr lang="en-US" altLang="zh-CN" sz="2000" strike="noStrike" noProof="1">
                <a:solidFill>
                  <a:schemeClr val="tx1"/>
                </a:solidFill>
              </a:endParaRPr>
            </a:p>
            <a:p>
              <a:pPr algn="ctr" fontAlgn="base"/>
              <a:endParaRPr lang="en-US" altLang="zh-CN" sz="2000" strike="noStrike" noProof="1">
                <a:solidFill>
                  <a:schemeClr val="tx1"/>
                </a:solidFill>
              </a:endParaRPr>
            </a:p>
            <a:p>
              <a:pPr algn="ctr" fontAlgn="base"/>
              <a:endParaRPr lang="en-US" altLang="zh-CN" sz="2000" strike="noStrike" noProof="1">
                <a:solidFill>
                  <a:schemeClr val="tx1"/>
                </a:solidFill>
              </a:endParaRPr>
            </a:p>
          </p:txBody>
        </p:sp>
        <p:grpSp>
          <p:nvGrpSpPr>
            <p:cNvPr id="243" name="组合 242"/>
            <p:cNvGrpSpPr/>
            <p:nvPr/>
          </p:nvGrpSpPr>
          <p:grpSpPr>
            <a:xfrm>
              <a:off x="6890" y="12157"/>
              <a:ext cx="283" cy="850"/>
              <a:chOff x="7465" y="5841"/>
              <a:chExt cx="283" cy="850"/>
            </a:xfrm>
          </p:grpSpPr>
          <p:sp>
            <p:nvSpPr>
              <p:cNvPr id="244" name="流程图: 过程 243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45" name="流程图: 过程 244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46" name="流程图: 过程 245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47" name="流程图: 过程 246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48" name="组合 247"/>
            <p:cNvGrpSpPr/>
            <p:nvPr/>
          </p:nvGrpSpPr>
          <p:grpSpPr>
            <a:xfrm>
              <a:off x="7370" y="12144"/>
              <a:ext cx="283" cy="850"/>
              <a:chOff x="7465" y="5841"/>
              <a:chExt cx="283" cy="850"/>
            </a:xfrm>
          </p:grpSpPr>
          <p:sp>
            <p:nvSpPr>
              <p:cNvPr id="249" name="流程图: 过程 248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50" name="流程图: 过程 249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51" name="流程图: 过程 250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52" name="流程图: 过程 251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53" name="组合 252"/>
            <p:cNvGrpSpPr/>
            <p:nvPr/>
          </p:nvGrpSpPr>
          <p:grpSpPr>
            <a:xfrm>
              <a:off x="7838" y="12143"/>
              <a:ext cx="283" cy="850"/>
              <a:chOff x="7465" y="5841"/>
              <a:chExt cx="283" cy="850"/>
            </a:xfrm>
          </p:grpSpPr>
          <p:sp>
            <p:nvSpPr>
              <p:cNvPr id="254" name="流程图: 过程 253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55" name="流程图: 过程 254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56" name="流程图: 过程 255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57" name="流程图: 过程 256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58" name="组合 257"/>
            <p:cNvGrpSpPr/>
            <p:nvPr/>
          </p:nvGrpSpPr>
          <p:grpSpPr>
            <a:xfrm>
              <a:off x="8266" y="12144"/>
              <a:ext cx="283" cy="850"/>
              <a:chOff x="7465" y="5841"/>
              <a:chExt cx="283" cy="850"/>
            </a:xfrm>
          </p:grpSpPr>
          <p:sp>
            <p:nvSpPr>
              <p:cNvPr id="259" name="流程图: 过程 258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60" name="流程图: 过程 259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61" name="流程图: 过程 260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62" name="流程图: 过程 261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63" name="组合 262"/>
            <p:cNvGrpSpPr/>
            <p:nvPr/>
          </p:nvGrpSpPr>
          <p:grpSpPr>
            <a:xfrm>
              <a:off x="8714" y="12153"/>
              <a:ext cx="283" cy="850"/>
              <a:chOff x="7465" y="5841"/>
              <a:chExt cx="283" cy="850"/>
            </a:xfrm>
          </p:grpSpPr>
          <p:sp>
            <p:nvSpPr>
              <p:cNvPr id="264" name="流程图: 过程 263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65" name="流程图: 过程 264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66" name="流程图: 过程 265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67" name="流程图: 过程 266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68" name="组合 267"/>
            <p:cNvGrpSpPr/>
            <p:nvPr/>
          </p:nvGrpSpPr>
          <p:grpSpPr>
            <a:xfrm>
              <a:off x="10499" y="12154"/>
              <a:ext cx="283" cy="850"/>
              <a:chOff x="7465" y="5841"/>
              <a:chExt cx="283" cy="850"/>
            </a:xfrm>
          </p:grpSpPr>
          <p:sp>
            <p:nvSpPr>
              <p:cNvPr id="269" name="流程图: 过程 268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70" name="流程图: 过程 269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71" name="流程图: 过程 270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72" name="流程图: 过程 271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73" name="组合 272"/>
            <p:cNvGrpSpPr/>
            <p:nvPr/>
          </p:nvGrpSpPr>
          <p:grpSpPr>
            <a:xfrm>
              <a:off x="10933" y="12157"/>
              <a:ext cx="283" cy="850"/>
              <a:chOff x="7465" y="5841"/>
              <a:chExt cx="283" cy="850"/>
            </a:xfrm>
          </p:grpSpPr>
          <p:sp>
            <p:nvSpPr>
              <p:cNvPr id="274" name="流程图: 过程 273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75" name="流程图: 过程 274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76" name="流程图: 过程 275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77" name="流程图: 过程 276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>
              <a:off x="11395" y="12154"/>
              <a:ext cx="283" cy="850"/>
              <a:chOff x="7465" y="5841"/>
              <a:chExt cx="283" cy="850"/>
            </a:xfrm>
          </p:grpSpPr>
          <p:sp>
            <p:nvSpPr>
              <p:cNvPr id="279" name="流程图: 过程 278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80" name="流程图: 过程 279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81" name="流程图: 过程 280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82" name="流程图: 过程 281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83" name="组合 282"/>
            <p:cNvGrpSpPr/>
            <p:nvPr/>
          </p:nvGrpSpPr>
          <p:grpSpPr>
            <a:xfrm>
              <a:off x="11823" y="12155"/>
              <a:ext cx="283" cy="850"/>
              <a:chOff x="7465" y="5841"/>
              <a:chExt cx="283" cy="850"/>
            </a:xfrm>
          </p:grpSpPr>
          <p:sp>
            <p:nvSpPr>
              <p:cNvPr id="284" name="流程图: 过程 283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85" name="流程图: 过程 284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86" name="流程图: 过程 285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87" name="流程图: 过程 286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sp>
          <p:nvSpPr>
            <p:cNvPr id="288" name="矩形 287"/>
            <p:cNvSpPr/>
            <p:nvPr/>
          </p:nvSpPr>
          <p:spPr>
            <a:xfrm>
              <a:off x="10510" y="11673"/>
              <a:ext cx="1641" cy="1334"/>
            </a:xfrm>
            <a:prstGeom prst="rect">
              <a:avLst/>
            </a:prstGeom>
            <a:solidFill>
              <a:srgbClr val="5B9BD5">
                <a:alpha val="20000"/>
              </a:srgb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000" strike="noStrike" noProof="1">
                  <a:solidFill>
                    <a:schemeClr val="tx1"/>
                  </a:solidFill>
                </a:rPr>
                <a:t>2</a:t>
              </a:r>
              <a:r>
                <a:rPr lang="en-US" altLang="zh-CN" sz="2000" strike="noStrike" baseline="30000" noProof="1">
                  <a:solidFill>
                    <a:schemeClr val="tx1"/>
                  </a:solidFill>
                </a:rPr>
                <a:t>nd </a:t>
              </a:r>
              <a:r>
                <a:rPr lang="en-US" altLang="zh-CN" sz="2000" strike="noStrike" noProof="1">
                  <a:solidFill>
                    <a:schemeClr val="tx1"/>
                  </a:solidFill>
                </a:rPr>
                <a:t>crate</a:t>
              </a:r>
              <a:endParaRPr lang="en-US" altLang="zh-CN" sz="2000" strike="noStrike" noProof="1">
                <a:solidFill>
                  <a:schemeClr val="tx1"/>
                </a:solidFill>
              </a:endParaRPr>
            </a:p>
            <a:p>
              <a:pPr algn="ctr" fontAlgn="base"/>
              <a:endParaRPr lang="en-US" altLang="zh-CN" sz="2000" strike="noStrike" noProof="1">
                <a:solidFill>
                  <a:schemeClr val="tx1"/>
                </a:solidFill>
              </a:endParaRPr>
            </a:p>
            <a:p>
              <a:pPr algn="ctr" fontAlgn="base"/>
              <a:endParaRPr lang="en-US" altLang="zh-CN" sz="2000" strike="noStrike" noProof="1">
                <a:solidFill>
                  <a:schemeClr val="tx1"/>
                </a:solidFill>
              </a:endParaRPr>
            </a:p>
          </p:txBody>
        </p:sp>
      </p:grpSp>
      <p:sp>
        <p:nvSpPr>
          <p:cNvPr id="290" name="椭圆 289"/>
          <p:cNvSpPr/>
          <p:nvPr/>
        </p:nvSpPr>
        <p:spPr>
          <a:xfrm>
            <a:off x="6638925" y="8480425"/>
            <a:ext cx="758825" cy="2876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3094990" y="8482330"/>
            <a:ext cx="688975" cy="2857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7649210" y="9001760"/>
            <a:ext cx="762000" cy="285750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3996055" y="9003030"/>
            <a:ext cx="840105" cy="301625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graphicFrame>
        <p:nvGraphicFramePr>
          <p:cNvPr id="294" name="对象 29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89363" y="8662670"/>
          <a:ext cx="605155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" name="" r:id="rId14" imgW="241300" imgH="139700" progId="Equation.KSEE3">
                  <p:embed/>
                </p:oleObj>
              </mc:Choice>
              <mc:Fallback>
                <p:oleObj name="" r:id="rId14" imgW="241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89363" y="8662670"/>
                        <a:ext cx="605155" cy="35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对象 2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53126" y="9331643"/>
          <a:ext cx="3185160" cy="79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" name="" r:id="rId15" imgW="1270000" imgH="316865" progId="Equation.KSEE3">
                  <p:embed/>
                </p:oleObj>
              </mc:Choice>
              <mc:Fallback>
                <p:oleObj name="" r:id="rId15" imgW="1270000" imgH="316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53126" y="9331643"/>
                        <a:ext cx="3185160" cy="794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椭圆 27"/>
          <p:cNvSpPr/>
          <p:nvPr/>
        </p:nvSpPr>
        <p:spPr>
          <a:xfrm rot="9660000">
            <a:off x="6546857" y="3642431"/>
            <a:ext cx="850904" cy="2825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58" name="文本框 20"/>
          <p:cNvSpPr txBox="1"/>
          <p:nvPr/>
        </p:nvSpPr>
        <p:spPr>
          <a:xfrm>
            <a:off x="1940314" y="7103448"/>
            <a:ext cx="1376377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132" name="直接箭头连接符 131"/>
          <p:cNvCxnSpPr>
            <a:endCxn id="24" idx="4"/>
          </p:cNvCxnSpPr>
          <p:nvPr/>
        </p:nvCxnSpPr>
        <p:spPr>
          <a:xfrm flipV="1">
            <a:off x="1240155" y="3909695"/>
            <a:ext cx="5147310" cy="8197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 rot="17880000">
            <a:off x="7480815" y="2849953"/>
            <a:ext cx="850904" cy="2825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3" name="椭圆 122"/>
          <p:cNvSpPr/>
          <p:nvPr/>
        </p:nvSpPr>
        <p:spPr>
          <a:xfrm rot="21120000">
            <a:off x="5385451" y="3850714"/>
            <a:ext cx="848999" cy="294006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3" name="图片 2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14" y="3632273"/>
            <a:ext cx="1091570" cy="1091570"/>
          </a:xfrm>
          <a:prstGeom prst="rect">
            <a:avLst/>
          </a:prstGeom>
        </p:spPr>
      </p:pic>
      <p:sp>
        <p:nvSpPr>
          <p:cNvPr id="24" name="椭圆 23"/>
          <p:cNvSpPr/>
          <p:nvPr/>
        </p:nvSpPr>
        <p:spPr>
          <a:xfrm>
            <a:off x="4609472" y="353754"/>
            <a:ext cx="3556015" cy="35560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2184400" y="7434580"/>
            <a:ext cx="6762750" cy="2476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8826500" y="5592445"/>
            <a:ext cx="12700" cy="23806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946900" y="5812155"/>
            <a:ext cx="12700" cy="19519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934200" y="7103745"/>
            <a:ext cx="1888490" cy="2540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598291" y="6382469"/>
            <a:ext cx="2348875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ts val="2180"/>
              </a:lnSpc>
            </a:pPr>
            <a:r>
              <a:rPr lang="en-US" altLang="zh-CN" sz="2000">
                <a:latin typeface="Arial" panose="020B0604020202020204" pitchFamily="34" charset="0"/>
              </a:rPr>
              <a:t>kicker passing </a:t>
            </a:r>
            <a:endParaRPr lang="en-US" altLang="zh-CN" sz="2000">
              <a:latin typeface="Arial" panose="020B0604020202020204" pitchFamily="34" charset="0"/>
            </a:endParaRPr>
          </a:p>
          <a:p>
            <a:pPr algn="ctr" fontAlgn="auto">
              <a:lnSpc>
                <a:spcPts val="2180"/>
              </a:lnSpc>
            </a:pPr>
            <a:r>
              <a:rPr lang="en-US" altLang="zh-CN" sz="2000">
                <a:latin typeface="Arial" panose="020B0604020202020204" pitchFamily="34" charset="0"/>
              </a:rPr>
              <a:t>time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5829300" y="6163945"/>
            <a:ext cx="1130300" cy="127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4127521" y="6139262"/>
            <a:ext cx="1701807" cy="24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032515" y="5228035"/>
            <a:ext cx="1739907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Arial" panose="020B0604020202020204" pitchFamily="34" charset="0"/>
              </a:rPr>
              <a:t>Rise </a:t>
            </a:r>
            <a:endParaRPr lang="en-US" altLang="zh-CN" sz="2000">
              <a:latin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</a:rPr>
              <a:t>time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5842021" y="5461081"/>
            <a:ext cx="0" cy="16452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190" idx="1"/>
          </p:cNvCxnSpPr>
          <p:nvPr/>
        </p:nvCxnSpPr>
        <p:spPr>
          <a:xfrm>
            <a:off x="5852160" y="5928995"/>
            <a:ext cx="1090295" cy="3810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20"/>
          <p:cNvSpPr txBox="1"/>
          <p:nvPr/>
        </p:nvSpPr>
        <p:spPr>
          <a:xfrm>
            <a:off x="8947150" y="5259070"/>
            <a:ext cx="1617980" cy="1005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000">
                <a:latin typeface="Arial" panose="020B0604020202020204" pitchFamily="34" charset="0"/>
                <a:ea typeface="AR PL KaitiM GB" charset="0"/>
              </a:rPr>
              <a:t>kicker magnetic field</a:t>
            </a:r>
            <a:endParaRPr lang="en-US" altLang="zh-CN" sz="2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47" name="左箭头 46"/>
          <p:cNvSpPr/>
          <p:nvPr/>
        </p:nvSpPr>
        <p:spPr>
          <a:xfrm rot="10260000">
            <a:off x="2992782" y="3952949"/>
            <a:ext cx="660403" cy="38100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689613" y="2449265"/>
            <a:ext cx="208280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SIS100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 rot="21120000">
            <a:off x="4166251" y="4031054"/>
            <a:ext cx="848999" cy="294006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29476" y="7574354"/>
            <a:ext cx="848999" cy="294006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40" name="对象 2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8778" y="7715568"/>
          <a:ext cx="573405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" name="" r:id="rId2" imgW="228600" imgH="190500" progId="Equation.KSEE3">
                  <p:embed/>
                </p:oleObj>
              </mc:Choice>
              <mc:Fallback>
                <p:oleObj name="" r:id="rId2" imgW="2286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58778" y="7715568"/>
                        <a:ext cx="573405" cy="4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组合 48"/>
          <p:cNvGrpSpPr/>
          <p:nvPr/>
        </p:nvGrpSpPr>
        <p:grpSpPr>
          <a:xfrm>
            <a:off x="6942455" y="5356860"/>
            <a:ext cx="1896745" cy="845185"/>
            <a:chOff x="6514" y="8581"/>
            <a:chExt cx="2987" cy="1331"/>
          </a:xfrm>
        </p:grpSpPr>
        <p:sp>
          <p:nvSpPr>
            <p:cNvPr id="185" name="矩形 184"/>
            <p:cNvSpPr/>
            <p:nvPr/>
          </p:nvSpPr>
          <p:spPr>
            <a:xfrm>
              <a:off x="6535" y="8581"/>
              <a:ext cx="2966" cy="1330"/>
            </a:xfrm>
            <a:prstGeom prst="rect">
              <a:avLst/>
            </a:prstGeom>
            <a:solidFill>
              <a:srgbClr val="5B9BD5">
                <a:alpha val="20000"/>
              </a:srgb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000" strike="noStrike" noProof="1">
                  <a:solidFill>
                    <a:schemeClr val="tx1"/>
                  </a:solidFill>
                </a:rPr>
                <a:t>crate</a:t>
              </a:r>
              <a:endParaRPr lang="en-US" altLang="zh-CN" sz="2000" strike="noStrike" noProof="1">
                <a:solidFill>
                  <a:schemeClr val="tx1"/>
                </a:solidFill>
              </a:endParaRPr>
            </a:p>
            <a:p>
              <a:pPr algn="ctr" fontAlgn="base"/>
              <a:endParaRPr lang="en-US" altLang="zh-CN" sz="2000" strike="noStrike" noProof="1">
                <a:solidFill>
                  <a:schemeClr val="tx1"/>
                </a:solidFill>
              </a:endParaRPr>
            </a:p>
            <a:p>
              <a:pPr algn="ctr" fontAlgn="base"/>
              <a:endParaRPr lang="en-US" altLang="zh-CN" sz="2000" strike="noStrike" noProof="1">
                <a:solidFill>
                  <a:schemeClr val="tx1"/>
                </a:solidFill>
              </a:endParaRPr>
            </a:p>
          </p:txBody>
        </p:sp>
        <p:grpSp>
          <p:nvGrpSpPr>
            <p:cNvPr id="187" name="组合 186"/>
            <p:cNvGrpSpPr/>
            <p:nvPr/>
          </p:nvGrpSpPr>
          <p:grpSpPr>
            <a:xfrm>
              <a:off x="6514" y="9062"/>
              <a:ext cx="283" cy="850"/>
              <a:chOff x="7465" y="5841"/>
              <a:chExt cx="283" cy="850"/>
            </a:xfrm>
          </p:grpSpPr>
          <p:sp>
            <p:nvSpPr>
              <p:cNvPr id="188" name="流程图: 过程 187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89" name="流程图: 过程 188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90" name="流程图: 过程 189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91" name="流程图: 过程 190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6994" y="9049"/>
              <a:ext cx="283" cy="850"/>
              <a:chOff x="7465" y="5841"/>
              <a:chExt cx="283" cy="850"/>
            </a:xfrm>
          </p:grpSpPr>
          <p:sp>
            <p:nvSpPr>
              <p:cNvPr id="193" name="流程图: 过程 192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94" name="流程图: 过程 193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95" name="流程图: 过程 194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96" name="流程图: 过程 195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7462" y="9048"/>
              <a:ext cx="283" cy="850"/>
              <a:chOff x="7465" y="5841"/>
              <a:chExt cx="283" cy="850"/>
            </a:xfrm>
          </p:grpSpPr>
          <p:sp>
            <p:nvSpPr>
              <p:cNvPr id="198" name="流程图: 过程 197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99" name="流程图: 过程 198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00" name="流程图: 过程 199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01" name="流程图: 过程 200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7890" y="9049"/>
              <a:ext cx="283" cy="850"/>
              <a:chOff x="7465" y="5841"/>
              <a:chExt cx="283" cy="850"/>
            </a:xfrm>
          </p:grpSpPr>
          <p:sp>
            <p:nvSpPr>
              <p:cNvPr id="203" name="流程图: 过程 202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04" name="流程图: 过程 203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05" name="流程图: 过程 204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06" name="流程图: 过程 205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8338" y="9058"/>
              <a:ext cx="283" cy="850"/>
              <a:chOff x="7465" y="5841"/>
              <a:chExt cx="283" cy="850"/>
            </a:xfrm>
          </p:grpSpPr>
          <p:sp>
            <p:nvSpPr>
              <p:cNvPr id="208" name="流程图: 过程 207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09" name="流程图: 过程 208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10" name="流程图: 过程 209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11" name="流程图: 过程 210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8770" y="9049"/>
              <a:ext cx="283" cy="850"/>
              <a:chOff x="7465" y="5841"/>
              <a:chExt cx="283" cy="850"/>
            </a:xfrm>
          </p:grpSpPr>
          <p:sp>
            <p:nvSpPr>
              <p:cNvPr id="15" name="流程图: 过程 14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6" name="流程图: 过程 15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7" name="流程图: 过程 16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9" name="流程图: 过程 18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9218" y="9058"/>
              <a:ext cx="283" cy="850"/>
              <a:chOff x="7465" y="5841"/>
              <a:chExt cx="283" cy="850"/>
            </a:xfrm>
          </p:grpSpPr>
          <p:sp>
            <p:nvSpPr>
              <p:cNvPr id="22" name="流程图: 过程 21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9" name="流程图: 过程 28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33" name="流程图: 过程 32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34" name="流程图: 过程 33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</p:grpSp>
      <p:sp>
        <p:nvSpPr>
          <p:cNvPr id="36" name="椭圆 35"/>
          <p:cNvSpPr/>
          <p:nvPr/>
        </p:nvSpPr>
        <p:spPr>
          <a:xfrm>
            <a:off x="8839207" y="7574351"/>
            <a:ext cx="850904" cy="2825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51" name="直接箭头连接符 50"/>
          <p:cNvCxnSpPr>
            <a:endCxn id="36" idx="2"/>
          </p:cNvCxnSpPr>
          <p:nvPr/>
        </p:nvCxnSpPr>
        <p:spPr>
          <a:xfrm flipV="1">
            <a:off x="2869565" y="7715885"/>
            <a:ext cx="5969635" cy="444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箭头连接符 6"/>
          <p:cNvCxnSpPr/>
          <p:nvPr/>
        </p:nvCxnSpPr>
        <p:spPr>
          <a:xfrm>
            <a:off x="5516245" y="2131695"/>
            <a:ext cx="414655" cy="77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592445" y="2118995"/>
            <a:ext cx="414655" cy="77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681345" y="2131695"/>
            <a:ext cx="414655" cy="77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/>
          <p:nvPr/>
        </p:nvCxnSpPr>
        <p:spPr>
          <a:xfrm rot="10800000" flipV="1">
            <a:off x="3084830" y="2101850"/>
            <a:ext cx="1736725" cy="2355850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/>
          <p:nvPr/>
        </p:nvCxnSpPr>
        <p:spPr>
          <a:xfrm rot="10800000" flipV="1">
            <a:off x="3008630" y="2025650"/>
            <a:ext cx="1736725" cy="2355850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/>
          <p:nvPr/>
        </p:nvCxnSpPr>
        <p:spPr>
          <a:xfrm rot="10800000" flipV="1">
            <a:off x="2928620" y="1926590"/>
            <a:ext cx="1736725" cy="2355850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84225" y="3188970"/>
            <a:ext cx="75057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5310" y="3005455"/>
            <a:ext cx="75057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0525" y="2762250"/>
            <a:ext cx="75057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3040" y="2533650"/>
            <a:ext cx="75057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8595995" y="2802890"/>
            <a:ext cx="2480945" cy="1241425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24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9267825" y="3188970"/>
            <a:ext cx="469265" cy="855345"/>
            <a:chOff x="7465" y="5841"/>
            <a:chExt cx="283" cy="850"/>
          </a:xfrm>
        </p:grpSpPr>
        <p:sp>
          <p:nvSpPr>
            <p:cNvPr id="90" name="流程图: 过程 89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1" name="流程图: 过程 90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2" name="流程图: 过程 91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3" name="流程图: 过程 92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cxnSp>
        <p:nvCxnSpPr>
          <p:cNvPr id="148" name="曲线连接符 147"/>
          <p:cNvCxnSpPr>
            <a:stCxn id="171" idx="2"/>
            <a:endCxn id="122" idx="0"/>
          </p:cNvCxnSpPr>
          <p:nvPr/>
        </p:nvCxnSpPr>
        <p:spPr>
          <a:xfrm rot="5400000">
            <a:off x="5201920" y="1270000"/>
            <a:ext cx="493395" cy="17145"/>
          </a:xfrm>
          <a:prstGeom prst="curvedConnector3">
            <a:avLst>
              <a:gd name="adj1" fmla="val 50064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3222625" y="243840"/>
            <a:ext cx="3084195" cy="788035"/>
            <a:chOff x="11552" y="111"/>
            <a:chExt cx="4857" cy="1241"/>
          </a:xfrm>
        </p:grpSpPr>
        <p:sp>
          <p:nvSpPr>
            <p:cNvPr id="169" name="Rechteck 3"/>
            <p:cNvSpPr/>
            <p:nvPr/>
          </p:nvSpPr>
          <p:spPr>
            <a:xfrm>
              <a:off x="11555" y="141"/>
              <a:ext cx="4854" cy="1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 sz="3600"/>
            </a:p>
          </p:txBody>
        </p:sp>
        <p:sp>
          <p:nvSpPr>
            <p:cNvPr id="170" name="Rechteck 4"/>
            <p:cNvSpPr/>
            <p:nvPr/>
          </p:nvSpPr>
          <p:spPr>
            <a:xfrm>
              <a:off x="11552" y="111"/>
              <a:ext cx="1721" cy="12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de-DE" sz="2400" dirty="0" err="1" smtClean="0"/>
                <a:t>TriggerSCU</a:t>
              </a:r>
              <a:endParaRPr lang="de-DE" sz="2400" dirty="0" err="1" smtClean="0"/>
            </a:p>
          </p:txBody>
        </p:sp>
        <p:sp>
          <p:nvSpPr>
            <p:cNvPr id="171" name="Rechteck 12"/>
            <p:cNvSpPr/>
            <p:nvPr/>
          </p:nvSpPr>
          <p:spPr>
            <a:xfrm>
              <a:off x="14468" y="138"/>
              <a:ext cx="1206" cy="12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de-DE" sz="2400" i="1" dirty="0" smtClean="0">
                  <a:solidFill>
                    <a:schemeClr val="tx1"/>
                  </a:solidFill>
                </a:rPr>
                <a:t>TD</a:t>
              </a:r>
              <a:endParaRPr lang="de-DE" sz="2400" i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22" name="图片 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8190" y="1525270"/>
            <a:ext cx="1743075" cy="619125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2" name="组合 11"/>
          <p:cNvGrpSpPr/>
          <p:nvPr/>
        </p:nvGrpSpPr>
        <p:grpSpPr>
          <a:xfrm>
            <a:off x="8595360" y="3188970"/>
            <a:ext cx="469265" cy="855345"/>
            <a:chOff x="7465" y="5841"/>
            <a:chExt cx="283" cy="850"/>
          </a:xfrm>
        </p:grpSpPr>
        <p:sp>
          <p:nvSpPr>
            <p:cNvPr id="13" name="流程图: 过程 1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5" name="流程图: 过程 1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607675" y="3188970"/>
            <a:ext cx="469265" cy="855345"/>
            <a:chOff x="7465" y="5841"/>
            <a:chExt cx="283" cy="850"/>
          </a:xfrm>
        </p:grpSpPr>
        <p:sp>
          <p:nvSpPr>
            <p:cNvPr id="19" name="流程图: 过程 18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" name="流程图: 过程 19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" name="流程图: 过程 20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" name="流程图: 过程 21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935210" y="3188970"/>
            <a:ext cx="469265" cy="855345"/>
            <a:chOff x="7465" y="5841"/>
            <a:chExt cx="283" cy="850"/>
          </a:xfrm>
        </p:grpSpPr>
        <p:sp>
          <p:nvSpPr>
            <p:cNvPr id="24" name="流程图: 过程 23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5" name="流程图: 过程 24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6" name="流程图: 过程 25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7" name="流程图: 过程 26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cxnSp>
        <p:nvCxnSpPr>
          <p:cNvPr id="30" name="曲线连接符 29"/>
          <p:cNvCxnSpPr>
            <a:stCxn id="90" idx="2"/>
          </p:cNvCxnSpPr>
          <p:nvPr/>
        </p:nvCxnSpPr>
        <p:spPr>
          <a:xfrm rot="5400000">
            <a:off x="8267065" y="3439795"/>
            <a:ext cx="631190" cy="1840230"/>
          </a:xfrm>
          <a:prstGeom prst="curvedConnector2">
            <a:avLst/>
          </a:prstGeom>
          <a:ln w="1174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24" idx="2"/>
          </p:cNvCxnSpPr>
          <p:nvPr/>
        </p:nvCxnSpPr>
        <p:spPr>
          <a:xfrm rot="5400000">
            <a:off x="8571865" y="3336290"/>
            <a:ext cx="890905" cy="2305685"/>
          </a:xfrm>
          <a:prstGeom prst="curvedConnector2">
            <a:avLst/>
          </a:prstGeom>
          <a:ln w="1174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9" idx="2"/>
          </p:cNvCxnSpPr>
          <p:nvPr/>
        </p:nvCxnSpPr>
        <p:spPr>
          <a:xfrm rot="5400000">
            <a:off x="8857615" y="3267075"/>
            <a:ext cx="1208405" cy="2761615"/>
          </a:xfrm>
          <a:prstGeom prst="curvedConnector2">
            <a:avLst/>
          </a:prstGeom>
          <a:ln w="1174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" y="2904490"/>
            <a:ext cx="6417310" cy="1881505"/>
          </a:xfrm>
          <a:prstGeom prst="rect">
            <a:avLst/>
          </a:prstGeom>
        </p:spPr>
      </p:pic>
      <p:cxnSp>
        <p:nvCxnSpPr>
          <p:cNvPr id="34" name="曲线连接符 33"/>
          <p:cNvCxnSpPr>
            <a:stCxn id="13" idx="2"/>
          </p:cNvCxnSpPr>
          <p:nvPr/>
        </p:nvCxnSpPr>
        <p:spPr>
          <a:xfrm rot="5400000">
            <a:off x="7721600" y="3300095"/>
            <a:ext cx="365125" cy="1852930"/>
          </a:xfrm>
          <a:prstGeom prst="curvedConnector2">
            <a:avLst/>
          </a:prstGeom>
          <a:ln w="1174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1076940" y="3333750"/>
            <a:ext cx="113982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kicker </a:t>
            </a:r>
            <a:endParaRPr lang="en-US" altLang="zh-CN"/>
          </a:p>
          <a:p>
            <a:r>
              <a:rPr lang="en-US" altLang="zh-CN"/>
              <a:t>magnet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9502775" y="2773680"/>
            <a:ext cx="1139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crate</a:t>
            </a:r>
            <a:endParaRPr lang="en-US" altLang="zh-CN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870" y="660400"/>
            <a:ext cx="2835910" cy="864870"/>
          </a:xfrm>
          <a:prstGeom prst="rect">
            <a:avLst/>
          </a:prstGeom>
        </p:spPr>
      </p:pic>
      <p:cxnSp>
        <p:nvCxnSpPr>
          <p:cNvPr id="2" name="肘形连接符 1"/>
          <p:cNvCxnSpPr>
            <a:stCxn id="122" idx="1"/>
          </p:cNvCxnSpPr>
          <p:nvPr/>
        </p:nvCxnSpPr>
        <p:spPr>
          <a:xfrm rot="10800000" flipV="1">
            <a:off x="2830830" y="1835150"/>
            <a:ext cx="1736725" cy="2355850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22" idx="2"/>
          </p:cNvCxnSpPr>
          <p:nvPr/>
        </p:nvCxnSpPr>
        <p:spPr>
          <a:xfrm>
            <a:off x="5440045" y="2144395"/>
            <a:ext cx="414655" cy="77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WPS 演示</Application>
  <PresentationFormat>宽屏</PresentationFormat>
  <Paragraphs>77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3</vt:i4>
      </vt:variant>
    </vt:vector>
  </HeadingPairs>
  <TitlesOfParts>
    <vt:vector size="21" baseType="lpstr">
      <vt:lpstr>Arial</vt:lpstr>
      <vt:lpstr>SimSun</vt:lpstr>
      <vt:lpstr>Wingdings</vt:lpstr>
      <vt:lpstr>AR PL KaitiM GB</vt:lpstr>
      <vt:lpstr>Calibri</vt:lpstr>
      <vt:lpstr>Microsoft YaHei</vt:lpstr>
      <vt:lpstr>Calibri Light</vt:lpstr>
      <vt:lpstr>Segoe Print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33</cp:revision>
  <dcterms:created xsi:type="dcterms:W3CDTF">2016-07-04T15:08:00Z</dcterms:created>
  <dcterms:modified xsi:type="dcterms:W3CDTF">2017-01-20T12:50:01Z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