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38455" y="2064197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876" y="2705177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2220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722485" y="35299015"/>
            <a:ext cx="4445" cy="7753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43</cp:revision>
  <dcterms:created xsi:type="dcterms:W3CDTF">2016-10-26T08:17:00Z</dcterms:created>
  <dcterms:modified xsi:type="dcterms:W3CDTF">2017-01-30T13:05:20Z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