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6513175" cy="144176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3865" y="1279287"/>
            <a:ext cx="395601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440" y="2359836"/>
            <a:ext cx="12386642" cy="5020076"/>
          </a:xfrm>
        </p:spPr>
        <p:txBody>
          <a:bodyPr anchor="b"/>
          <a:lstStyle>
            <a:lvl1pPr algn="ctr"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4440" y="7573504"/>
            <a:ext cx="12386642" cy="3481341"/>
          </a:xfrm>
        </p:spPr>
        <p:txBody>
          <a:bodyPr/>
          <a:lstStyle>
            <a:lvl1pPr marL="0" indent="0" algn="ctr">
              <a:buNone/>
              <a:defRPr sz="4335"/>
            </a:lvl1pPr>
            <a:lvl2pPr marL="826135" indent="0" algn="ctr">
              <a:buNone/>
              <a:defRPr sz="3610"/>
            </a:lvl2pPr>
            <a:lvl3pPr marL="1652270" indent="0" algn="ctr">
              <a:buNone/>
              <a:defRPr sz="3250"/>
            </a:lvl3pPr>
            <a:lvl4pPr marL="2477135" indent="0" algn="ctr">
              <a:buNone/>
              <a:defRPr sz="2890"/>
            </a:lvl4pPr>
            <a:lvl5pPr marL="3302635" indent="0" algn="ctr">
              <a:buNone/>
              <a:defRPr sz="2890"/>
            </a:lvl5pPr>
            <a:lvl6pPr marL="4129405" indent="0" algn="ctr">
              <a:buNone/>
              <a:defRPr sz="2890"/>
            </a:lvl6pPr>
            <a:lvl7pPr marL="4954270" indent="0" algn="ctr">
              <a:buNone/>
              <a:defRPr sz="2890"/>
            </a:lvl7pPr>
            <a:lvl8pPr marL="5780405" indent="0" algn="ctr">
              <a:buNone/>
              <a:defRPr sz="2890"/>
            </a:lvl8pPr>
            <a:lvl9pPr marL="6605905" indent="0" algn="ctr">
              <a:buNone/>
              <a:defRPr sz="2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35442" y="767698"/>
            <a:ext cx="14244638" cy="12219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840" y="3594829"/>
            <a:ext cx="14244638" cy="5998054"/>
          </a:xfrm>
        </p:spPr>
        <p:txBody>
          <a:bodyPr anchor="b"/>
          <a:lstStyle>
            <a:lvl1pPr>
              <a:defRPr sz="10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6840" y="9649626"/>
            <a:ext cx="14244638" cy="3154234"/>
          </a:xfrm>
        </p:spPr>
        <p:txBody>
          <a:bodyPr/>
          <a:lstStyle>
            <a:lvl1pPr marL="0" indent="0">
              <a:buNone/>
              <a:defRPr sz="4335">
                <a:solidFill>
                  <a:schemeClr val="tx1">
                    <a:tint val="75000"/>
                  </a:schemeClr>
                </a:solidFill>
              </a:defRPr>
            </a:lvl1pPr>
            <a:lvl2pPr marL="826135" indent="0">
              <a:buNone/>
              <a:defRPr sz="3610">
                <a:solidFill>
                  <a:schemeClr val="tx1">
                    <a:tint val="75000"/>
                  </a:schemeClr>
                </a:solidFill>
              </a:defRPr>
            </a:lvl2pPr>
            <a:lvl3pPr marL="1652270" indent="0">
              <a:buNone/>
              <a:defRPr sz="3250">
                <a:solidFill>
                  <a:schemeClr val="tx1">
                    <a:tint val="75000"/>
                  </a:schemeClr>
                </a:solidFill>
              </a:defRPr>
            </a:lvl3pPr>
            <a:lvl4pPr marL="24771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4pPr>
            <a:lvl5pPr marL="330263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5pPr>
            <a:lvl6pPr marL="4129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6pPr>
            <a:lvl7pPr marL="495427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7pPr>
            <a:lvl8pPr marL="57804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8pPr>
            <a:lvl9pPr marL="6605905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5442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60983" y="3838489"/>
            <a:ext cx="7019097" cy="91489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767698"/>
            <a:ext cx="14244638" cy="2787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7627" y="3739274"/>
            <a:ext cx="6601839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07627" y="5604122"/>
            <a:ext cx="6601839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75772" y="3739274"/>
            <a:ext cx="6634353" cy="1732325"/>
          </a:xfrm>
        </p:spPr>
        <p:txBody>
          <a:bodyPr anchor="ctr" anchorCtr="0"/>
          <a:lstStyle>
            <a:lvl1pPr marL="0" indent="0">
              <a:buNone/>
              <a:defRPr sz="5055"/>
            </a:lvl1pPr>
            <a:lvl2pPr marL="826135" indent="0">
              <a:buNone/>
              <a:defRPr sz="4335"/>
            </a:lvl2pPr>
            <a:lvl3pPr marL="1652270" indent="0">
              <a:buNone/>
              <a:defRPr sz="3610"/>
            </a:lvl3pPr>
            <a:lvl4pPr marL="2477135" indent="0">
              <a:buNone/>
              <a:defRPr sz="3250"/>
            </a:lvl4pPr>
            <a:lvl5pPr marL="3302635" indent="0">
              <a:buNone/>
              <a:defRPr sz="3250"/>
            </a:lvl5pPr>
            <a:lvl6pPr marL="4129405" indent="0">
              <a:buNone/>
              <a:defRPr sz="3250"/>
            </a:lvl6pPr>
            <a:lvl7pPr marL="4954270" indent="0">
              <a:buNone/>
              <a:defRPr sz="3250"/>
            </a:lvl7pPr>
            <a:lvl8pPr marL="5780405" indent="0">
              <a:buNone/>
              <a:defRPr sz="3250"/>
            </a:lvl8pPr>
            <a:lvl9pPr marL="6605905" indent="0">
              <a:buNone/>
              <a:defRPr sz="3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75772" y="5604122"/>
            <a:ext cx="6634353" cy="74100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94" y="961292"/>
            <a:ext cx="5642464" cy="3364518"/>
          </a:xfrm>
        </p:spPr>
        <p:txBody>
          <a:bodyPr anchor="b"/>
          <a:lstStyle>
            <a:lvl1pPr>
              <a:defRPr sz="5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21248" y="961293"/>
            <a:ext cx="8360983" cy="11361925"/>
          </a:xfrm>
        </p:spPr>
        <p:txBody>
          <a:bodyPr/>
          <a:lstStyle>
            <a:lvl1pPr marL="0" indent="0">
              <a:buNone/>
              <a:defRPr sz="5780"/>
            </a:lvl1pPr>
            <a:lvl2pPr marL="826135" indent="0">
              <a:buNone/>
              <a:defRPr sz="5055"/>
            </a:lvl2pPr>
            <a:lvl3pPr marL="1652270" indent="0">
              <a:buNone/>
              <a:defRPr sz="4335"/>
            </a:lvl3pPr>
            <a:lvl4pPr marL="2477135" indent="0">
              <a:buNone/>
              <a:defRPr sz="3610"/>
            </a:lvl4pPr>
            <a:lvl5pPr marL="3302635" indent="0">
              <a:buNone/>
              <a:defRPr sz="3610"/>
            </a:lvl5pPr>
            <a:lvl6pPr marL="4129405" indent="0">
              <a:buNone/>
              <a:defRPr sz="3610"/>
            </a:lvl6pPr>
            <a:lvl7pPr marL="4954270" indent="0">
              <a:buNone/>
              <a:defRPr sz="3610"/>
            </a:lvl7pPr>
            <a:lvl8pPr marL="5780405" indent="0">
              <a:buNone/>
              <a:defRPr sz="3610"/>
            </a:lvl8pPr>
            <a:lvl9pPr marL="6605905" indent="0">
              <a:buNone/>
              <a:defRPr sz="36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37594" y="4325809"/>
            <a:ext cx="5642464" cy="8014097"/>
          </a:xfrm>
        </p:spPr>
        <p:txBody>
          <a:bodyPr/>
          <a:lstStyle>
            <a:lvl1pPr marL="0" indent="0">
              <a:buNone/>
              <a:defRPr sz="3610"/>
            </a:lvl1pPr>
            <a:lvl2pPr marL="826135" indent="0">
              <a:buNone/>
              <a:defRPr sz="3250"/>
            </a:lvl2pPr>
            <a:lvl3pPr marL="1652270" indent="0">
              <a:buNone/>
              <a:defRPr sz="2890"/>
            </a:lvl3pPr>
            <a:lvl4pPr marL="2477135" indent="0">
              <a:buNone/>
              <a:defRPr sz="2525"/>
            </a:lvl4pPr>
            <a:lvl5pPr marL="3302635" indent="0">
              <a:buNone/>
              <a:defRPr sz="2525"/>
            </a:lvl5pPr>
            <a:lvl6pPr marL="4129405" indent="0">
              <a:buNone/>
              <a:defRPr sz="2525"/>
            </a:lvl6pPr>
            <a:lvl7pPr marL="4954270" indent="0">
              <a:buNone/>
              <a:defRPr sz="2525"/>
            </a:lvl7pPr>
            <a:lvl8pPr marL="5780405" indent="0">
              <a:buNone/>
              <a:defRPr sz="2525"/>
            </a:lvl8pPr>
            <a:lvl9pPr marL="6605905" indent="0">
              <a:buNone/>
              <a:defRPr sz="2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18921" y="767698"/>
            <a:ext cx="3561160" cy="122197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5442" y="767698"/>
            <a:ext cx="10477034" cy="122197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35442" y="767698"/>
            <a:ext cx="14244638" cy="278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5442" y="3838489"/>
            <a:ext cx="14244638" cy="914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35442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70766" y="13364614"/>
            <a:ext cx="5573989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64088" y="13364614"/>
            <a:ext cx="3715993" cy="767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652270" rtl="0" eaLnBrk="1" latinLnBrk="0" hangingPunct="1">
        <a:lnSpc>
          <a:spcPct val="90000"/>
        </a:lnSpc>
        <a:spcBef>
          <a:spcPct val="0"/>
        </a:spcBef>
        <a:buNone/>
        <a:defRPr sz="7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750" indent="-408940" algn="l" defTabSz="1652270" rtl="0" eaLnBrk="1" latinLnBrk="0" hangingPunct="1">
        <a:lnSpc>
          <a:spcPct val="90000"/>
        </a:lnSpc>
        <a:spcBef>
          <a:spcPct val="362000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1pPr>
      <a:lvl2pPr marL="1238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35" kern="1200">
          <a:solidFill>
            <a:schemeClr val="tx1"/>
          </a:solidFill>
          <a:latin typeface="+mn-lt"/>
          <a:ea typeface="+mn-ea"/>
          <a:cs typeface="+mn-cs"/>
        </a:defRPr>
      </a:lvl2pPr>
      <a:lvl3pPr marL="206375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10" kern="1200">
          <a:solidFill>
            <a:schemeClr val="tx1"/>
          </a:solidFill>
          <a:latin typeface="+mn-lt"/>
          <a:ea typeface="+mn-ea"/>
          <a:cs typeface="+mn-cs"/>
        </a:defRPr>
      </a:lvl3pPr>
      <a:lvl4pPr marL="28905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7153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54088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5367020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619315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7019925" indent="-408940" algn="l" defTabSz="1652270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1pPr>
      <a:lvl2pPr marL="826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652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3pPr>
      <a:lvl4pPr marL="24771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4pPr>
      <a:lvl5pPr marL="330263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5pPr>
      <a:lvl6pPr marL="4129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6pPr>
      <a:lvl7pPr marL="4954270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7pPr>
      <a:lvl8pPr marL="57804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8pPr>
      <a:lvl9pPr marL="6605905" algn="l" defTabSz="1652270" rtl="0" eaLnBrk="1" latinLnBrk="0" hangingPunct="1">
        <a:defRPr sz="3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文本框 20"/>
          <p:cNvSpPr txBox="1"/>
          <p:nvPr/>
        </p:nvSpPr>
        <p:spPr>
          <a:xfrm>
            <a:off x="12844145" y="9369425"/>
            <a:ext cx="354838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988425" y="9243060"/>
            <a:ext cx="2725420" cy="12541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8082915" y="911034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11170285" y="9891395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598285" y="910971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75940" y="9243060"/>
            <a:ext cx="12540615" cy="3429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58" name="文本框 20"/>
          <p:cNvSpPr txBox="1"/>
          <p:nvPr/>
        </p:nvSpPr>
        <p:spPr>
          <a:xfrm>
            <a:off x="12878435" y="11099800"/>
            <a:ext cx="323342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8940165" y="10973435"/>
            <a:ext cx="2531110" cy="11645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536180" y="10814685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350" y="8143240"/>
            <a:ext cx="21907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11045825" y="11621770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51550" y="10814050"/>
            <a:ext cx="850900" cy="2825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924175" y="10949940"/>
            <a:ext cx="12618720" cy="2603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047355" y="864743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449820" y="8671560"/>
            <a:ext cx="0" cy="6032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840855" y="8726170"/>
            <a:ext cx="62801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89900" y="8733790"/>
            <a:ext cx="61150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6567170" y="7560310"/>
            <a:ext cx="698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9496425" y="7423785"/>
            <a:ext cx="12065" cy="185102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6665595" y="7977505"/>
            <a:ext cx="2838450" cy="349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466965" y="7456805"/>
            <a:ext cx="17405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440000">
            <a:off x="9167495" y="12136755"/>
            <a:ext cx="466344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8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946515" y="5471795"/>
            <a:ext cx="3566795" cy="16275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箭头 76"/>
          <p:cNvSpPr/>
          <p:nvPr/>
        </p:nvSpPr>
        <p:spPr>
          <a:xfrm rot="1500000" flipH="1">
            <a:off x="11089640" y="6119495"/>
            <a:ext cx="619760" cy="3810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927350" y="5419090"/>
            <a:ext cx="12689205" cy="1905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20"/>
          <p:cNvSpPr txBox="1"/>
          <p:nvPr/>
        </p:nvSpPr>
        <p:spPr>
          <a:xfrm>
            <a:off x="12664440" y="5492115"/>
            <a:ext cx="379793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5" name="椭圆 84"/>
          <p:cNvSpPr/>
          <p:nvPr/>
        </p:nvSpPr>
        <p:spPr>
          <a:xfrm rot="1500000">
            <a:off x="9331325" y="5715000"/>
            <a:ext cx="848995" cy="29400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1560000">
            <a:off x="10680700" y="6321425"/>
            <a:ext cx="848995" cy="29400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-485775" y="805688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229995" y="13290550"/>
            <a:ext cx="3752215" cy="46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60165" y="9203055"/>
            <a:ext cx="1066165" cy="175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860165" y="5393690"/>
            <a:ext cx="5080" cy="391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01725" y="9552305"/>
            <a:ext cx="248856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602355" y="9255125"/>
            <a:ext cx="13335" cy="17113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614045" y="13498830"/>
            <a:ext cx="56883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5104765" y="2892425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3148965" y="3600450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4236720" y="8467725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145280" y="1018095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20"/>
          <p:cNvSpPr txBox="1"/>
          <p:nvPr/>
        </p:nvSpPr>
        <p:spPr>
          <a:xfrm rot="180000">
            <a:off x="5059680" y="11036300"/>
            <a:ext cx="7607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5104765" y="9248775"/>
            <a:ext cx="56388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rot="16200000">
            <a:off x="4164965" y="470408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825500" y="6511925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576320" y="5499100"/>
            <a:ext cx="13970" cy="37560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5181600" y="5567045"/>
            <a:ext cx="68834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44955" y="3592830"/>
            <a:ext cx="368935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</a:t>
            </a:r>
            <a:r>
              <a:rPr lang="en-US" altLang="zh-CN" sz="2800">
                <a:latin typeface="Arial" panose="020B0604020202020204" pitchFamily="34" charset="0"/>
              </a:rPr>
              <a:t>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>
            <a:off x="4357370" y="2052320"/>
            <a:ext cx="7620" cy="167195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>
            <a:off x="2373630" y="4156710"/>
            <a:ext cx="25285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>
            <a:off x="3251835" y="117627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0300" y="11339830"/>
            <a:ext cx="207391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4291330" y="11839575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4085" y="1170749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63965" y="901255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43010" y="521144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43010" y="1071562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7687310" y="395859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Extraction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>
            <a:off x="8936990" y="4410710"/>
            <a:ext cx="727710" cy="873760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703195" y="12625705"/>
            <a:ext cx="2352675" cy="1460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2362815"/>
            <a:ext cx="1547495" cy="62801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598420" y="9215755"/>
            <a:ext cx="2400300" cy="4826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8846185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1825624" y="5756916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6724271" y="6199676"/>
            <a:ext cx="3975934" cy="5392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92947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7347970" y="5898624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8378156" y="6347028"/>
            <a:ext cx="849173" cy="29406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851" y="5373298"/>
            <a:ext cx="895534" cy="89553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479741" y="4720470"/>
            <a:ext cx="1740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9712545" y="6471438"/>
            <a:ext cx="619888" cy="38107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08011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03115" y="5497856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18180" y="5497221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29634" y="563878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18168" y="5136394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4011" y="5177678"/>
            <a:ext cx="0" cy="6033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10786" y="5232298"/>
            <a:ext cx="628144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518168" y="5244366"/>
            <a:ext cx="611631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12007268" y="8783568"/>
            <a:ext cx="231187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071668" y="8657177"/>
            <a:ext cx="2725344" cy="12543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165983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9253341" y="9305645"/>
            <a:ext cx="619888" cy="3810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681047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076151" y="8524508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591215" y="8523873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011276" y="866543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898" y="8399313"/>
            <a:ext cx="793278" cy="793278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380601" y="8567624"/>
            <a:ext cx="23118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12245340" y="10420350"/>
            <a:ext cx="350710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399353" y="10247987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6228387" y="11264358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椭圆 4"/>
          <p:cNvSpPr/>
          <p:nvPr/>
        </p:nvSpPr>
        <p:spPr>
          <a:xfrm>
            <a:off x="7914419" y="10247352"/>
            <a:ext cx="851079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11985" y="1930713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4069684" y="1911643"/>
            <a:ext cx="23118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02" name="文本框 20"/>
          <p:cNvSpPr txBox="1"/>
          <p:nvPr/>
        </p:nvSpPr>
        <p:spPr>
          <a:xfrm rot="19860000">
            <a:off x="4105669" y="10367185"/>
            <a:ext cx="466330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2186920" y="8740140"/>
            <a:ext cx="299847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142303" y="8472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62116" y="8472020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794210" y="4450521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12245340" y="4631055"/>
            <a:ext cx="335597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18933" y="4309706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834130" y="8628380"/>
            <a:ext cx="10673080" cy="4953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20"/>
          <p:cNvSpPr txBox="1"/>
          <p:nvPr/>
        </p:nvSpPr>
        <p:spPr>
          <a:xfrm>
            <a:off x="4088704" y="4413788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50581" y="4284595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284159" y="430364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714640" y="4290655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019964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3684990" y="10377112"/>
            <a:ext cx="10714019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488434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45811" y="1779547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185182" y="1792592"/>
            <a:ext cx="851078" cy="2826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4937111" y="10383369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6683734" y="10658602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5447371" y="11270116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6248073" y="9528299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4956797" y="8647310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7048229" y="8730770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5826472" y="9361334"/>
            <a:ext cx="849173" cy="2940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8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4959974" y="4439826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6590343" y="5063636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10" name="左箭头 109"/>
          <p:cNvSpPr/>
          <p:nvPr/>
        </p:nvSpPr>
        <p:spPr>
          <a:xfrm rot="8940000">
            <a:off x="6818949" y="2563032"/>
            <a:ext cx="615988" cy="381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969500" y="1967163"/>
            <a:ext cx="2977558" cy="15341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12186920" y="2045335"/>
            <a:ext cx="3511550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 flipV="1">
            <a:off x="-1839595" y="706564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805180" y="12788265"/>
            <a:ext cx="3388360" cy="47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919095" y="8740140"/>
            <a:ext cx="1067435" cy="171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762635" y="6572250"/>
            <a:ext cx="4304030" cy="33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3705" y="8942070"/>
            <a:ext cx="249745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Rise time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≤ bunch gap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664460" y="8688705"/>
            <a:ext cx="8255" cy="17316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248920" y="12885420"/>
            <a:ext cx="29451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Magnetic field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4031615" y="746760"/>
            <a:ext cx="23120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rot="16200000" flipH="1" flipV="1">
            <a:off x="2182495" y="2643505"/>
            <a:ext cx="2491740" cy="1059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>
            <a:off x="3270250" y="792734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3177540" y="9624060"/>
            <a:ext cx="6350" cy="15386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>
            <a:off x="3198495" y="3689350"/>
            <a:ext cx="0" cy="152209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-5080" y="5482590"/>
            <a:ext cx="36893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kicker flat-top ≥ </a:t>
            </a:r>
            <a:endParaRPr lang="en-US" altLang="zh-CN" sz="2800">
              <a:latin typeface="Arial" panose="020B0604020202020204" pitchFamily="34" charset="0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length of batch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6200000" flipV="1">
            <a:off x="598805" y="6566535"/>
            <a:ext cx="4064635" cy="158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34035" y="2224405"/>
            <a:ext cx="21323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Fall time 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endParaRPr lang="en-US" altLang="zh-CN" sz="2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en-US" altLang="zh-CN" sz="2800">
                <a:latin typeface="Arial" panose="020B0604020202020204" pitchFamily="34" charset="0"/>
              </a:rPr>
              <a:t>t3-t2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rot="16200000" flipH="1">
            <a:off x="3294380" y="1223010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656205" y="1967230"/>
            <a:ext cx="9525" cy="25336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8040" y="10844530"/>
            <a:ext cx="21031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Arial" panose="020B0604020202020204" pitchFamily="34" charset="0"/>
              </a:rPr>
              <a:t>preparation time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927985" y="10377170"/>
            <a:ext cx="3810" cy="1651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91080" y="12034520"/>
            <a:ext cx="1793875" cy="19685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>
            <a:off x="4087434" y="870575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4069654" y="10326273"/>
            <a:ext cx="10515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8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8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94625" y="204533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8237855" y="2796540"/>
            <a:ext cx="37979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800">
                <a:latin typeface="Arial" panose="020B0604020202020204" pitchFamily="34" charset="0"/>
                <a:ea typeface="AR PL KaitiM GB" charset="0"/>
              </a:rPr>
              <a:t>Injection kicker</a:t>
            </a:r>
            <a:endParaRPr lang="en-US" altLang="zh-CN" sz="28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7" name="曲线连接符 36"/>
          <p:cNvCxnSpPr>
            <a:endCxn id="32" idx="0"/>
          </p:cNvCxnSpPr>
          <p:nvPr/>
        </p:nvCxnSpPr>
        <p:spPr>
          <a:xfrm>
            <a:off x="8272780" y="2171065"/>
            <a:ext cx="1864360" cy="625475"/>
          </a:xfrm>
          <a:prstGeom prst="curvedConnector2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94625" y="468439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0975" y="8811260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75575" y="10518775"/>
            <a:ext cx="26416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57930" y="11082655"/>
            <a:ext cx="37782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≈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1776710"/>
            <a:ext cx="1547495" cy="628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45" y="6875145"/>
            <a:ext cx="45085" cy="66675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2186305" y="8658225"/>
            <a:ext cx="1793875" cy="1968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8260080"/>
            <a:ext cx="1739900" cy="706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36</cp:revision>
  <dcterms:created xsi:type="dcterms:W3CDTF">2016-11-10T13:35:00Z</dcterms:created>
  <dcterms:modified xsi:type="dcterms:W3CDTF">2017-02-28T13:07:55Z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